
<file path=[Content_Types].xml><?xml version="1.0" encoding="utf-8"?>
<Types xmlns="http://schemas.openxmlformats.org/package/2006/content-types">
  <Default Extension="jpeg" ContentType="image/jpeg"/>
  <Default Extension="jpg" ContentType="image/jpeg"/>
  <Default Extension="mp4" ContentType="video/mp4"/>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theme/theme3.xml" ContentType="application/vnd.openxmlformats-officedocument.theme+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theme/theme4.xml" ContentType="application/vnd.openxmlformats-officedocument.theme+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theme/theme5.xml" ContentType="application/vnd.openxmlformats-officedocument.theme+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theme/theme6.xml" ContentType="application/vnd.openxmlformats-officedocument.theme+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theme/theme7.xml" ContentType="application/vnd.openxmlformats-officedocument.theme+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theme/theme8.xml" ContentType="application/vnd.openxmlformats-officedocument.theme+xml"/>
  <Override PartName="/ppt/theme/theme9.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69.xml" ContentType="application/vnd.openxmlformats-officedocument.presentationml.notesSlide+xml"/>
  <Override PartName="/ppt/comments/modernComment_173_1F27CFE8.xml" ContentType="application/vnd.ms-powerpoint.comments+xml"/>
  <Override PartName="/ppt/notesSlides/notesSlide70.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ppt/notesSlides/notesSlide74.xml" ContentType="application/vnd.openxmlformats-officedocument.presentationml.notesSlide+xml"/>
  <Override PartName="/ppt/notesSlides/notesSlide75.xml" ContentType="application/vnd.openxmlformats-officedocument.presentationml.notesSlide+xml"/>
  <Override PartName="/ppt/notesSlides/notesSlide76.xml" ContentType="application/vnd.openxmlformats-officedocument.presentationml.notesSlide+xml"/>
  <Override PartName="/ppt/notesSlides/notesSlide77.xml" ContentType="application/vnd.openxmlformats-officedocument.presentationml.notesSlide+xml"/>
  <Override PartName="/ppt/notesSlides/notesSlide78.xml" ContentType="application/vnd.openxmlformats-officedocument.presentationml.notesSlide+xml"/>
  <Override PartName="/ppt/notesSlides/notesSlide79.xml" ContentType="application/vnd.openxmlformats-officedocument.presentationml.notesSlide+xml"/>
  <Override PartName="/ppt/notesSlides/notesSlide80.xml" ContentType="application/vnd.openxmlformats-officedocument.presentationml.notesSlide+xml"/>
  <Override PartName="/ppt/notesSlides/notesSlide81.xml" ContentType="application/vnd.openxmlformats-officedocument.presentationml.notesSlide+xml"/>
  <Override PartName="/ppt/notesSlides/notesSlide82.xml" ContentType="application/vnd.openxmlformats-officedocument.presentationml.notesSlide+xml"/>
  <Override PartName="/ppt/notesSlides/notesSlide83.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59" r:id="rId1"/>
    <p:sldMasterId id="2147483661" r:id="rId2"/>
    <p:sldMasterId id="2147483673" r:id="rId3"/>
    <p:sldMasterId id="2147483691" r:id="rId4"/>
    <p:sldMasterId id="2147483703" r:id="rId5"/>
    <p:sldMasterId id="2147483715" r:id="rId6"/>
    <p:sldMasterId id="2147483727" r:id="rId7"/>
    <p:sldMasterId id="2147483739" r:id="rId8"/>
  </p:sldMasterIdLst>
  <p:notesMasterIdLst>
    <p:notesMasterId r:id="rId104"/>
  </p:notesMasterIdLst>
  <p:sldIdLst>
    <p:sldId id="256" r:id="rId9"/>
    <p:sldId id="257" r:id="rId10"/>
    <p:sldId id="258" r:id="rId11"/>
    <p:sldId id="259" r:id="rId12"/>
    <p:sldId id="260" r:id="rId13"/>
    <p:sldId id="261" r:id="rId14"/>
    <p:sldId id="262" r:id="rId15"/>
    <p:sldId id="388" r:id="rId16"/>
    <p:sldId id="389" r:id="rId17"/>
    <p:sldId id="390" r:id="rId18"/>
    <p:sldId id="391" r:id="rId19"/>
    <p:sldId id="392" r:id="rId20"/>
    <p:sldId id="393" r:id="rId21"/>
    <p:sldId id="394" r:id="rId22"/>
    <p:sldId id="395" r:id="rId23"/>
    <p:sldId id="396" r:id="rId24"/>
    <p:sldId id="397" r:id="rId25"/>
    <p:sldId id="398" r:id="rId26"/>
    <p:sldId id="267" r:id="rId27"/>
    <p:sldId id="399" r:id="rId28"/>
    <p:sldId id="400" r:id="rId29"/>
    <p:sldId id="401" r:id="rId30"/>
    <p:sldId id="402" r:id="rId31"/>
    <p:sldId id="403" r:id="rId32"/>
    <p:sldId id="273" r:id="rId33"/>
    <p:sldId id="274" r:id="rId34"/>
    <p:sldId id="275" r:id="rId35"/>
    <p:sldId id="276" r:id="rId36"/>
    <p:sldId id="263" r:id="rId37"/>
    <p:sldId id="264" r:id="rId38"/>
    <p:sldId id="330" r:id="rId39"/>
    <p:sldId id="331" r:id="rId40"/>
    <p:sldId id="332" r:id="rId41"/>
    <p:sldId id="333" r:id="rId42"/>
    <p:sldId id="334" r:id="rId43"/>
    <p:sldId id="335" r:id="rId44"/>
    <p:sldId id="336" r:id="rId45"/>
    <p:sldId id="337" r:id="rId46"/>
    <p:sldId id="338" r:id="rId47"/>
    <p:sldId id="339" r:id="rId48"/>
    <p:sldId id="340" r:id="rId49"/>
    <p:sldId id="341" r:id="rId50"/>
    <p:sldId id="342" r:id="rId51"/>
    <p:sldId id="343" r:id="rId52"/>
    <p:sldId id="344" r:id="rId53"/>
    <p:sldId id="345" r:id="rId54"/>
    <p:sldId id="346" r:id="rId55"/>
    <p:sldId id="347" r:id="rId56"/>
    <p:sldId id="348" r:id="rId57"/>
    <p:sldId id="349" r:id="rId58"/>
    <p:sldId id="350" r:id="rId59"/>
    <p:sldId id="351" r:id="rId60"/>
    <p:sldId id="352" r:id="rId61"/>
    <p:sldId id="353" r:id="rId62"/>
    <p:sldId id="354" r:id="rId63"/>
    <p:sldId id="355" r:id="rId64"/>
    <p:sldId id="356" r:id="rId65"/>
    <p:sldId id="357" r:id="rId66"/>
    <p:sldId id="358" r:id="rId67"/>
    <p:sldId id="268" r:id="rId68"/>
    <p:sldId id="269" r:id="rId69"/>
    <p:sldId id="270" r:id="rId70"/>
    <p:sldId id="271" r:id="rId71"/>
    <p:sldId id="272" r:id="rId72"/>
    <p:sldId id="359" r:id="rId73"/>
    <p:sldId id="360" r:id="rId74"/>
    <p:sldId id="361" r:id="rId75"/>
    <p:sldId id="362" r:id="rId76"/>
    <p:sldId id="363" r:id="rId77"/>
    <p:sldId id="364" r:id="rId78"/>
    <p:sldId id="365" r:id="rId79"/>
    <p:sldId id="366" r:id="rId80"/>
    <p:sldId id="367" r:id="rId81"/>
    <p:sldId id="368" r:id="rId82"/>
    <p:sldId id="369" r:id="rId83"/>
    <p:sldId id="370" r:id="rId84"/>
    <p:sldId id="371" r:id="rId85"/>
    <p:sldId id="372" r:id="rId86"/>
    <p:sldId id="373" r:id="rId87"/>
    <p:sldId id="374" r:id="rId88"/>
    <p:sldId id="375" r:id="rId89"/>
    <p:sldId id="376" r:id="rId90"/>
    <p:sldId id="377" r:id="rId91"/>
    <p:sldId id="378" r:id="rId92"/>
    <p:sldId id="265" r:id="rId93"/>
    <p:sldId id="379" r:id="rId94"/>
    <p:sldId id="380" r:id="rId95"/>
    <p:sldId id="381" r:id="rId96"/>
    <p:sldId id="382" r:id="rId97"/>
    <p:sldId id="383" r:id="rId98"/>
    <p:sldId id="384" r:id="rId99"/>
    <p:sldId id="385" r:id="rId100"/>
    <p:sldId id="386" r:id="rId101"/>
    <p:sldId id="387" r:id="rId102"/>
    <p:sldId id="266" r:id="rId103"/>
  </p:sldIdLst>
  <p:sldSz cx="9144000" cy="5143500" type="screen16x9"/>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D322FE35-DE87-61B3-5012-40BFA898E420}" name="Hujma Chowdhury" initials="HC" userId="S::h.chowdhury@utoronto.ca::bf11e436-e07e-41e6-9625-377db92ae73d"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9436" autoAdjust="0"/>
    <p:restoredTop sz="94660"/>
  </p:normalViewPr>
  <p:slideViewPr>
    <p:cSldViewPr snapToGrid="0">
      <p:cViewPr varScale="1">
        <p:scale>
          <a:sx n="142" d="100"/>
          <a:sy n="142" d="100"/>
        </p:scale>
        <p:origin x="498" y="126"/>
      </p:cViewPr>
      <p:guideLst>
        <p:guide orient="horz" pos="162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18.xml"/><Relationship Id="rId21" Type="http://schemas.openxmlformats.org/officeDocument/2006/relationships/slide" Target="slides/slide13.xml"/><Relationship Id="rId42" Type="http://schemas.openxmlformats.org/officeDocument/2006/relationships/slide" Target="slides/slide34.xml"/><Relationship Id="rId47" Type="http://schemas.openxmlformats.org/officeDocument/2006/relationships/slide" Target="slides/slide39.xml"/><Relationship Id="rId63" Type="http://schemas.openxmlformats.org/officeDocument/2006/relationships/slide" Target="slides/slide55.xml"/><Relationship Id="rId68" Type="http://schemas.openxmlformats.org/officeDocument/2006/relationships/slide" Target="slides/slide60.xml"/><Relationship Id="rId84" Type="http://schemas.openxmlformats.org/officeDocument/2006/relationships/slide" Target="slides/slide76.xml"/><Relationship Id="rId89" Type="http://schemas.openxmlformats.org/officeDocument/2006/relationships/slide" Target="slides/slide81.xml"/><Relationship Id="rId16" Type="http://schemas.openxmlformats.org/officeDocument/2006/relationships/slide" Target="slides/slide8.xml"/><Relationship Id="rId107" Type="http://schemas.openxmlformats.org/officeDocument/2006/relationships/theme" Target="theme/theme1.xml"/><Relationship Id="rId11" Type="http://schemas.openxmlformats.org/officeDocument/2006/relationships/slide" Target="slides/slide3.xml"/><Relationship Id="rId32" Type="http://schemas.openxmlformats.org/officeDocument/2006/relationships/slide" Target="slides/slide24.xml"/><Relationship Id="rId37" Type="http://schemas.openxmlformats.org/officeDocument/2006/relationships/slide" Target="slides/slide29.xml"/><Relationship Id="rId53" Type="http://schemas.openxmlformats.org/officeDocument/2006/relationships/slide" Target="slides/slide45.xml"/><Relationship Id="rId58" Type="http://schemas.openxmlformats.org/officeDocument/2006/relationships/slide" Target="slides/slide50.xml"/><Relationship Id="rId74" Type="http://schemas.openxmlformats.org/officeDocument/2006/relationships/slide" Target="slides/slide66.xml"/><Relationship Id="rId79" Type="http://schemas.openxmlformats.org/officeDocument/2006/relationships/slide" Target="slides/slide71.xml"/><Relationship Id="rId102" Type="http://schemas.openxmlformats.org/officeDocument/2006/relationships/slide" Target="slides/slide94.xml"/><Relationship Id="rId5" Type="http://schemas.openxmlformats.org/officeDocument/2006/relationships/slideMaster" Target="slideMasters/slideMaster5.xml"/><Relationship Id="rId90" Type="http://schemas.openxmlformats.org/officeDocument/2006/relationships/slide" Target="slides/slide82.xml"/><Relationship Id="rId95" Type="http://schemas.openxmlformats.org/officeDocument/2006/relationships/slide" Target="slides/slide87.xml"/><Relationship Id="rId22" Type="http://schemas.openxmlformats.org/officeDocument/2006/relationships/slide" Target="slides/slide14.xml"/><Relationship Id="rId27" Type="http://schemas.openxmlformats.org/officeDocument/2006/relationships/slide" Target="slides/slide19.xml"/><Relationship Id="rId43" Type="http://schemas.openxmlformats.org/officeDocument/2006/relationships/slide" Target="slides/slide35.xml"/><Relationship Id="rId48" Type="http://schemas.openxmlformats.org/officeDocument/2006/relationships/slide" Target="slides/slide40.xml"/><Relationship Id="rId64" Type="http://schemas.openxmlformats.org/officeDocument/2006/relationships/slide" Target="slides/slide56.xml"/><Relationship Id="rId69" Type="http://schemas.openxmlformats.org/officeDocument/2006/relationships/slide" Target="slides/slide61.xml"/><Relationship Id="rId80" Type="http://schemas.openxmlformats.org/officeDocument/2006/relationships/slide" Target="slides/slide72.xml"/><Relationship Id="rId85" Type="http://schemas.openxmlformats.org/officeDocument/2006/relationships/slide" Target="slides/slide77.xml"/><Relationship Id="rId12" Type="http://schemas.openxmlformats.org/officeDocument/2006/relationships/slide" Target="slides/slide4.xml"/><Relationship Id="rId17" Type="http://schemas.openxmlformats.org/officeDocument/2006/relationships/slide" Target="slides/slide9.xml"/><Relationship Id="rId33" Type="http://schemas.openxmlformats.org/officeDocument/2006/relationships/slide" Target="slides/slide25.xml"/><Relationship Id="rId38" Type="http://schemas.openxmlformats.org/officeDocument/2006/relationships/slide" Target="slides/slide30.xml"/><Relationship Id="rId59" Type="http://schemas.openxmlformats.org/officeDocument/2006/relationships/slide" Target="slides/slide51.xml"/><Relationship Id="rId103" Type="http://schemas.openxmlformats.org/officeDocument/2006/relationships/slide" Target="slides/slide95.xml"/><Relationship Id="rId108" Type="http://schemas.openxmlformats.org/officeDocument/2006/relationships/tableStyles" Target="tableStyles.xml"/><Relationship Id="rId54" Type="http://schemas.openxmlformats.org/officeDocument/2006/relationships/slide" Target="slides/slide46.xml"/><Relationship Id="rId70" Type="http://schemas.openxmlformats.org/officeDocument/2006/relationships/slide" Target="slides/slide62.xml"/><Relationship Id="rId75" Type="http://schemas.openxmlformats.org/officeDocument/2006/relationships/slide" Target="slides/slide67.xml"/><Relationship Id="rId91" Type="http://schemas.openxmlformats.org/officeDocument/2006/relationships/slide" Target="slides/slide83.xml"/><Relationship Id="rId96" Type="http://schemas.openxmlformats.org/officeDocument/2006/relationships/slide" Target="slides/slide88.xml"/><Relationship Id="rId1" Type="http://schemas.openxmlformats.org/officeDocument/2006/relationships/slideMaster" Target="slideMasters/slideMaster1.xml"/><Relationship Id="rId6" Type="http://schemas.openxmlformats.org/officeDocument/2006/relationships/slideMaster" Target="slideMasters/slideMaster6.xml"/><Relationship Id="rId15" Type="http://schemas.openxmlformats.org/officeDocument/2006/relationships/slide" Target="slides/slide7.xml"/><Relationship Id="rId23" Type="http://schemas.openxmlformats.org/officeDocument/2006/relationships/slide" Target="slides/slide15.xml"/><Relationship Id="rId28" Type="http://schemas.openxmlformats.org/officeDocument/2006/relationships/slide" Target="slides/slide20.xml"/><Relationship Id="rId36" Type="http://schemas.openxmlformats.org/officeDocument/2006/relationships/slide" Target="slides/slide28.xml"/><Relationship Id="rId49" Type="http://schemas.openxmlformats.org/officeDocument/2006/relationships/slide" Target="slides/slide41.xml"/><Relationship Id="rId57" Type="http://schemas.openxmlformats.org/officeDocument/2006/relationships/slide" Target="slides/slide49.xml"/><Relationship Id="rId106" Type="http://schemas.openxmlformats.org/officeDocument/2006/relationships/viewProps" Target="viewProps.xml"/><Relationship Id="rId10" Type="http://schemas.openxmlformats.org/officeDocument/2006/relationships/slide" Target="slides/slide2.xml"/><Relationship Id="rId31" Type="http://schemas.openxmlformats.org/officeDocument/2006/relationships/slide" Target="slides/slide23.xml"/><Relationship Id="rId44" Type="http://schemas.openxmlformats.org/officeDocument/2006/relationships/slide" Target="slides/slide36.xml"/><Relationship Id="rId52" Type="http://schemas.openxmlformats.org/officeDocument/2006/relationships/slide" Target="slides/slide44.xml"/><Relationship Id="rId60" Type="http://schemas.openxmlformats.org/officeDocument/2006/relationships/slide" Target="slides/slide52.xml"/><Relationship Id="rId65" Type="http://schemas.openxmlformats.org/officeDocument/2006/relationships/slide" Target="slides/slide57.xml"/><Relationship Id="rId73" Type="http://schemas.openxmlformats.org/officeDocument/2006/relationships/slide" Target="slides/slide65.xml"/><Relationship Id="rId78" Type="http://schemas.openxmlformats.org/officeDocument/2006/relationships/slide" Target="slides/slide70.xml"/><Relationship Id="rId81" Type="http://schemas.openxmlformats.org/officeDocument/2006/relationships/slide" Target="slides/slide73.xml"/><Relationship Id="rId86" Type="http://schemas.openxmlformats.org/officeDocument/2006/relationships/slide" Target="slides/slide78.xml"/><Relationship Id="rId94" Type="http://schemas.openxmlformats.org/officeDocument/2006/relationships/slide" Target="slides/slide86.xml"/><Relationship Id="rId99" Type="http://schemas.openxmlformats.org/officeDocument/2006/relationships/slide" Target="slides/slide91.xml"/><Relationship Id="rId101" Type="http://schemas.openxmlformats.org/officeDocument/2006/relationships/slide" Target="slides/slide93.xml"/><Relationship Id="rId4" Type="http://schemas.openxmlformats.org/officeDocument/2006/relationships/slideMaster" Target="slideMasters/slideMaster4.xml"/><Relationship Id="rId9" Type="http://schemas.openxmlformats.org/officeDocument/2006/relationships/slide" Target="slides/slide1.xml"/><Relationship Id="rId13" Type="http://schemas.openxmlformats.org/officeDocument/2006/relationships/slide" Target="slides/slide5.xml"/><Relationship Id="rId18" Type="http://schemas.openxmlformats.org/officeDocument/2006/relationships/slide" Target="slides/slide10.xml"/><Relationship Id="rId39" Type="http://schemas.openxmlformats.org/officeDocument/2006/relationships/slide" Target="slides/slide31.xml"/><Relationship Id="rId109" Type="http://schemas.microsoft.com/office/2018/10/relationships/authors" Target="authors.xml"/><Relationship Id="rId34" Type="http://schemas.openxmlformats.org/officeDocument/2006/relationships/slide" Target="slides/slide26.xml"/><Relationship Id="rId50" Type="http://schemas.openxmlformats.org/officeDocument/2006/relationships/slide" Target="slides/slide42.xml"/><Relationship Id="rId55" Type="http://schemas.openxmlformats.org/officeDocument/2006/relationships/slide" Target="slides/slide47.xml"/><Relationship Id="rId76" Type="http://schemas.openxmlformats.org/officeDocument/2006/relationships/slide" Target="slides/slide68.xml"/><Relationship Id="rId97" Type="http://schemas.openxmlformats.org/officeDocument/2006/relationships/slide" Target="slides/slide89.xml"/><Relationship Id="rId104" Type="http://schemas.openxmlformats.org/officeDocument/2006/relationships/notesMaster" Target="notesMasters/notesMaster1.xml"/><Relationship Id="rId7" Type="http://schemas.openxmlformats.org/officeDocument/2006/relationships/slideMaster" Target="slideMasters/slideMaster7.xml"/><Relationship Id="rId71" Type="http://schemas.openxmlformats.org/officeDocument/2006/relationships/slide" Target="slides/slide63.xml"/><Relationship Id="rId92" Type="http://schemas.openxmlformats.org/officeDocument/2006/relationships/slide" Target="slides/slide84.xml"/><Relationship Id="rId2" Type="http://schemas.openxmlformats.org/officeDocument/2006/relationships/slideMaster" Target="slideMasters/slideMaster2.xml"/><Relationship Id="rId29" Type="http://schemas.openxmlformats.org/officeDocument/2006/relationships/slide" Target="slides/slide21.xml"/><Relationship Id="rId24" Type="http://schemas.openxmlformats.org/officeDocument/2006/relationships/slide" Target="slides/slide16.xml"/><Relationship Id="rId40" Type="http://schemas.openxmlformats.org/officeDocument/2006/relationships/slide" Target="slides/slide32.xml"/><Relationship Id="rId45" Type="http://schemas.openxmlformats.org/officeDocument/2006/relationships/slide" Target="slides/slide37.xml"/><Relationship Id="rId66" Type="http://schemas.openxmlformats.org/officeDocument/2006/relationships/slide" Target="slides/slide58.xml"/><Relationship Id="rId87" Type="http://schemas.openxmlformats.org/officeDocument/2006/relationships/slide" Target="slides/slide79.xml"/><Relationship Id="rId61" Type="http://schemas.openxmlformats.org/officeDocument/2006/relationships/slide" Target="slides/slide53.xml"/><Relationship Id="rId82" Type="http://schemas.openxmlformats.org/officeDocument/2006/relationships/slide" Target="slides/slide74.xml"/><Relationship Id="rId19" Type="http://schemas.openxmlformats.org/officeDocument/2006/relationships/slide" Target="slides/slide11.xml"/><Relationship Id="rId14" Type="http://schemas.openxmlformats.org/officeDocument/2006/relationships/slide" Target="slides/slide6.xml"/><Relationship Id="rId30" Type="http://schemas.openxmlformats.org/officeDocument/2006/relationships/slide" Target="slides/slide22.xml"/><Relationship Id="rId35" Type="http://schemas.openxmlformats.org/officeDocument/2006/relationships/slide" Target="slides/slide27.xml"/><Relationship Id="rId56" Type="http://schemas.openxmlformats.org/officeDocument/2006/relationships/slide" Target="slides/slide48.xml"/><Relationship Id="rId77" Type="http://schemas.openxmlformats.org/officeDocument/2006/relationships/slide" Target="slides/slide69.xml"/><Relationship Id="rId100" Type="http://schemas.openxmlformats.org/officeDocument/2006/relationships/slide" Target="slides/slide92.xml"/><Relationship Id="rId105" Type="http://schemas.openxmlformats.org/officeDocument/2006/relationships/presProps" Target="presProps.xml"/><Relationship Id="rId8" Type="http://schemas.openxmlformats.org/officeDocument/2006/relationships/slideMaster" Target="slideMasters/slideMaster8.xml"/><Relationship Id="rId51" Type="http://schemas.openxmlformats.org/officeDocument/2006/relationships/slide" Target="slides/slide43.xml"/><Relationship Id="rId72" Type="http://schemas.openxmlformats.org/officeDocument/2006/relationships/slide" Target="slides/slide64.xml"/><Relationship Id="rId93" Type="http://schemas.openxmlformats.org/officeDocument/2006/relationships/slide" Target="slides/slide85.xml"/><Relationship Id="rId98" Type="http://schemas.openxmlformats.org/officeDocument/2006/relationships/slide" Target="slides/slide90.xml"/><Relationship Id="rId3" Type="http://schemas.openxmlformats.org/officeDocument/2006/relationships/slideMaster" Target="slideMasters/slideMaster3.xml"/><Relationship Id="rId25" Type="http://schemas.openxmlformats.org/officeDocument/2006/relationships/slide" Target="slides/slide17.xml"/><Relationship Id="rId46" Type="http://schemas.openxmlformats.org/officeDocument/2006/relationships/slide" Target="slides/slide38.xml"/><Relationship Id="rId67" Type="http://schemas.openxmlformats.org/officeDocument/2006/relationships/slide" Target="slides/slide59.xml"/><Relationship Id="rId20" Type="http://schemas.openxmlformats.org/officeDocument/2006/relationships/slide" Target="slides/slide12.xml"/><Relationship Id="rId41" Type="http://schemas.openxmlformats.org/officeDocument/2006/relationships/slide" Target="slides/slide33.xml"/><Relationship Id="rId62" Type="http://schemas.openxmlformats.org/officeDocument/2006/relationships/slide" Target="slides/slide54.xml"/><Relationship Id="rId83" Type="http://schemas.openxmlformats.org/officeDocument/2006/relationships/slide" Target="slides/slide75.xml"/><Relationship Id="rId88" Type="http://schemas.openxmlformats.org/officeDocument/2006/relationships/slide" Target="slides/slide80.xml"/></Relationships>
</file>

<file path=ppt/charts/_rels/chart1.xml.rels><?xml version="1.0" encoding="UTF-8" standalone="yes"?>
<Relationships xmlns="http://schemas.openxmlformats.org/package/2006/relationships"><Relationship Id="rId3" Type="http://schemas.openxmlformats.org/officeDocument/2006/relationships/oleObject" Target="https://cmailcarletonca-my.sharepoint.com/personal/alisdairmacrae_cunet_carleton_ca/Documents/Desktop/Scholarly%20Communications/Scholars%20Portal/journalcsv__doaj_20220509_1436_utf8.xlsx" TargetMode="External"/><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8"/>
    </mc:Choice>
    <mc:Fallback>
      <c:style val="8"/>
    </mc:Fallback>
  </mc:AlternateContent>
  <c:chart>
    <c:autoTitleDeleted val="1"/>
    <c:plotArea>
      <c:layout/>
      <c:lineChart>
        <c:grouping val="standard"/>
        <c:varyColors val="0"/>
        <c:ser>
          <c:idx val="0"/>
          <c:order val="0"/>
          <c:spPr>
            <a:ln w="28575" cap="rnd">
              <a:solidFill>
                <a:schemeClr val="accent6"/>
              </a:solidFill>
              <a:round/>
            </a:ln>
            <a:effectLst/>
          </c:spPr>
          <c:marker>
            <c:symbol val="none"/>
          </c:marker>
          <c:cat>
            <c:numRef>
              <c:f>[journalcsv__doaj_20220509_1436_utf8.xlsx]Sheet1!$C$1:$X$1</c:f>
              <c:numCache>
                <c:formatCode>General</c:formatCode>
                <c:ptCount val="22"/>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pt idx="13">
                  <c:v>2013</c:v>
                </c:pt>
                <c:pt idx="14">
                  <c:v>2014</c:v>
                </c:pt>
                <c:pt idx="15">
                  <c:v>2015</c:v>
                </c:pt>
                <c:pt idx="16">
                  <c:v>2016</c:v>
                </c:pt>
                <c:pt idx="17">
                  <c:v>2017</c:v>
                </c:pt>
                <c:pt idx="18">
                  <c:v>2018</c:v>
                </c:pt>
                <c:pt idx="19">
                  <c:v>2019</c:v>
                </c:pt>
                <c:pt idx="20">
                  <c:v>2020</c:v>
                </c:pt>
                <c:pt idx="21">
                  <c:v>2021</c:v>
                </c:pt>
              </c:numCache>
            </c:numRef>
          </c:cat>
          <c:val>
            <c:numRef>
              <c:f>[journalcsv__doaj_20220509_1436_utf8.xlsx]Sheet1!$C$2:$X$2</c:f>
              <c:numCache>
                <c:formatCode>General</c:formatCode>
                <c:ptCount val="22"/>
                <c:pt idx="0">
                  <c:v>242</c:v>
                </c:pt>
                <c:pt idx="1">
                  <c:v>274</c:v>
                </c:pt>
                <c:pt idx="2">
                  <c:v>270</c:v>
                </c:pt>
                <c:pt idx="3">
                  <c:v>272</c:v>
                </c:pt>
                <c:pt idx="4">
                  <c:v>338</c:v>
                </c:pt>
                <c:pt idx="5">
                  <c:v>435</c:v>
                </c:pt>
                <c:pt idx="6">
                  <c:v>442</c:v>
                </c:pt>
                <c:pt idx="7">
                  <c:v>580</c:v>
                </c:pt>
                <c:pt idx="8">
                  <c:v>706</c:v>
                </c:pt>
                <c:pt idx="9">
                  <c:v>801</c:v>
                </c:pt>
                <c:pt idx="10">
                  <c:v>880</c:v>
                </c:pt>
                <c:pt idx="11">
                  <c:v>938</c:v>
                </c:pt>
                <c:pt idx="12">
                  <c:v>1082</c:v>
                </c:pt>
                <c:pt idx="13">
                  <c:v>1227</c:v>
                </c:pt>
                <c:pt idx="14">
                  <c:v>1234</c:v>
                </c:pt>
                <c:pt idx="15">
                  <c:v>1283</c:v>
                </c:pt>
                <c:pt idx="16">
                  <c:v>1217</c:v>
                </c:pt>
                <c:pt idx="17">
                  <c:v>1155</c:v>
                </c:pt>
                <c:pt idx="18">
                  <c:v>847</c:v>
                </c:pt>
                <c:pt idx="19">
                  <c:v>848</c:v>
                </c:pt>
                <c:pt idx="20">
                  <c:v>747</c:v>
                </c:pt>
                <c:pt idx="21">
                  <c:v>506</c:v>
                </c:pt>
              </c:numCache>
            </c:numRef>
          </c:val>
          <c:smooth val="0"/>
          <c:extLst>
            <c:ext xmlns:c16="http://schemas.microsoft.com/office/drawing/2014/chart" uri="{C3380CC4-5D6E-409C-BE32-E72D297353CC}">
              <c16:uniqueId val="{00000000-13BD-4160-A5E7-02A34A6E281E}"/>
            </c:ext>
          </c:extLst>
        </c:ser>
        <c:dLbls>
          <c:showLegendKey val="0"/>
          <c:showVal val="0"/>
          <c:showCatName val="0"/>
          <c:showSerName val="0"/>
          <c:showPercent val="0"/>
          <c:showBubbleSize val="0"/>
        </c:dLbls>
        <c:smooth val="0"/>
        <c:axId val="136131840"/>
        <c:axId val="205317632"/>
      </c:lineChart>
      <c:catAx>
        <c:axId val="13613184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2700000" spcFirstLastPara="1" vertOverflow="ellipsis" wrap="square" anchor="ctr" anchorCtr="1"/>
          <a:lstStyle/>
          <a:p>
            <a:pPr>
              <a:defRPr sz="1800" b="0" i="0" u="none" strike="noStrike" kern="1200" baseline="0">
                <a:solidFill>
                  <a:schemeClr val="tx1">
                    <a:lumMod val="65000"/>
                    <a:lumOff val="35000"/>
                  </a:schemeClr>
                </a:solidFill>
                <a:latin typeface="+mn-lt"/>
                <a:ea typeface="+mn-ea"/>
                <a:cs typeface="+mn-cs"/>
              </a:defRPr>
            </a:pPr>
            <a:endParaRPr lang="en-US"/>
          </a:p>
        </c:txPr>
        <c:crossAx val="205317632"/>
        <c:crosses val="autoZero"/>
        <c:auto val="1"/>
        <c:lblAlgn val="ctr"/>
        <c:lblOffset val="100"/>
        <c:noMultiLvlLbl val="0"/>
      </c:catAx>
      <c:valAx>
        <c:axId val="205317632"/>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2000" b="0" i="0" u="none" strike="noStrike" kern="1200" baseline="0">
                <a:solidFill>
                  <a:schemeClr val="tx1">
                    <a:lumMod val="65000"/>
                    <a:lumOff val="35000"/>
                  </a:schemeClr>
                </a:solidFill>
                <a:latin typeface="+mn-lt"/>
                <a:ea typeface="+mn-ea"/>
                <a:cs typeface="+mn-cs"/>
              </a:defRPr>
            </a:pPr>
            <a:endParaRPr lang="en-US"/>
          </a:p>
        </c:txPr>
        <c:crossAx val="136131840"/>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withinLinear" id="19">
  <a:schemeClr val="accent6"/>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omments/modernComment_173_1F27CFE8.xml><?xml version="1.0" encoding="utf-8"?>
<p188:cmLst xmlns:a="http://schemas.openxmlformats.org/drawingml/2006/main" xmlns:r="http://schemas.openxmlformats.org/officeDocument/2006/relationships" xmlns:p188="http://schemas.microsoft.com/office/powerpoint/2018/8/main">
  <p188:cm id="{DC63FF21-F6A4-4D19-85A7-FEC7F0235EAC}" authorId="{D322FE35-DE87-61B3-5012-40BFA898E420}" status="resolved" created="2022-05-09T16:26:16.664">
    <ac:txMkLst xmlns:ac="http://schemas.microsoft.com/office/drawing/2013/main/command">
      <pc:docMk xmlns:pc="http://schemas.microsoft.com/office/powerpoint/2013/main/command"/>
      <pc:sldMk xmlns:pc="http://schemas.microsoft.com/office/powerpoint/2013/main/command" cId="522702824" sldId="371"/>
      <ac:spMk id="46" creationId="{877C451F-FF24-D748-1667-0709E415CCA7}"/>
      <ac:txMk cp="453" len="43">
        <ac:context len="642" hash="1863300924"/>
      </ac:txMk>
    </ac:txMkLst>
    <p188:pos x="2123722" y="3012722"/>
    <p188:txBody>
      <a:bodyPr/>
      <a:lstStyle/>
      <a:p>
        <a:r>
          <a:rPr lang="en-GB"/>
          <a:t>briefly explain what FD is </a:t>
        </a:r>
      </a:p>
    </p188:txBody>
  </p188:cm>
</p188:cmLst>
</file>

<file path=ppt/diagrams/_rels/data1.xml.rels><?xml version="1.0" encoding="UTF-8" standalone="yes"?>
<Relationships xmlns="http://schemas.openxmlformats.org/package/2006/relationships"><Relationship Id="rId8" Type="http://schemas.openxmlformats.org/officeDocument/2006/relationships/image" Target="../media/image58.svg"/><Relationship Id="rId3" Type="http://schemas.openxmlformats.org/officeDocument/2006/relationships/image" Target="../media/image53.png"/><Relationship Id="rId7" Type="http://schemas.openxmlformats.org/officeDocument/2006/relationships/image" Target="../media/image57.png"/><Relationship Id="rId2" Type="http://schemas.openxmlformats.org/officeDocument/2006/relationships/image" Target="../media/image52.svg"/><Relationship Id="rId1" Type="http://schemas.openxmlformats.org/officeDocument/2006/relationships/image" Target="../media/image51.png"/><Relationship Id="rId6" Type="http://schemas.openxmlformats.org/officeDocument/2006/relationships/image" Target="../media/image56.svg"/><Relationship Id="rId5" Type="http://schemas.openxmlformats.org/officeDocument/2006/relationships/image" Target="../media/image55.png"/><Relationship Id="rId10" Type="http://schemas.openxmlformats.org/officeDocument/2006/relationships/image" Target="../media/image60.svg"/><Relationship Id="rId4" Type="http://schemas.openxmlformats.org/officeDocument/2006/relationships/image" Target="../media/image54.svg"/><Relationship Id="rId9" Type="http://schemas.openxmlformats.org/officeDocument/2006/relationships/image" Target="../media/image59.png"/></Relationships>
</file>

<file path=ppt/diagrams/_rels/data2.xml.rels><?xml version="1.0" encoding="UTF-8" standalone="yes"?>
<Relationships xmlns="http://schemas.openxmlformats.org/package/2006/relationships"><Relationship Id="rId8" Type="http://schemas.openxmlformats.org/officeDocument/2006/relationships/image" Target="../media/image68.svg"/><Relationship Id="rId3" Type="http://schemas.openxmlformats.org/officeDocument/2006/relationships/image" Target="../media/image63.png"/><Relationship Id="rId7" Type="http://schemas.openxmlformats.org/officeDocument/2006/relationships/image" Target="../media/image67.png"/><Relationship Id="rId2" Type="http://schemas.openxmlformats.org/officeDocument/2006/relationships/image" Target="../media/image62.svg"/><Relationship Id="rId1" Type="http://schemas.openxmlformats.org/officeDocument/2006/relationships/image" Target="../media/image61.png"/><Relationship Id="rId6" Type="http://schemas.openxmlformats.org/officeDocument/2006/relationships/image" Target="../media/image66.svg"/><Relationship Id="rId5" Type="http://schemas.openxmlformats.org/officeDocument/2006/relationships/image" Target="../media/image65.png"/><Relationship Id="rId10" Type="http://schemas.openxmlformats.org/officeDocument/2006/relationships/image" Target="../media/image70.svg"/><Relationship Id="rId4" Type="http://schemas.openxmlformats.org/officeDocument/2006/relationships/image" Target="../media/image64.svg"/><Relationship Id="rId9" Type="http://schemas.openxmlformats.org/officeDocument/2006/relationships/image" Target="../media/image69.png"/></Relationships>
</file>

<file path=ppt/diagrams/_rels/drawing1.xml.rels><?xml version="1.0" encoding="UTF-8" standalone="yes"?>
<Relationships xmlns="http://schemas.openxmlformats.org/package/2006/relationships"><Relationship Id="rId8" Type="http://schemas.openxmlformats.org/officeDocument/2006/relationships/image" Target="../media/image58.svg"/><Relationship Id="rId3" Type="http://schemas.openxmlformats.org/officeDocument/2006/relationships/image" Target="../media/image53.png"/><Relationship Id="rId7" Type="http://schemas.openxmlformats.org/officeDocument/2006/relationships/image" Target="../media/image57.png"/><Relationship Id="rId2" Type="http://schemas.openxmlformats.org/officeDocument/2006/relationships/image" Target="../media/image52.svg"/><Relationship Id="rId1" Type="http://schemas.openxmlformats.org/officeDocument/2006/relationships/image" Target="../media/image51.png"/><Relationship Id="rId6" Type="http://schemas.openxmlformats.org/officeDocument/2006/relationships/image" Target="../media/image56.svg"/><Relationship Id="rId5" Type="http://schemas.openxmlformats.org/officeDocument/2006/relationships/image" Target="../media/image55.png"/><Relationship Id="rId10" Type="http://schemas.openxmlformats.org/officeDocument/2006/relationships/image" Target="../media/image60.svg"/><Relationship Id="rId4" Type="http://schemas.openxmlformats.org/officeDocument/2006/relationships/image" Target="../media/image54.svg"/><Relationship Id="rId9" Type="http://schemas.openxmlformats.org/officeDocument/2006/relationships/image" Target="../media/image59.png"/></Relationships>
</file>

<file path=ppt/diagrams/_rels/drawing2.xml.rels><?xml version="1.0" encoding="UTF-8" standalone="yes"?>
<Relationships xmlns="http://schemas.openxmlformats.org/package/2006/relationships"><Relationship Id="rId8" Type="http://schemas.openxmlformats.org/officeDocument/2006/relationships/image" Target="../media/image68.svg"/><Relationship Id="rId3" Type="http://schemas.openxmlformats.org/officeDocument/2006/relationships/image" Target="../media/image63.png"/><Relationship Id="rId7" Type="http://schemas.openxmlformats.org/officeDocument/2006/relationships/image" Target="../media/image67.png"/><Relationship Id="rId2" Type="http://schemas.openxmlformats.org/officeDocument/2006/relationships/image" Target="../media/image62.svg"/><Relationship Id="rId1" Type="http://schemas.openxmlformats.org/officeDocument/2006/relationships/image" Target="../media/image61.png"/><Relationship Id="rId6" Type="http://schemas.openxmlformats.org/officeDocument/2006/relationships/image" Target="../media/image66.svg"/><Relationship Id="rId5" Type="http://schemas.openxmlformats.org/officeDocument/2006/relationships/image" Target="../media/image65.png"/><Relationship Id="rId10" Type="http://schemas.openxmlformats.org/officeDocument/2006/relationships/image" Target="../media/image70.svg"/><Relationship Id="rId4" Type="http://schemas.openxmlformats.org/officeDocument/2006/relationships/image" Target="../media/image64.svg"/><Relationship Id="rId9" Type="http://schemas.openxmlformats.org/officeDocument/2006/relationships/image" Target="../media/image69.png"/></Relationships>
</file>

<file path=ppt/diagrams/colors1.xml><?xml version="1.0" encoding="utf-8"?>
<dgm:colorsDef xmlns:dgm="http://schemas.openxmlformats.org/drawingml/2006/diagram" xmlns:a="http://schemas.openxmlformats.org/drawingml/2006/main" uniqueId="urn:microsoft.com/office/officeart/2018/5/colors/Iconchunking_neutralbg_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a:alpha val="0"/>
      </a:schemeClr>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2AD7945-3383-4249-9C77-3AC50A49530E}" type="doc">
      <dgm:prSet loTypeId="urn:microsoft.com/office/officeart/2018/2/layout/IconVerticalSolidList" loCatId="icon" qsTypeId="urn:microsoft.com/office/officeart/2005/8/quickstyle/simple1" qsCatId="simple" csTypeId="urn:microsoft.com/office/officeart/2018/5/colors/Iconchunking_neutralbg_colorful1" csCatId="colorful" phldr="1"/>
      <dgm:spPr/>
      <dgm:t>
        <a:bodyPr/>
        <a:lstStyle/>
        <a:p>
          <a:endParaRPr lang="en-US"/>
        </a:p>
      </dgm:t>
    </dgm:pt>
    <dgm:pt modelId="{63782971-2E3B-4A78-B1F7-0B425BDE9F10}">
      <dgm:prSet/>
      <dgm:spPr/>
      <dgm:t>
        <a:bodyPr/>
        <a:lstStyle/>
        <a:p>
          <a:r>
            <a:rPr lang="en-GB"/>
            <a:t>New copyright challenges following the pandemic </a:t>
          </a:r>
          <a:endParaRPr lang="en-US"/>
        </a:p>
      </dgm:t>
    </dgm:pt>
    <dgm:pt modelId="{E35ECC50-9579-4E40-ADA7-69385DB92239}" type="parTrans" cxnId="{391BD229-5807-4B47-8227-03D2BDE0B1B7}">
      <dgm:prSet/>
      <dgm:spPr/>
      <dgm:t>
        <a:bodyPr/>
        <a:lstStyle/>
        <a:p>
          <a:endParaRPr lang="en-US"/>
        </a:p>
      </dgm:t>
    </dgm:pt>
    <dgm:pt modelId="{C5CB45B3-61F0-4A29-9A2C-0D987712E143}" type="sibTrans" cxnId="{391BD229-5807-4B47-8227-03D2BDE0B1B7}">
      <dgm:prSet/>
      <dgm:spPr/>
      <dgm:t>
        <a:bodyPr/>
        <a:lstStyle/>
        <a:p>
          <a:endParaRPr lang="en-US"/>
        </a:p>
      </dgm:t>
    </dgm:pt>
    <dgm:pt modelId="{DC81A7DF-EFF9-464E-B15B-1754EB9FD39E}">
      <dgm:prSet/>
      <dgm:spPr/>
      <dgm:t>
        <a:bodyPr/>
        <a:lstStyle/>
        <a:p>
          <a:r>
            <a:rPr lang="en-GB"/>
            <a:t>Immense pressure to make items accessible digitally as soon as possible</a:t>
          </a:r>
          <a:endParaRPr lang="en-US"/>
        </a:p>
      </dgm:t>
    </dgm:pt>
    <dgm:pt modelId="{CF4C11AD-6B27-450C-86C7-150BF8BB82EB}" type="parTrans" cxnId="{AF6016C2-B9C2-48DF-94F1-FF6F560192AD}">
      <dgm:prSet/>
      <dgm:spPr/>
      <dgm:t>
        <a:bodyPr/>
        <a:lstStyle/>
        <a:p>
          <a:endParaRPr lang="en-US"/>
        </a:p>
      </dgm:t>
    </dgm:pt>
    <dgm:pt modelId="{A5DE4B39-989B-4B9E-AC55-E0F6DEA68FEB}" type="sibTrans" cxnId="{AF6016C2-B9C2-48DF-94F1-FF6F560192AD}">
      <dgm:prSet/>
      <dgm:spPr/>
      <dgm:t>
        <a:bodyPr/>
        <a:lstStyle/>
        <a:p>
          <a:endParaRPr lang="en-US"/>
        </a:p>
      </dgm:t>
    </dgm:pt>
    <dgm:pt modelId="{05896FD4-0C33-4934-81D7-E1E51A8FE0D0}">
      <dgm:prSet/>
      <dgm:spPr/>
      <dgm:t>
        <a:bodyPr/>
        <a:lstStyle/>
        <a:p>
          <a:r>
            <a:rPr lang="en-GB"/>
            <a:t>Roadblocks such as DRMs, not everything is available to purchase, especially textbooks  </a:t>
          </a:r>
          <a:endParaRPr lang="en-US"/>
        </a:p>
      </dgm:t>
    </dgm:pt>
    <dgm:pt modelId="{FF81D121-B29D-4311-AD16-C7891A64B80B}" type="parTrans" cxnId="{71420427-E19D-42A6-8C08-6E2A1E1EC412}">
      <dgm:prSet/>
      <dgm:spPr/>
      <dgm:t>
        <a:bodyPr/>
        <a:lstStyle/>
        <a:p>
          <a:endParaRPr lang="en-US"/>
        </a:p>
      </dgm:t>
    </dgm:pt>
    <dgm:pt modelId="{E45A69D6-5444-4CEC-9D2C-1AA9152AEBAF}" type="sibTrans" cxnId="{71420427-E19D-42A6-8C08-6E2A1E1EC412}">
      <dgm:prSet/>
      <dgm:spPr/>
      <dgm:t>
        <a:bodyPr/>
        <a:lstStyle/>
        <a:p>
          <a:endParaRPr lang="en-US"/>
        </a:p>
      </dgm:t>
    </dgm:pt>
    <dgm:pt modelId="{26E0F970-0369-40E3-BBD9-4E52E6C7F373}">
      <dgm:prSet/>
      <dgm:spPr/>
      <dgm:t>
        <a:bodyPr/>
        <a:lstStyle/>
        <a:p>
          <a:r>
            <a:rPr lang="en-GB"/>
            <a:t>Books locked away in libraries </a:t>
          </a:r>
          <a:endParaRPr lang="en-US"/>
        </a:p>
      </dgm:t>
    </dgm:pt>
    <dgm:pt modelId="{D7D58D04-0ADC-4961-96BD-4521448E8590}" type="parTrans" cxnId="{30057740-4DE7-47C7-A299-A7CD09A7A630}">
      <dgm:prSet/>
      <dgm:spPr/>
      <dgm:t>
        <a:bodyPr/>
        <a:lstStyle/>
        <a:p>
          <a:endParaRPr lang="en-US"/>
        </a:p>
      </dgm:t>
    </dgm:pt>
    <dgm:pt modelId="{320D8931-EB0C-449A-B20E-7B20515B01B2}" type="sibTrans" cxnId="{30057740-4DE7-47C7-A299-A7CD09A7A630}">
      <dgm:prSet/>
      <dgm:spPr/>
      <dgm:t>
        <a:bodyPr/>
        <a:lstStyle/>
        <a:p>
          <a:endParaRPr lang="en-US"/>
        </a:p>
      </dgm:t>
    </dgm:pt>
    <dgm:pt modelId="{C116854F-A79B-4A82-92F2-C3535D6DE596}">
      <dgm:prSet/>
      <dgm:spPr/>
      <dgm:t>
        <a:bodyPr/>
        <a:lstStyle/>
        <a:p>
          <a:r>
            <a:rPr lang="en-GB"/>
            <a:t>Copyright anxiety/copyright chill </a:t>
          </a:r>
          <a:endParaRPr lang="en-US"/>
        </a:p>
      </dgm:t>
    </dgm:pt>
    <dgm:pt modelId="{4E47134B-3035-4689-9D5E-C61322A31E3E}" type="parTrans" cxnId="{02931A57-A350-4BD4-84CB-86BAA76D7551}">
      <dgm:prSet/>
      <dgm:spPr/>
      <dgm:t>
        <a:bodyPr/>
        <a:lstStyle/>
        <a:p>
          <a:endParaRPr lang="en-US"/>
        </a:p>
      </dgm:t>
    </dgm:pt>
    <dgm:pt modelId="{FBBABA47-3E43-4037-82B4-9F4A193777AB}" type="sibTrans" cxnId="{02931A57-A350-4BD4-84CB-86BAA76D7551}">
      <dgm:prSet/>
      <dgm:spPr/>
      <dgm:t>
        <a:bodyPr/>
        <a:lstStyle/>
        <a:p>
          <a:endParaRPr lang="en-US"/>
        </a:p>
      </dgm:t>
    </dgm:pt>
    <dgm:pt modelId="{0EE7E16C-7602-4FCF-A178-10AE17315C99}" type="pres">
      <dgm:prSet presAssocID="{12AD7945-3383-4249-9C77-3AC50A49530E}" presName="root" presStyleCnt="0">
        <dgm:presLayoutVars>
          <dgm:dir/>
          <dgm:resizeHandles val="exact"/>
        </dgm:presLayoutVars>
      </dgm:prSet>
      <dgm:spPr/>
    </dgm:pt>
    <dgm:pt modelId="{AFA23FC7-6135-4CB1-BC8E-9A9A923802F9}" type="pres">
      <dgm:prSet presAssocID="{63782971-2E3B-4A78-B1F7-0B425BDE9F10}" presName="compNode" presStyleCnt="0"/>
      <dgm:spPr/>
    </dgm:pt>
    <dgm:pt modelId="{F9149061-A62D-4927-B7DE-8291DE0C2B1A}" type="pres">
      <dgm:prSet presAssocID="{63782971-2E3B-4A78-B1F7-0B425BDE9F10}" presName="bgRect" presStyleLbl="bgShp" presStyleIdx="0" presStyleCnt="5"/>
      <dgm:spPr/>
    </dgm:pt>
    <dgm:pt modelId="{8B4EDE20-7EDD-46E5-833D-089E09DCD88A}" type="pres">
      <dgm:prSet presAssocID="{63782971-2E3B-4A78-B1F7-0B425BDE9F10}" presName="iconRect" presStyleLbl="node1" presStyleIdx="0" presStyleCnt="5"/>
      <dgm:spPr>
        <a:blipFill>
          <a:blip xmlns:r="http://schemas.openxmlformats.org/officeDocument/2006/relationships" r:embed="rId1" cstate="email">
            <a:extLst>
              <a:ext uri="{28A0092B-C50C-407E-A947-70E740481C1C}">
                <a14:useLocalDpi xmlns:a14="http://schemas.microsoft.com/office/drawing/2010/main"/>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Warning"/>
        </a:ext>
      </dgm:extLst>
    </dgm:pt>
    <dgm:pt modelId="{99785041-5712-4D1D-9FEE-A76A254F8EE3}" type="pres">
      <dgm:prSet presAssocID="{63782971-2E3B-4A78-B1F7-0B425BDE9F10}" presName="spaceRect" presStyleCnt="0"/>
      <dgm:spPr/>
    </dgm:pt>
    <dgm:pt modelId="{ADD7D538-8802-40CD-A570-7F7AF62F4642}" type="pres">
      <dgm:prSet presAssocID="{63782971-2E3B-4A78-B1F7-0B425BDE9F10}" presName="parTx" presStyleLbl="revTx" presStyleIdx="0" presStyleCnt="5">
        <dgm:presLayoutVars>
          <dgm:chMax val="0"/>
          <dgm:chPref val="0"/>
        </dgm:presLayoutVars>
      </dgm:prSet>
      <dgm:spPr/>
    </dgm:pt>
    <dgm:pt modelId="{365A69CC-ED67-4387-9CCE-FD78290430C2}" type="pres">
      <dgm:prSet presAssocID="{C5CB45B3-61F0-4A29-9A2C-0D987712E143}" presName="sibTrans" presStyleCnt="0"/>
      <dgm:spPr/>
    </dgm:pt>
    <dgm:pt modelId="{2158352F-C982-46F0-9C56-84D4E16A129E}" type="pres">
      <dgm:prSet presAssocID="{DC81A7DF-EFF9-464E-B15B-1754EB9FD39E}" presName="compNode" presStyleCnt="0"/>
      <dgm:spPr/>
    </dgm:pt>
    <dgm:pt modelId="{7537C8F5-60CF-49ED-B8C4-7FAAD2F55DE6}" type="pres">
      <dgm:prSet presAssocID="{DC81A7DF-EFF9-464E-B15B-1754EB9FD39E}" presName="bgRect" presStyleLbl="bgShp" presStyleIdx="1" presStyleCnt="5"/>
      <dgm:spPr/>
    </dgm:pt>
    <dgm:pt modelId="{93C1AB26-C642-4062-A888-FDE0F7BE7B48}" type="pres">
      <dgm:prSet presAssocID="{DC81A7DF-EFF9-464E-B15B-1754EB9FD39E}" presName="iconRect" presStyleLbl="node1" presStyleIdx="1" presStyleCnt="5"/>
      <dgm:spPr>
        <a:blipFill>
          <a:blip xmlns:r="http://schemas.openxmlformats.org/officeDocument/2006/relationships" r:embed="rId3" cstate="email">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Laptop"/>
        </a:ext>
      </dgm:extLst>
    </dgm:pt>
    <dgm:pt modelId="{7F221676-9AA5-4BC5-8141-A0431703B6B5}" type="pres">
      <dgm:prSet presAssocID="{DC81A7DF-EFF9-464E-B15B-1754EB9FD39E}" presName="spaceRect" presStyleCnt="0"/>
      <dgm:spPr/>
    </dgm:pt>
    <dgm:pt modelId="{FDFDF98C-2F1A-49C3-A716-C67B024DB27F}" type="pres">
      <dgm:prSet presAssocID="{DC81A7DF-EFF9-464E-B15B-1754EB9FD39E}" presName="parTx" presStyleLbl="revTx" presStyleIdx="1" presStyleCnt="5">
        <dgm:presLayoutVars>
          <dgm:chMax val="0"/>
          <dgm:chPref val="0"/>
        </dgm:presLayoutVars>
      </dgm:prSet>
      <dgm:spPr/>
    </dgm:pt>
    <dgm:pt modelId="{C7E08303-642F-473C-95C9-B314A98CF159}" type="pres">
      <dgm:prSet presAssocID="{A5DE4B39-989B-4B9E-AC55-E0F6DEA68FEB}" presName="sibTrans" presStyleCnt="0"/>
      <dgm:spPr/>
    </dgm:pt>
    <dgm:pt modelId="{E2840F9B-C9C7-42A2-ABF8-3EBDCD66C758}" type="pres">
      <dgm:prSet presAssocID="{05896FD4-0C33-4934-81D7-E1E51A8FE0D0}" presName="compNode" presStyleCnt="0"/>
      <dgm:spPr/>
    </dgm:pt>
    <dgm:pt modelId="{A8635BD1-C85A-4EB4-9ECF-028D55E10995}" type="pres">
      <dgm:prSet presAssocID="{05896FD4-0C33-4934-81D7-E1E51A8FE0D0}" presName="bgRect" presStyleLbl="bgShp" presStyleIdx="2" presStyleCnt="5"/>
      <dgm:spPr/>
    </dgm:pt>
    <dgm:pt modelId="{3EB1DFE4-710D-4719-A268-3542DD32314A}" type="pres">
      <dgm:prSet presAssocID="{05896FD4-0C33-4934-81D7-E1E51A8FE0D0}" presName="iconRect" presStyleLbl="node1" presStyleIdx="2" presStyleCnt="5"/>
      <dgm:spPr>
        <a:blipFill>
          <a:blip xmlns:r="http://schemas.openxmlformats.org/officeDocument/2006/relationships" r:embed="rId5" cstate="email">
            <a:extLst>
              <a:ext uri="{28A0092B-C50C-407E-A947-70E740481C1C}">
                <a14:useLocalDpi xmlns:a14="http://schemas.microsoft.com/office/drawing/2010/main"/>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Books"/>
        </a:ext>
      </dgm:extLst>
    </dgm:pt>
    <dgm:pt modelId="{1655AE0E-D741-4473-A54F-6B124226CDB4}" type="pres">
      <dgm:prSet presAssocID="{05896FD4-0C33-4934-81D7-E1E51A8FE0D0}" presName="spaceRect" presStyleCnt="0"/>
      <dgm:spPr/>
    </dgm:pt>
    <dgm:pt modelId="{0333EF1B-4226-4637-A800-0A8CF79D0416}" type="pres">
      <dgm:prSet presAssocID="{05896FD4-0C33-4934-81D7-E1E51A8FE0D0}" presName="parTx" presStyleLbl="revTx" presStyleIdx="2" presStyleCnt="5">
        <dgm:presLayoutVars>
          <dgm:chMax val="0"/>
          <dgm:chPref val="0"/>
        </dgm:presLayoutVars>
      </dgm:prSet>
      <dgm:spPr/>
    </dgm:pt>
    <dgm:pt modelId="{C8E12FD4-9063-4036-8716-3E74638A7B59}" type="pres">
      <dgm:prSet presAssocID="{E45A69D6-5444-4CEC-9D2C-1AA9152AEBAF}" presName="sibTrans" presStyleCnt="0"/>
      <dgm:spPr/>
    </dgm:pt>
    <dgm:pt modelId="{39993EC0-CF63-4EC0-A075-E4C293733249}" type="pres">
      <dgm:prSet presAssocID="{26E0F970-0369-40E3-BBD9-4E52E6C7F373}" presName="compNode" presStyleCnt="0"/>
      <dgm:spPr/>
    </dgm:pt>
    <dgm:pt modelId="{7B8C6DEA-31D6-4BCA-A078-7AA8F5FAFDC5}" type="pres">
      <dgm:prSet presAssocID="{26E0F970-0369-40E3-BBD9-4E52E6C7F373}" presName="bgRect" presStyleLbl="bgShp" presStyleIdx="3" presStyleCnt="5"/>
      <dgm:spPr/>
    </dgm:pt>
    <dgm:pt modelId="{822C3F5B-B15A-4B96-9EBB-88D26743B451}" type="pres">
      <dgm:prSet presAssocID="{26E0F970-0369-40E3-BBD9-4E52E6C7F373}" presName="iconRect" presStyleLbl="node1" presStyleIdx="3" presStyleCnt="5"/>
      <dgm:spPr>
        <a:blipFill>
          <a:blip xmlns:r="http://schemas.openxmlformats.org/officeDocument/2006/relationships" r:embed="rId7" cstate="email">
            <a:extLst>
              <a:ext uri="{28A0092B-C50C-407E-A947-70E740481C1C}">
                <a14:useLocalDpi xmlns:a14="http://schemas.microsoft.com/office/drawing/2010/main"/>
              </a:ext>
              <a:ext uri="{96DAC541-7B7A-43D3-8B79-37D633B846F1}">
                <asvg:svgBlip xmlns:asvg="http://schemas.microsoft.com/office/drawing/2016/SVG/main" r:embed="rId8"/>
              </a:ext>
            </a:extLst>
          </a:blip>
          <a:stretch>
            <a:fillRect/>
          </a:stretch>
        </a:blipFill>
        <a:ln>
          <a:noFill/>
        </a:ln>
      </dgm:spPr>
      <dgm:extLst>
        <a:ext uri="{E40237B7-FDA0-4F09-8148-C483321AD2D9}">
          <dgm14:cNvPr xmlns:dgm14="http://schemas.microsoft.com/office/drawing/2010/diagram" id="0" name="" descr="Lock"/>
        </a:ext>
      </dgm:extLst>
    </dgm:pt>
    <dgm:pt modelId="{1341D875-0701-4E42-A02B-865581CFCA2F}" type="pres">
      <dgm:prSet presAssocID="{26E0F970-0369-40E3-BBD9-4E52E6C7F373}" presName="spaceRect" presStyleCnt="0"/>
      <dgm:spPr/>
    </dgm:pt>
    <dgm:pt modelId="{E0E4341B-AEB7-4F6A-9A43-44F3DBD2FBD3}" type="pres">
      <dgm:prSet presAssocID="{26E0F970-0369-40E3-BBD9-4E52E6C7F373}" presName="parTx" presStyleLbl="revTx" presStyleIdx="3" presStyleCnt="5">
        <dgm:presLayoutVars>
          <dgm:chMax val="0"/>
          <dgm:chPref val="0"/>
        </dgm:presLayoutVars>
      </dgm:prSet>
      <dgm:spPr/>
    </dgm:pt>
    <dgm:pt modelId="{BD33411C-9503-4ED1-A71B-6CBBA3D7BCBD}" type="pres">
      <dgm:prSet presAssocID="{320D8931-EB0C-449A-B20E-7B20515B01B2}" presName="sibTrans" presStyleCnt="0"/>
      <dgm:spPr/>
    </dgm:pt>
    <dgm:pt modelId="{E44016D2-BF05-4A09-93D3-874E845CD997}" type="pres">
      <dgm:prSet presAssocID="{C116854F-A79B-4A82-92F2-C3535D6DE596}" presName="compNode" presStyleCnt="0"/>
      <dgm:spPr/>
    </dgm:pt>
    <dgm:pt modelId="{C116D99F-075F-4DA4-99A3-107072357C62}" type="pres">
      <dgm:prSet presAssocID="{C116854F-A79B-4A82-92F2-C3535D6DE596}" presName="bgRect" presStyleLbl="bgShp" presStyleIdx="4" presStyleCnt="5"/>
      <dgm:spPr/>
    </dgm:pt>
    <dgm:pt modelId="{DA77D7C3-EC77-469B-964E-CCE93ED31C7A}" type="pres">
      <dgm:prSet presAssocID="{C116854F-A79B-4A82-92F2-C3535D6DE596}" presName="iconRect" presStyleLbl="node1" presStyleIdx="4" presStyleCnt="5"/>
      <dgm:spPr>
        <a:blipFill>
          <a:blip xmlns:r="http://schemas.openxmlformats.org/officeDocument/2006/relationships" r:embed="rId9" cstate="email">
            <a:extLst>
              <a:ext uri="{28A0092B-C50C-407E-A947-70E740481C1C}">
                <a14:useLocalDpi xmlns:a14="http://schemas.microsoft.com/office/drawing/2010/main"/>
              </a:ext>
              <a:ext uri="{96DAC541-7B7A-43D3-8B79-37D633B846F1}">
                <asvg:svgBlip xmlns:asvg="http://schemas.microsoft.com/office/drawing/2016/SVG/main" r:embed="rId10"/>
              </a:ext>
            </a:extLst>
          </a:blip>
          <a:stretch>
            <a:fillRect/>
          </a:stretch>
        </a:blipFill>
        <a:ln>
          <a:noFill/>
        </a:ln>
      </dgm:spPr>
      <dgm:extLst>
        <a:ext uri="{E40237B7-FDA0-4F09-8148-C483321AD2D9}">
          <dgm14:cNvPr xmlns:dgm14="http://schemas.microsoft.com/office/drawing/2010/diagram" id="0" name="" descr="Snowflake"/>
        </a:ext>
      </dgm:extLst>
    </dgm:pt>
    <dgm:pt modelId="{77D4F5FE-1B9C-47F3-A77E-BECE3A42B44E}" type="pres">
      <dgm:prSet presAssocID="{C116854F-A79B-4A82-92F2-C3535D6DE596}" presName="spaceRect" presStyleCnt="0"/>
      <dgm:spPr/>
    </dgm:pt>
    <dgm:pt modelId="{4556E04E-3985-48C0-9DC1-9EFD79B2B9C7}" type="pres">
      <dgm:prSet presAssocID="{C116854F-A79B-4A82-92F2-C3535D6DE596}" presName="parTx" presStyleLbl="revTx" presStyleIdx="4" presStyleCnt="5">
        <dgm:presLayoutVars>
          <dgm:chMax val="0"/>
          <dgm:chPref val="0"/>
        </dgm:presLayoutVars>
      </dgm:prSet>
      <dgm:spPr/>
    </dgm:pt>
  </dgm:ptLst>
  <dgm:cxnLst>
    <dgm:cxn modelId="{F14F3B0E-A16F-440C-B986-2184C173DAC1}" type="presOf" srcId="{05896FD4-0C33-4934-81D7-E1E51A8FE0D0}" destId="{0333EF1B-4226-4637-A800-0A8CF79D0416}" srcOrd="0" destOrd="0" presId="urn:microsoft.com/office/officeart/2018/2/layout/IconVerticalSolidList"/>
    <dgm:cxn modelId="{71420427-E19D-42A6-8C08-6E2A1E1EC412}" srcId="{12AD7945-3383-4249-9C77-3AC50A49530E}" destId="{05896FD4-0C33-4934-81D7-E1E51A8FE0D0}" srcOrd="2" destOrd="0" parTransId="{FF81D121-B29D-4311-AD16-C7891A64B80B}" sibTransId="{E45A69D6-5444-4CEC-9D2C-1AA9152AEBAF}"/>
    <dgm:cxn modelId="{E0BC8F28-CB41-4E78-B4D0-412AE122CB85}" type="presOf" srcId="{63782971-2E3B-4A78-B1F7-0B425BDE9F10}" destId="{ADD7D538-8802-40CD-A570-7F7AF62F4642}" srcOrd="0" destOrd="0" presId="urn:microsoft.com/office/officeart/2018/2/layout/IconVerticalSolidList"/>
    <dgm:cxn modelId="{391BD229-5807-4B47-8227-03D2BDE0B1B7}" srcId="{12AD7945-3383-4249-9C77-3AC50A49530E}" destId="{63782971-2E3B-4A78-B1F7-0B425BDE9F10}" srcOrd="0" destOrd="0" parTransId="{E35ECC50-9579-4E40-ADA7-69385DB92239}" sibTransId="{C5CB45B3-61F0-4A29-9A2C-0D987712E143}"/>
    <dgm:cxn modelId="{30057740-4DE7-47C7-A299-A7CD09A7A630}" srcId="{12AD7945-3383-4249-9C77-3AC50A49530E}" destId="{26E0F970-0369-40E3-BBD9-4E52E6C7F373}" srcOrd="3" destOrd="0" parTransId="{D7D58D04-0ADC-4961-96BD-4521448E8590}" sibTransId="{320D8931-EB0C-449A-B20E-7B20515B01B2}"/>
    <dgm:cxn modelId="{77CA894B-17BC-435C-B8B8-E333EFA40009}" type="presOf" srcId="{12AD7945-3383-4249-9C77-3AC50A49530E}" destId="{0EE7E16C-7602-4FCF-A178-10AE17315C99}" srcOrd="0" destOrd="0" presId="urn:microsoft.com/office/officeart/2018/2/layout/IconVerticalSolidList"/>
    <dgm:cxn modelId="{02931A57-A350-4BD4-84CB-86BAA76D7551}" srcId="{12AD7945-3383-4249-9C77-3AC50A49530E}" destId="{C116854F-A79B-4A82-92F2-C3535D6DE596}" srcOrd="4" destOrd="0" parTransId="{4E47134B-3035-4689-9D5E-C61322A31E3E}" sibTransId="{FBBABA47-3E43-4037-82B4-9F4A193777AB}"/>
    <dgm:cxn modelId="{74269A59-A368-4381-B4D9-A84BFF96CFFA}" type="presOf" srcId="{C116854F-A79B-4A82-92F2-C3535D6DE596}" destId="{4556E04E-3985-48C0-9DC1-9EFD79B2B9C7}" srcOrd="0" destOrd="0" presId="urn:microsoft.com/office/officeart/2018/2/layout/IconVerticalSolidList"/>
    <dgm:cxn modelId="{4EEBE385-4AB5-4EEE-A3BA-1E697F7D4965}" type="presOf" srcId="{DC81A7DF-EFF9-464E-B15B-1754EB9FD39E}" destId="{FDFDF98C-2F1A-49C3-A716-C67B024DB27F}" srcOrd="0" destOrd="0" presId="urn:microsoft.com/office/officeart/2018/2/layout/IconVerticalSolidList"/>
    <dgm:cxn modelId="{4C015FBA-1615-4644-B198-F3362A7DC4BC}" type="presOf" srcId="{26E0F970-0369-40E3-BBD9-4E52E6C7F373}" destId="{E0E4341B-AEB7-4F6A-9A43-44F3DBD2FBD3}" srcOrd="0" destOrd="0" presId="urn:microsoft.com/office/officeart/2018/2/layout/IconVerticalSolidList"/>
    <dgm:cxn modelId="{AF6016C2-B9C2-48DF-94F1-FF6F560192AD}" srcId="{12AD7945-3383-4249-9C77-3AC50A49530E}" destId="{DC81A7DF-EFF9-464E-B15B-1754EB9FD39E}" srcOrd="1" destOrd="0" parTransId="{CF4C11AD-6B27-450C-86C7-150BF8BB82EB}" sibTransId="{A5DE4B39-989B-4B9E-AC55-E0F6DEA68FEB}"/>
    <dgm:cxn modelId="{65DD0E3E-D4C2-4584-B480-294915EABB93}" type="presParOf" srcId="{0EE7E16C-7602-4FCF-A178-10AE17315C99}" destId="{AFA23FC7-6135-4CB1-BC8E-9A9A923802F9}" srcOrd="0" destOrd="0" presId="urn:microsoft.com/office/officeart/2018/2/layout/IconVerticalSolidList"/>
    <dgm:cxn modelId="{8FB52CDB-D997-481B-ACE8-865911A19793}" type="presParOf" srcId="{AFA23FC7-6135-4CB1-BC8E-9A9A923802F9}" destId="{F9149061-A62D-4927-B7DE-8291DE0C2B1A}" srcOrd="0" destOrd="0" presId="urn:microsoft.com/office/officeart/2018/2/layout/IconVerticalSolidList"/>
    <dgm:cxn modelId="{5F1BE402-C5F9-42B0-97F0-D5E58103EECE}" type="presParOf" srcId="{AFA23FC7-6135-4CB1-BC8E-9A9A923802F9}" destId="{8B4EDE20-7EDD-46E5-833D-089E09DCD88A}" srcOrd="1" destOrd="0" presId="urn:microsoft.com/office/officeart/2018/2/layout/IconVerticalSolidList"/>
    <dgm:cxn modelId="{6D0905C7-799C-4888-B8C0-B32FE9A31223}" type="presParOf" srcId="{AFA23FC7-6135-4CB1-BC8E-9A9A923802F9}" destId="{99785041-5712-4D1D-9FEE-A76A254F8EE3}" srcOrd="2" destOrd="0" presId="urn:microsoft.com/office/officeart/2018/2/layout/IconVerticalSolidList"/>
    <dgm:cxn modelId="{06CD57B0-9BEB-40D0-9FE3-4AC4B99AC627}" type="presParOf" srcId="{AFA23FC7-6135-4CB1-BC8E-9A9A923802F9}" destId="{ADD7D538-8802-40CD-A570-7F7AF62F4642}" srcOrd="3" destOrd="0" presId="urn:microsoft.com/office/officeart/2018/2/layout/IconVerticalSolidList"/>
    <dgm:cxn modelId="{E159FFEF-3276-4472-83C6-1EA6AF861235}" type="presParOf" srcId="{0EE7E16C-7602-4FCF-A178-10AE17315C99}" destId="{365A69CC-ED67-4387-9CCE-FD78290430C2}" srcOrd="1" destOrd="0" presId="urn:microsoft.com/office/officeart/2018/2/layout/IconVerticalSolidList"/>
    <dgm:cxn modelId="{AA6D31ED-C19E-41C9-8E8D-1C19BA13FECD}" type="presParOf" srcId="{0EE7E16C-7602-4FCF-A178-10AE17315C99}" destId="{2158352F-C982-46F0-9C56-84D4E16A129E}" srcOrd="2" destOrd="0" presId="urn:microsoft.com/office/officeart/2018/2/layout/IconVerticalSolidList"/>
    <dgm:cxn modelId="{DD54081D-687B-4EE6-B83A-1EBC053C84A2}" type="presParOf" srcId="{2158352F-C982-46F0-9C56-84D4E16A129E}" destId="{7537C8F5-60CF-49ED-B8C4-7FAAD2F55DE6}" srcOrd="0" destOrd="0" presId="urn:microsoft.com/office/officeart/2018/2/layout/IconVerticalSolidList"/>
    <dgm:cxn modelId="{7B8DA197-D511-4C97-A13E-10751241D629}" type="presParOf" srcId="{2158352F-C982-46F0-9C56-84D4E16A129E}" destId="{93C1AB26-C642-4062-A888-FDE0F7BE7B48}" srcOrd="1" destOrd="0" presId="urn:microsoft.com/office/officeart/2018/2/layout/IconVerticalSolidList"/>
    <dgm:cxn modelId="{BF93D4EF-0BC8-4ECB-AF9F-ABAD5FC7355E}" type="presParOf" srcId="{2158352F-C982-46F0-9C56-84D4E16A129E}" destId="{7F221676-9AA5-4BC5-8141-A0431703B6B5}" srcOrd="2" destOrd="0" presId="urn:microsoft.com/office/officeart/2018/2/layout/IconVerticalSolidList"/>
    <dgm:cxn modelId="{6C9130A2-651D-462B-A45F-A6C60033897D}" type="presParOf" srcId="{2158352F-C982-46F0-9C56-84D4E16A129E}" destId="{FDFDF98C-2F1A-49C3-A716-C67B024DB27F}" srcOrd="3" destOrd="0" presId="urn:microsoft.com/office/officeart/2018/2/layout/IconVerticalSolidList"/>
    <dgm:cxn modelId="{097AFC2B-118A-4B4B-91C9-4D9330685896}" type="presParOf" srcId="{0EE7E16C-7602-4FCF-A178-10AE17315C99}" destId="{C7E08303-642F-473C-95C9-B314A98CF159}" srcOrd="3" destOrd="0" presId="urn:microsoft.com/office/officeart/2018/2/layout/IconVerticalSolidList"/>
    <dgm:cxn modelId="{95356C69-EC4B-412F-8218-1E9EFDE2EE16}" type="presParOf" srcId="{0EE7E16C-7602-4FCF-A178-10AE17315C99}" destId="{E2840F9B-C9C7-42A2-ABF8-3EBDCD66C758}" srcOrd="4" destOrd="0" presId="urn:microsoft.com/office/officeart/2018/2/layout/IconVerticalSolidList"/>
    <dgm:cxn modelId="{A7A3862B-0EFA-4D55-957F-5F4C12C9EEEE}" type="presParOf" srcId="{E2840F9B-C9C7-42A2-ABF8-3EBDCD66C758}" destId="{A8635BD1-C85A-4EB4-9ECF-028D55E10995}" srcOrd="0" destOrd="0" presId="urn:microsoft.com/office/officeart/2018/2/layout/IconVerticalSolidList"/>
    <dgm:cxn modelId="{7368D574-7EF0-4195-9CC3-AF2F6B24D19D}" type="presParOf" srcId="{E2840F9B-C9C7-42A2-ABF8-3EBDCD66C758}" destId="{3EB1DFE4-710D-4719-A268-3542DD32314A}" srcOrd="1" destOrd="0" presId="urn:microsoft.com/office/officeart/2018/2/layout/IconVerticalSolidList"/>
    <dgm:cxn modelId="{EE82C136-9B4B-4552-9E20-A8F29013C698}" type="presParOf" srcId="{E2840F9B-C9C7-42A2-ABF8-3EBDCD66C758}" destId="{1655AE0E-D741-4473-A54F-6B124226CDB4}" srcOrd="2" destOrd="0" presId="urn:microsoft.com/office/officeart/2018/2/layout/IconVerticalSolidList"/>
    <dgm:cxn modelId="{432BB7C2-F45A-4C8E-BF72-1C414D69D827}" type="presParOf" srcId="{E2840F9B-C9C7-42A2-ABF8-3EBDCD66C758}" destId="{0333EF1B-4226-4637-A800-0A8CF79D0416}" srcOrd="3" destOrd="0" presId="urn:microsoft.com/office/officeart/2018/2/layout/IconVerticalSolidList"/>
    <dgm:cxn modelId="{3A3EFD52-C5A8-4862-9880-D72641A5D498}" type="presParOf" srcId="{0EE7E16C-7602-4FCF-A178-10AE17315C99}" destId="{C8E12FD4-9063-4036-8716-3E74638A7B59}" srcOrd="5" destOrd="0" presId="urn:microsoft.com/office/officeart/2018/2/layout/IconVerticalSolidList"/>
    <dgm:cxn modelId="{9E25FE71-3461-4BDB-B99A-6FD5967B39CB}" type="presParOf" srcId="{0EE7E16C-7602-4FCF-A178-10AE17315C99}" destId="{39993EC0-CF63-4EC0-A075-E4C293733249}" srcOrd="6" destOrd="0" presId="urn:microsoft.com/office/officeart/2018/2/layout/IconVerticalSolidList"/>
    <dgm:cxn modelId="{3CC2C6B1-49BF-46C5-AFBF-678EAE5584B8}" type="presParOf" srcId="{39993EC0-CF63-4EC0-A075-E4C293733249}" destId="{7B8C6DEA-31D6-4BCA-A078-7AA8F5FAFDC5}" srcOrd="0" destOrd="0" presId="urn:microsoft.com/office/officeart/2018/2/layout/IconVerticalSolidList"/>
    <dgm:cxn modelId="{0950C03F-EB00-4F98-ACD8-F79E10760865}" type="presParOf" srcId="{39993EC0-CF63-4EC0-A075-E4C293733249}" destId="{822C3F5B-B15A-4B96-9EBB-88D26743B451}" srcOrd="1" destOrd="0" presId="urn:microsoft.com/office/officeart/2018/2/layout/IconVerticalSolidList"/>
    <dgm:cxn modelId="{9FE131BD-03A8-4D87-821C-A1626DE9E53C}" type="presParOf" srcId="{39993EC0-CF63-4EC0-A075-E4C293733249}" destId="{1341D875-0701-4E42-A02B-865581CFCA2F}" srcOrd="2" destOrd="0" presId="urn:microsoft.com/office/officeart/2018/2/layout/IconVerticalSolidList"/>
    <dgm:cxn modelId="{D3D27D1D-1C8B-4DD1-9C33-5A94076B4E73}" type="presParOf" srcId="{39993EC0-CF63-4EC0-A075-E4C293733249}" destId="{E0E4341B-AEB7-4F6A-9A43-44F3DBD2FBD3}" srcOrd="3" destOrd="0" presId="urn:microsoft.com/office/officeart/2018/2/layout/IconVerticalSolidList"/>
    <dgm:cxn modelId="{41E53F1E-626C-49C7-948B-4486B92260C5}" type="presParOf" srcId="{0EE7E16C-7602-4FCF-A178-10AE17315C99}" destId="{BD33411C-9503-4ED1-A71B-6CBBA3D7BCBD}" srcOrd="7" destOrd="0" presId="urn:microsoft.com/office/officeart/2018/2/layout/IconVerticalSolidList"/>
    <dgm:cxn modelId="{36D249E4-1B2C-47BB-A549-F2186BF1D9E5}" type="presParOf" srcId="{0EE7E16C-7602-4FCF-A178-10AE17315C99}" destId="{E44016D2-BF05-4A09-93D3-874E845CD997}" srcOrd="8" destOrd="0" presId="urn:microsoft.com/office/officeart/2018/2/layout/IconVerticalSolidList"/>
    <dgm:cxn modelId="{3263D7D9-B62B-4913-A3D1-A90984A15513}" type="presParOf" srcId="{E44016D2-BF05-4A09-93D3-874E845CD997}" destId="{C116D99F-075F-4DA4-99A3-107072357C62}" srcOrd="0" destOrd="0" presId="urn:microsoft.com/office/officeart/2018/2/layout/IconVerticalSolidList"/>
    <dgm:cxn modelId="{1224CFFB-9ED0-463A-939F-2B877F28CD65}" type="presParOf" srcId="{E44016D2-BF05-4A09-93D3-874E845CD997}" destId="{DA77D7C3-EC77-469B-964E-CCE93ED31C7A}" srcOrd="1" destOrd="0" presId="urn:microsoft.com/office/officeart/2018/2/layout/IconVerticalSolidList"/>
    <dgm:cxn modelId="{BBA9F62B-2A83-417A-AFDD-5570116537D4}" type="presParOf" srcId="{E44016D2-BF05-4A09-93D3-874E845CD997}" destId="{77D4F5FE-1B9C-47F3-A77E-BECE3A42B44E}" srcOrd="2" destOrd="0" presId="urn:microsoft.com/office/officeart/2018/2/layout/IconVerticalSolidList"/>
    <dgm:cxn modelId="{6CA37F07-0FA5-4F2E-A859-3BAD1E66A68B}" type="presParOf" srcId="{E44016D2-BF05-4A09-93D3-874E845CD997}" destId="{4556E04E-3985-48C0-9DC1-9EFD79B2B9C7}"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584BC4FE-A98F-4720-8133-0C45577D31CD}" type="doc">
      <dgm:prSet loTypeId="urn:microsoft.com/office/officeart/2018/2/layout/IconCircleList" loCatId="icon" qsTypeId="urn:microsoft.com/office/officeart/2005/8/quickstyle/simple1" qsCatId="simple" csTypeId="urn:microsoft.com/office/officeart/2005/8/colors/accent1_2" csCatId="accent1" phldr="1"/>
      <dgm:spPr/>
      <dgm:t>
        <a:bodyPr/>
        <a:lstStyle/>
        <a:p>
          <a:endParaRPr lang="en-US"/>
        </a:p>
      </dgm:t>
    </dgm:pt>
    <dgm:pt modelId="{31E9B443-2936-4CBB-A569-64151B6E7196}">
      <dgm:prSet/>
      <dgm:spPr/>
      <dgm:t>
        <a:bodyPr/>
        <a:lstStyle/>
        <a:p>
          <a:pPr>
            <a:lnSpc>
              <a:spcPct val="100000"/>
            </a:lnSpc>
          </a:pPr>
          <a:r>
            <a:rPr lang="en-GB" dirty="0"/>
            <a:t>Routinely revisiting fair dealing guidelines to affirm they match current environment and context </a:t>
          </a:r>
          <a:endParaRPr lang="en-US" dirty="0"/>
        </a:p>
      </dgm:t>
    </dgm:pt>
    <dgm:pt modelId="{EB5DDCDD-C9A2-4EE1-834E-D08583BFE6F9}" type="parTrans" cxnId="{E111A4FD-B460-4394-ACAC-951A30D32B5B}">
      <dgm:prSet/>
      <dgm:spPr/>
      <dgm:t>
        <a:bodyPr/>
        <a:lstStyle/>
        <a:p>
          <a:endParaRPr lang="en-US"/>
        </a:p>
      </dgm:t>
    </dgm:pt>
    <dgm:pt modelId="{2FAD32AB-9A8E-466C-8CF6-0B2AB8F6675E}" type="sibTrans" cxnId="{E111A4FD-B460-4394-ACAC-951A30D32B5B}">
      <dgm:prSet/>
      <dgm:spPr/>
      <dgm:t>
        <a:bodyPr/>
        <a:lstStyle/>
        <a:p>
          <a:pPr>
            <a:lnSpc>
              <a:spcPct val="100000"/>
            </a:lnSpc>
          </a:pPr>
          <a:endParaRPr lang="en-US"/>
        </a:p>
      </dgm:t>
    </dgm:pt>
    <dgm:pt modelId="{14A54906-0603-4DD4-B612-14B1A8360133}">
      <dgm:prSet/>
      <dgm:spPr/>
      <dgm:t>
        <a:bodyPr/>
        <a:lstStyle/>
        <a:p>
          <a:pPr rtl="0">
            <a:lnSpc>
              <a:spcPct val="100000"/>
            </a:lnSpc>
          </a:pPr>
          <a:r>
            <a:rPr lang="en-GB" dirty="0">
              <a:latin typeface="Avenir Next LT Pro"/>
            </a:rPr>
            <a:t>Ensuring the guidelines are</a:t>
          </a:r>
          <a:r>
            <a:rPr lang="en-GB" dirty="0"/>
            <a:t> prioritizing the students right (users) over the institution</a:t>
          </a:r>
          <a:r>
            <a:rPr lang="en-GB" dirty="0">
              <a:latin typeface="Avenir Next LT Pro"/>
            </a:rPr>
            <a:t> and continue to lobby for stronger user rights</a:t>
          </a:r>
          <a:endParaRPr lang="en-US" dirty="0"/>
        </a:p>
      </dgm:t>
    </dgm:pt>
    <dgm:pt modelId="{67E1C757-C041-4BED-A843-7C87992FC0D7}" type="parTrans" cxnId="{6360CBE7-26F5-471F-B48B-5AAC6B71FF84}">
      <dgm:prSet/>
      <dgm:spPr/>
      <dgm:t>
        <a:bodyPr/>
        <a:lstStyle/>
        <a:p>
          <a:endParaRPr lang="en-US"/>
        </a:p>
      </dgm:t>
    </dgm:pt>
    <dgm:pt modelId="{F0302297-A707-4C89-91F4-94FB12F11057}" type="sibTrans" cxnId="{6360CBE7-26F5-471F-B48B-5AAC6B71FF84}">
      <dgm:prSet/>
      <dgm:spPr/>
      <dgm:t>
        <a:bodyPr/>
        <a:lstStyle/>
        <a:p>
          <a:pPr>
            <a:lnSpc>
              <a:spcPct val="100000"/>
            </a:lnSpc>
          </a:pPr>
          <a:endParaRPr lang="en-US"/>
        </a:p>
      </dgm:t>
    </dgm:pt>
    <dgm:pt modelId="{A0437695-7DE2-4FDA-AE0C-C2BF0C119E5A}">
      <dgm:prSet/>
      <dgm:spPr/>
      <dgm:t>
        <a:bodyPr/>
        <a:lstStyle/>
        <a:p>
          <a:pPr>
            <a:lnSpc>
              <a:spcPct val="100000"/>
            </a:lnSpc>
          </a:pPr>
          <a:r>
            <a:rPr lang="en-GB" dirty="0"/>
            <a:t>Managing institutional risk </a:t>
          </a:r>
          <a:endParaRPr lang="en-US" dirty="0"/>
        </a:p>
      </dgm:t>
    </dgm:pt>
    <dgm:pt modelId="{20C686B9-D6A5-43B1-A665-1ECE119B7EDB}" type="parTrans" cxnId="{DB2C0695-2778-4DCB-A35F-A30A21CBFCD0}">
      <dgm:prSet/>
      <dgm:spPr/>
      <dgm:t>
        <a:bodyPr/>
        <a:lstStyle/>
        <a:p>
          <a:endParaRPr lang="en-US"/>
        </a:p>
      </dgm:t>
    </dgm:pt>
    <dgm:pt modelId="{A3C9ADE3-EC62-4A16-A10D-5126492CC513}" type="sibTrans" cxnId="{DB2C0695-2778-4DCB-A35F-A30A21CBFCD0}">
      <dgm:prSet/>
      <dgm:spPr/>
      <dgm:t>
        <a:bodyPr/>
        <a:lstStyle/>
        <a:p>
          <a:pPr>
            <a:lnSpc>
              <a:spcPct val="100000"/>
            </a:lnSpc>
          </a:pPr>
          <a:endParaRPr lang="en-US"/>
        </a:p>
      </dgm:t>
    </dgm:pt>
    <dgm:pt modelId="{45306129-5DD5-4D04-AC77-B32E36ADF48C}">
      <dgm:prSet/>
      <dgm:spPr/>
      <dgm:t>
        <a:bodyPr/>
        <a:lstStyle/>
        <a:p>
          <a:pPr>
            <a:lnSpc>
              <a:spcPct val="100000"/>
            </a:lnSpc>
          </a:pPr>
          <a:r>
            <a:rPr lang="en-GB" dirty="0"/>
            <a:t>Copyright education across the board</a:t>
          </a:r>
          <a:endParaRPr lang="en-US" dirty="0"/>
        </a:p>
      </dgm:t>
    </dgm:pt>
    <dgm:pt modelId="{2EF9322B-7F83-4B05-B48C-A6DFB2133C1E}" type="parTrans" cxnId="{27CA8A32-58AE-47B1-AAF6-18DEDFEDCDB1}">
      <dgm:prSet/>
      <dgm:spPr/>
      <dgm:t>
        <a:bodyPr/>
        <a:lstStyle/>
        <a:p>
          <a:endParaRPr lang="en-US"/>
        </a:p>
      </dgm:t>
    </dgm:pt>
    <dgm:pt modelId="{E2D9ACCD-EDB8-4CEC-A665-FB7E4B1BE597}" type="sibTrans" cxnId="{27CA8A32-58AE-47B1-AAF6-18DEDFEDCDB1}">
      <dgm:prSet/>
      <dgm:spPr/>
      <dgm:t>
        <a:bodyPr/>
        <a:lstStyle/>
        <a:p>
          <a:pPr>
            <a:lnSpc>
              <a:spcPct val="100000"/>
            </a:lnSpc>
          </a:pPr>
          <a:endParaRPr lang="en-US"/>
        </a:p>
      </dgm:t>
    </dgm:pt>
    <dgm:pt modelId="{BA5A7BDF-B779-4F3F-A646-86D167C10FCE}">
      <dgm:prSet phldr="0"/>
      <dgm:spPr/>
      <dgm:t>
        <a:bodyPr/>
        <a:lstStyle/>
        <a:p>
          <a:pPr rtl="0">
            <a:lnSpc>
              <a:spcPct val="100000"/>
            </a:lnSpc>
          </a:pPr>
          <a:r>
            <a:rPr lang="en-GB" dirty="0">
              <a:latin typeface="Avenir Next LT Pro"/>
            </a:rPr>
            <a:t>Explore different avenues of resource sharing such as CDL</a:t>
          </a:r>
          <a:endParaRPr lang="en-GB" dirty="0"/>
        </a:p>
      </dgm:t>
    </dgm:pt>
    <dgm:pt modelId="{FF6BC164-BCE8-4840-A9ED-C6957CCC9737}" type="parTrans" cxnId="{5EB8233C-B25E-49CD-9608-859B48DFAF10}">
      <dgm:prSet/>
      <dgm:spPr/>
      <dgm:t>
        <a:bodyPr/>
        <a:lstStyle/>
        <a:p>
          <a:endParaRPr lang="en-US"/>
        </a:p>
      </dgm:t>
    </dgm:pt>
    <dgm:pt modelId="{CAFE2295-AD32-448F-B95E-6BA61C287F4F}" type="sibTrans" cxnId="{5EB8233C-B25E-49CD-9608-859B48DFAF10}">
      <dgm:prSet/>
      <dgm:spPr/>
      <dgm:t>
        <a:bodyPr/>
        <a:lstStyle/>
        <a:p>
          <a:endParaRPr lang="en-US"/>
        </a:p>
      </dgm:t>
    </dgm:pt>
    <dgm:pt modelId="{97C40842-CFA2-4656-8829-190BF6BBD6A0}" type="pres">
      <dgm:prSet presAssocID="{584BC4FE-A98F-4720-8133-0C45577D31CD}" presName="root" presStyleCnt="0">
        <dgm:presLayoutVars>
          <dgm:dir/>
          <dgm:resizeHandles val="exact"/>
        </dgm:presLayoutVars>
      </dgm:prSet>
      <dgm:spPr/>
    </dgm:pt>
    <dgm:pt modelId="{93F51105-5DE0-4398-8692-E91D4518908A}" type="pres">
      <dgm:prSet presAssocID="{584BC4FE-A98F-4720-8133-0C45577D31CD}" presName="container" presStyleCnt="0">
        <dgm:presLayoutVars>
          <dgm:dir/>
          <dgm:resizeHandles val="exact"/>
        </dgm:presLayoutVars>
      </dgm:prSet>
      <dgm:spPr/>
    </dgm:pt>
    <dgm:pt modelId="{2E26E695-B326-4E10-99BC-EBBBA1ACAB78}" type="pres">
      <dgm:prSet presAssocID="{31E9B443-2936-4CBB-A569-64151B6E7196}" presName="compNode" presStyleCnt="0"/>
      <dgm:spPr/>
    </dgm:pt>
    <dgm:pt modelId="{5819E615-C971-4A49-8B57-1ED8CA6F64E4}" type="pres">
      <dgm:prSet presAssocID="{31E9B443-2936-4CBB-A569-64151B6E7196}" presName="iconBgRect" presStyleLbl="bgShp" presStyleIdx="0" presStyleCnt="5"/>
      <dgm:spPr/>
    </dgm:pt>
    <dgm:pt modelId="{A905122C-AD18-4FB4-A451-0A77539E4D1F}" type="pres">
      <dgm:prSet presAssocID="{31E9B443-2936-4CBB-A569-64151B6E7196}" presName="iconRect" presStyleLbl="node1" presStyleIdx="0" presStyleCnt="5"/>
      <dgm:spPr>
        <a:blipFill>
          <a:blip xmlns:r="http://schemas.openxmlformats.org/officeDocument/2006/relationships" r:embed="rId1" cstate="email">
            <a:extLst>
              <a:ext uri="{28A0092B-C50C-407E-A947-70E740481C1C}">
                <a14:useLocalDpi xmlns:a14="http://schemas.microsoft.com/office/drawing/2010/main"/>
              </a:ext>
              <a:ext uri="{96DAC541-7B7A-43D3-8B79-37D633B846F1}">
                <asvg:svgBlip xmlns:asvg="http://schemas.microsoft.com/office/drawing/2016/SVG/main" r:embed="rId2"/>
              </a:ext>
            </a:extLst>
          </a:blip>
          <a:stretch>
            <a:fillRect/>
          </a:stretch>
        </a:blipFill>
      </dgm:spPr>
      <dgm:extLst>
        <a:ext uri="{E40237B7-FDA0-4F09-8148-C483321AD2D9}">
          <dgm14:cNvPr xmlns:dgm14="http://schemas.microsoft.com/office/drawing/2010/diagram" id="0" name="" descr="Tick"/>
        </a:ext>
      </dgm:extLst>
    </dgm:pt>
    <dgm:pt modelId="{970BD8F2-7324-49B8-94B1-B72CCD2E57CF}" type="pres">
      <dgm:prSet presAssocID="{31E9B443-2936-4CBB-A569-64151B6E7196}" presName="spaceRect" presStyleCnt="0"/>
      <dgm:spPr/>
    </dgm:pt>
    <dgm:pt modelId="{4EE3AFAA-1204-4664-A299-82D95CD12F0F}" type="pres">
      <dgm:prSet presAssocID="{31E9B443-2936-4CBB-A569-64151B6E7196}" presName="textRect" presStyleLbl="revTx" presStyleIdx="0" presStyleCnt="5">
        <dgm:presLayoutVars>
          <dgm:chMax val="1"/>
          <dgm:chPref val="1"/>
        </dgm:presLayoutVars>
      </dgm:prSet>
      <dgm:spPr/>
    </dgm:pt>
    <dgm:pt modelId="{4B14B109-540B-4DAC-82FE-85812BF5EF9A}" type="pres">
      <dgm:prSet presAssocID="{2FAD32AB-9A8E-466C-8CF6-0B2AB8F6675E}" presName="sibTrans" presStyleLbl="sibTrans2D1" presStyleIdx="0" presStyleCnt="0"/>
      <dgm:spPr/>
    </dgm:pt>
    <dgm:pt modelId="{19FDE878-DFC6-4F41-86AA-FCD8F4D382FF}" type="pres">
      <dgm:prSet presAssocID="{14A54906-0603-4DD4-B612-14B1A8360133}" presName="compNode" presStyleCnt="0"/>
      <dgm:spPr/>
    </dgm:pt>
    <dgm:pt modelId="{52C5EED5-402D-4207-AF9E-9AFB66CA61B8}" type="pres">
      <dgm:prSet presAssocID="{14A54906-0603-4DD4-B612-14B1A8360133}" presName="iconBgRect" presStyleLbl="bgShp" presStyleIdx="1" presStyleCnt="5"/>
      <dgm:spPr/>
    </dgm:pt>
    <dgm:pt modelId="{40F2B4C5-8607-4B94-A574-378F6061A410}" type="pres">
      <dgm:prSet presAssocID="{14A54906-0603-4DD4-B612-14B1A8360133}" presName="iconRect" presStyleLbl="node1" presStyleIdx="1" presStyleCnt="5"/>
      <dgm:spPr>
        <a:blipFill>
          <a:blip xmlns:r="http://schemas.openxmlformats.org/officeDocument/2006/relationships" r:embed="rId3" cstate="email">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a:blipFill>
      </dgm:spPr>
      <dgm:extLst>
        <a:ext uri="{E40237B7-FDA0-4F09-8148-C483321AD2D9}">
          <dgm14:cNvPr xmlns:dgm14="http://schemas.microsoft.com/office/drawing/2010/diagram" id="0" name="" descr="Classroom"/>
        </a:ext>
      </dgm:extLst>
    </dgm:pt>
    <dgm:pt modelId="{8F3E8EAD-00CD-4050-888D-E494289A3E0A}" type="pres">
      <dgm:prSet presAssocID="{14A54906-0603-4DD4-B612-14B1A8360133}" presName="spaceRect" presStyleCnt="0"/>
      <dgm:spPr/>
    </dgm:pt>
    <dgm:pt modelId="{90AF9C14-1619-4CE9-9A01-8CB678AAE3D6}" type="pres">
      <dgm:prSet presAssocID="{14A54906-0603-4DD4-B612-14B1A8360133}" presName="textRect" presStyleLbl="revTx" presStyleIdx="1" presStyleCnt="5">
        <dgm:presLayoutVars>
          <dgm:chMax val="1"/>
          <dgm:chPref val="1"/>
        </dgm:presLayoutVars>
      </dgm:prSet>
      <dgm:spPr/>
    </dgm:pt>
    <dgm:pt modelId="{370A4393-9B7D-45D6-9E83-6D8BA61E71A5}" type="pres">
      <dgm:prSet presAssocID="{F0302297-A707-4C89-91F4-94FB12F11057}" presName="sibTrans" presStyleLbl="sibTrans2D1" presStyleIdx="0" presStyleCnt="0"/>
      <dgm:spPr/>
    </dgm:pt>
    <dgm:pt modelId="{69EA3F45-E3A7-4E2E-8AAA-7D39ACB5506F}" type="pres">
      <dgm:prSet presAssocID="{A0437695-7DE2-4FDA-AE0C-C2BF0C119E5A}" presName="compNode" presStyleCnt="0"/>
      <dgm:spPr/>
    </dgm:pt>
    <dgm:pt modelId="{08A3E41D-8F59-4E12-A93C-28CF523433E7}" type="pres">
      <dgm:prSet presAssocID="{A0437695-7DE2-4FDA-AE0C-C2BF0C119E5A}" presName="iconBgRect" presStyleLbl="bgShp" presStyleIdx="2" presStyleCnt="5"/>
      <dgm:spPr/>
    </dgm:pt>
    <dgm:pt modelId="{33AAE7BC-6CB1-40B3-ACDB-5CAEDF5CD247}" type="pres">
      <dgm:prSet presAssocID="{A0437695-7DE2-4FDA-AE0C-C2BF0C119E5A}" presName="iconRect" presStyleLbl="node1" presStyleIdx="2" presStyleCnt="5"/>
      <dgm:spPr>
        <a:blipFill>
          <a:blip xmlns:r="http://schemas.openxmlformats.org/officeDocument/2006/relationships" r:embed="rId5" cstate="email">
            <a:extLst>
              <a:ext uri="{28A0092B-C50C-407E-A947-70E740481C1C}">
                <a14:useLocalDpi xmlns:a14="http://schemas.microsoft.com/office/drawing/2010/main"/>
              </a:ext>
              <a:ext uri="{96DAC541-7B7A-43D3-8B79-37D633B846F1}">
                <asvg:svgBlip xmlns:asvg="http://schemas.microsoft.com/office/drawing/2016/SVG/main" r:embed="rId6"/>
              </a:ext>
            </a:extLst>
          </a:blip>
          <a:stretch>
            <a:fillRect/>
          </a:stretch>
        </a:blipFill>
      </dgm:spPr>
      <dgm:extLst>
        <a:ext uri="{E40237B7-FDA0-4F09-8148-C483321AD2D9}">
          <dgm14:cNvPr xmlns:dgm14="http://schemas.microsoft.com/office/drawing/2010/diagram" id="0" name="" descr="Bank"/>
        </a:ext>
      </dgm:extLst>
    </dgm:pt>
    <dgm:pt modelId="{55D44084-48F4-4433-84FB-23624F83EB5A}" type="pres">
      <dgm:prSet presAssocID="{A0437695-7DE2-4FDA-AE0C-C2BF0C119E5A}" presName="spaceRect" presStyleCnt="0"/>
      <dgm:spPr/>
    </dgm:pt>
    <dgm:pt modelId="{2DEDACDA-D739-4161-997C-CECBE2D2F32C}" type="pres">
      <dgm:prSet presAssocID="{A0437695-7DE2-4FDA-AE0C-C2BF0C119E5A}" presName="textRect" presStyleLbl="revTx" presStyleIdx="2" presStyleCnt="5">
        <dgm:presLayoutVars>
          <dgm:chMax val="1"/>
          <dgm:chPref val="1"/>
        </dgm:presLayoutVars>
      </dgm:prSet>
      <dgm:spPr/>
    </dgm:pt>
    <dgm:pt modelId="{2158AA39-ADF1-4A6B-82B8-BFC7D4B2BB65}" type="pres">
      <dgm:prSet presAssocID="{A3C9ADE3-EC62-4A16-A10D-5126492CC513}" presName="sibTrans" presStyleLbl="sibTrans2D1" presStyleIdx="0" presStyleCnt="0"/>
      <dgm:spPr/>
    </dgm:pt>
    <dgm:pt modelId="{671ADADB-4D9E-4E53-9286-D1BBBE3729B6}" type="pres">
      <dgm:prSet presAssocID="{45306129-5DD5-4D04-AC77-B32E36ADF48C}" presName="compNode" presStyleCnt="0"/>
      <dgm:spPr/>
    </dgm:pt>
    <dgm:pt modelId="{070036EE-9C9C-4F80-9677-88270401EA88}" type="pres">
      <dgm:prSet presAssocID="{45306129-5DD5-4D04-AC77-B32E36ADF48C}" presName="iconBgRect" presStyleLbl="bgShp" presStyleIdx="3" presStyleCnt="5"/>
      <dgm:spPr/>
    </dgm:pt>
    <dgm:pt modelId="{4474AC38-42BE-4E99-A512-92816FCDBCD2}" type="pres">
      <dgm:prSet presAssocID="{45306129-5DD5-4D04-AC77-B32E36ADF48C}" presName="iconRect" presStyleLbl="node1" presStyleIdx="3" presStyleCnt="5"/>
      <dgm:spPr>
        <a:blipFill>
          <a:blip xmlns:r="http://schemas.openxmlformats.org/officeDocument/2006/relationships" r:embed="rId7" cstate="email">
            <a:extLst>
              <a:ext uri="{28A0092B-C50C-407E-A947-70E740481C1C}">
                <a14:useLocalDpi xmlns:a14="http://schemas.microsoft.com/office/drawing/2010/main"/>
              </a:ext>
              <a:ext uri="{96DAC541-7B7A-43D3-8B79-37D633B846F1}">
                <asvg:svgBlip xmlns:asvg="http://schemas.microsoft.com/office/drawing/2016/SVG/main" r:embed="rId8"/>
              </a:ext>
            </a:extLst>
          </a:blip>
          <a:stretch>
            <a:fillRect/>
          </a:stretch>
        </a:blipFill>
      </dgm:spPr>
      <dgm:extLst>
        <a:ext uri="{E40237B7-FDA0-4F09-8148-C483321AD2D9}">
          <dgm14:cNvPr xmlns:dgm14="http://schemas.microsoft.com/office/drawing/2010/diagram" id="0" name="" descr="Books"/>
        </a:ext>
      </dgm:extLst>
    </dgm:pt>
    <dgm:pt modelId="{C8170411-6D74-4BC8-BD23-E460087E04D1}" type="pres">
      <dgm:prSet presAssocID="{45306129-5DD5-4D04-AC77-B32E36ADF48C}" presName="spaceRect" presStyleCnt="0"/>
      <dgm:spPr/>
    </dgm:pt>
    <dgm:pt modelId="{57877FF6-B897-4C65-90A2-4F78C8AE609F}" type="pres">
      <dgm:prSet presAssocID="{45306129-5DD5-4D04-AC77-B32E36ADF48C}" presName="textRect" presStyleLbl="revTx" presStyleIdx="3" presStyleCnt="5">
        <dgm:presLayoutVars>
          <dgm:chMax val="1"/>
          <dgm:chPref val="1"/>
        </dgm:presLayoutVars>
      </dgm:prSet>
      <dgm:spPr/>
    </dgm:pt>
    <dgm:pt modelId="{5B6B3ED1-EC2C-4D9B-A2F5-DF6A18C204CC}" type="pres">
      <dgm:prSet presAssocID="{E2D9ACCD-EDB8-4CEC-A665-FB7E4B1BE597}" presName="sibTrans" presStyleLbl="sibTrans2D1" presStyleIdx="0" presStyleCnt="0"/>
      <dgm:spPr/>
    </dgm:pt>
    <dgm:pt modelId="{453ED5AF-3095-4C8E-9986-2FC3E6E4795B}" type="pres">
      <dgm:prSet presAssocID="{BA5A7BDF-B779-4F3F-A646-86D167C10FCE}" presName="compNode" presStyleCnt="0"/>
      <dgm:spPr/>
    </dgm:pt>
    <dgm:pt modelId="{87F3E985-AB6E-46E5-96C0-7DE1DBC54A78}" type="pres">
      <dgm:prSet presAssocID="{BA5A7BDF-B779-4F3F-A646-86D167C10FCE}" presName="iconBgRect" presStyleLbl="bgShp" presStyleIdx="4" presStyleCnt="5"/>
      <dgm:spPr/>
    </dgm:pt>
    <dgm:pt modelId="{A11C2099-0A50-4A66-B82C-9BEEF8F3EABD}" type="pres">
      <dgm:prSet presAssocID="{BA5A7BDF-B779-4F3F-A646-86D167C10FCE}" presName="iconRect" presStyleLbl="node1" presStyleIdx="4" presStyleCnt="5"/>
      <dgm:spPr>
        <a:blipFill>
          <a:blip xmlns:r="http://schemas.openxmlformats.org/officeDocument/2006/relationships" r:embed="rId9" cstate="email">
            <a:extLst>
              <a:ext uri="{28A0092B-C50C-407E-A947-70E740481C1C}">
                <a14:useLocalDpi xmlns:a14="http://schemas.microsoft.com/office/drawing/2010/main"/>
              </a:ext>
              <a:ext uri="{96DAC541-7B7A-43D3-8B79-37D633B846F1}">
                <asvg:svgBlip xmlns:asvg="http://schemas.microsoft.com/office/drawing/2016/SVG/main" r:embed="rId10"/>
              </a:ext>
            </a:extLst>
          </a:blip>
          <a:stretch>
            <a:fillRect/>
          </a:stretch>
        </a:blipFill>
      </dgm:spPr>
      <dgm:extLst>
        <a:ext uri="{E40237B7-FDA0-4F09-8148-C483321AD2D9}">
          <dgm14:cNvPr xmlns:dgm14="http://schemas.microsoft.com/office/drawing/2010/diagram" id="0" name="" descr="CheckList"/>
        </a:ext>
      </dgm:extLst>
    </dgm:pt>
    <dgm:pt modelId="{32DEADC4-E3B7-4AC9-AEC2-12A10578FECC}" type="pres">
      <dgm:prSet presAssocID="{BA5A7BDF-B779-4F3F-A646-86D167C10FCE}" presName="spaceRect" presStyleCnt="0"/>
      <dgm:spPr/>
    </dgm:pt>
    <dgm:pt modelId="{2961F3EE-C18F-4E40-AE99-8AEE953B9C3A}" type="pres">
      <dgm:prSet presAssocID="{BA5A7BDF-B779-4F3F-A646-86D167C10FCE}" presName="textRect" presStyleLbl="revTx" presStyleIdx="4" presStyleCnt="5">
        <dgm:presLayoutVars>
          <dgm:chMax val="1"/>
          <dgm:chPref val="1"/>
        </dgm:presLayoutVars>
      </dgm:prSet>
      <dgm:spPr/>
    </dgm:pt>
  </dgm:ptLst>
  <dgm:cxnLst>
    <dgm:cxn modelId="{B19C750E-F75B-464E-ADCE-D9CA8B441D8D}" type="presOf" srcId="{A3C9ADE3-EC62-4A16-A10D-5126492CC513}" destId="{2158AA39-ADF1-4A6B-82B8-BFC7D4B2BB65}" srcOrd="0" destOrd="0" presId="urn:microsoft.com/office/officeart/2018/2/layout/IconCircleList"/>
    <dgm:cxn modelId="{BCA25611-A477-4CE8-A343-8BD36510E124}" type="presOf" srcId="{45306129-5DD5-4D04-AC77-B32E36ADF48C}" destId="{57877FF6-B897-4C65-90A2-4F78C8AE609F}" srcOrd="0" destOrd="0" presId="urn:microsoft.com/office/officeart/2018/2/layout/IconCircleList"/>
    <dgm:cxn modelId="{27CA8A32-58AE-47B1-AAF6-18DEDFEDCDB1}" srcId="{584BC4FE-A98F-4720-8133-0C45577D31CD}" destId="{45306129-5DD5-4D04-AC77-B32E36ADF48C}" srcOrd="3" destOrd="0" parTransId="{2EF9322B-7F83-4B05-B48C-A6DFB2133C1E}" sibTransId="{E2D9ACCD-EDB8-4CEC-A665-FB7E4B1BE597}"/>
    <dgm:cxn modelId="{5EB8233C-B25E-49CD-9608-859B48DFAF10}" srcId="{584BC4FE-A98F-4720-8133-0C45577D31CD}" destId="{BA5A7BDF-B779-4F3F-A646-86D167C10FCE}" srcOrd="4" destOrd="0" parTransId="{FF6BC164-BCE8-4840-A9ED-C6957CCC9737}" sibTransId="{CAFE2295-AD32-448F-B95E-6BA61C287F4F}"/>
    <dgm:cxn modelId="{5553DE6F-5574-4F3B-A217-D4CB3C7CE695}" type="presOf" srcId="{584BC4FE-A98F-4720-8133-0C45577D31CD}" destId="{97C40842-CFA2-4656-8829-190BF6BBD6A0}" srcOrd="0" destOrd="0" presId="urn:microsoft.com/office/officeart/2018/2/layout/IconCircleList"/>
    <dgm:cxn modelId="{DB2C0695-2778-4DCB-A35F-A30A21CBFCD0}" srcId="{584BC4FE-A98F-4720-8133-0C45577D31CD}" destId="{A0437695-7DE2-4FDA-AE0C-C2BF0C119E5A}" srcOrd="2" destOrd="0" parTransId="{20C686B9-D6A5-43B1-A665-1ECE119B7EDB}" sibTransId="{A3C9ADE3-EC62-4A16-A10D-5126492CC513}"/>
    <dgm:cxn modelId="{DA051099-8230-439C-B315-AA64B5B76A5F}" type="presOf" srcId="{A0437695-7DE2-4FDA-AE0C-C2BF0C119E5A}" destId="{2DEDACDA-D739-4161-997C-CECBE2D2F32C}" srcOrd="0" destOrd="0" presId="urn:microsoft.com/office/officeart/2018/2/layout/IconCircleList"/>
    <dgm:cxn modelId="{0D2797CE-9864-434F-8FFF-487CCA114518}" type="presOf" srcId="{31E9B443-2936-4CBB-A569-64151B6E7196}" destId="{4EE3AFAA-1204-4664-A299-82D95CD12F0F}" srcOrd="0" destOrd="0" presId="urn:microsoft.com/office/officeart/2018/2/layout/IconCircleList"/>
    <dgm:cxn modelId="{DCD08AD8-AC1E-4C26-9790-C52DB5D33E3D}" type="presOf" srcId="{2FAD32AB-9A8E-466C-8CF6-0B2AB8F6675E}" destId="{4B14B109-540B-4DAC-82FE-85812BF5EF9A}" srcOrd="0" destOrd="0" presId="urn:microsoft.com/office/officeart/2018/2/layout/IconCircleList"/>
    <dgm:cxn modelId="{41A14BE1-01C7-4CBE-AF6B-015D0E792D4A}" type="presOf" srcId="{BA5A7BDF-B779-4F3F-A646-86D167C10FCE}" destId="{2961F3EE-C18F-4E40-AE99-8AEE953B9C3A}" srcOrd="0" destOrd="0" presId="urn:microsoft.com/office/officeart/2018/2/layout/IconCircleList"/>
    <dgm:cxn modelId="{377F9CE6-6156-4F76-8EE6-31C2E3B0C664}" type="presOf" srcId="{F0302297-A707-4C89-91F4-94FB12F11057}" destId="{370A4393-9B7D-45D6-9E83-6D8BA61E71A5}" srcOrd="0" destOrd="0" presId="urn:microsoft.com/office/officeart/2018/2/layout/IconCircleList"/>
    <dgm:cxn modelId="{6360CBE7-26F5-471F-B48B-5AAC6B71FF84}" srcId="{584BC4FE-A98F-4720-8133-0C45577D31CD}" destId="{14A54906-0603-4DD4-B612-14B1A8360133}" srcOrd="1" destOrd="0" parTransId="{67E1C757-C041-4BED-A843-7C87992FC0D7}" sibTransId="{F0302297-A707-4C89-91F4-94FB12F11057}"/>
    <dgm:cxn modelId="{222D61F2-AEA4-403C-8BC9-E3E283809B32}" type="presOf" srcId="{E2D9ACCD-EDB8-4CEC-A665-FB7E4B1BE597}" destId="{5B6B3ED1-EC2C-4D9B-A2F5-DF6A18C204CC}" srcOrd="0" destOrd="0" presId="urn:microsoft.com/office/officeart/2018/2/layout/IconCircleList"/>
    <dgm:cxn modelId="{3C7BAAFB-12E6-427E-B4E8-CB6A297117CA}" type="presOf" srcId="{14A54906-0603-4DD4-B612-14B1A8360133}" destId="{90AF9C14-1619-4CE9-9A01-8CB678AAE3D6}" srcOrd="0" destOrd="0" presId="urn:microsoft.com/office/officeart/2018/2/layout/IconCircleList"/>
    <dgm:cxn modelId="{E111A4FD-B460-4394-ACAC-951A30D32B5B}" srcId="{584BC4FE-A98F-4720-8133-0C45577D31CD}" destId="{31E9B443-2936-4CBB-A569-64151B6E7196}" srcOrd="0" destOrd="0" parTransId="{EB5DDCDD-C9A2-4EE1-834E-D08583BFE6F9}" sibTransId="{2FAD32AB-9A8E-466C-8CF6-0B2AB8F6675E}"/>
    <dgm:cxn modelId="{D98C354F-4C3D-445B-B2E8-6DF93C3C511F}" type="presParOf" srcId="{97C40842-CFA2-4656-8829-190BF6BBD6A0}" destId="{93F51105-5DE0-4398-8692-E91D4518908A}" srcOrd="0" destOrd="0" presId="urn:microsoft.com/office/officeart/2018/2/layout/IconCircleList"/>
    <dgm:cxn modelId="{E578696B-AD56-4F41-BABD-587A72CDFAA2}" type="presParOf" srcId="{93F51105-5DE0-4398-8692-E91D4518908A}" destId="{2E26E695-B326-4E10-99BC-EBBBA1ACAB78}" srcOrd="0" destOrd="0" presId="urn:microsoft.com/office/officeart/2018/2/layout/IconCircleList"/>
    <dgm:cxn modelId="{848534EE-83EB-44F3-8C5D-003E01746D9F}" type="presParOf" srcId="{2E26E695-B326-4E10-99BC-EBBBA1ACAB78}" destId="{5819E615-C971-4A49-8B57-1ED8CA6F64E4}" srcOrd="0" destOrd="0" presId="urn:microsoft.com/office/officeart/2018/2/layout/IconCircleList"/>
    <dgm:cxn modelId="{3C587DF4-7B0D-47A6-B857-EDBF41D6AC9D}" type="presParOf" srcId="{2E26E695-B326-4E10-99BC-EBBBA1ACAB78}" destId="{A905122C-AD18-4FB4-A451-0A77539E4D1F}" srcOrd="1" destOrd="0" presId="urn:microsoft.com/office/officeart/2018/2/layout/IconCircleList"/>
    <dgm:cxn modelId="{15F245BB-6EB8-44FF-954F-497D2D858E20}" type="presParOf" srcId="{2E26E695-B326-4E10-99BC-EBBBA1ACAB78}" destId="{970BD8F2-7324-49B8-94B1-B72CCD2E57CF}" srcOrd="2" destOrd="0" presId="urn:microsoft.com/office/officeart/2018/2/layout/IconCircleList"/>
    <dgm:cxn modelId="{7B1E8C03-7B33-47D6-9F74-34F4A2197F47}" type="presParOf" srcId="{2E26E695-B326-4E10-99BC-EBBBA1ACAB78}" destId="{4EE3AFAA-1204-4664-A299-82D95CD12F0F}" srcOrd="3" destOrd="0" presId="urn:microsoft.com/office/officeart/2018/2/layout/IconCircleList"/>
    <dgm:cxn modelId="{C8AB81EC-6880-4B62-A149-F62D784677C9}" type="presParOf" srcId="{93F51105-5DE0-4398-8692-E91D4518908A}" destId="{4B14B109-540B-4DAC-82FE-85812BF5EF9A}" srcOrd="1" destOrd="0" presId="urn:microsoft.com/office/officeart/2018/2/layout/IconCircleList"/>
    <dgm:cxn modelId="{8EEC6B97-D3F7-4275-9BED-F752A6C51080}" type="presParOf" srcId="{93F51105-5DE0-4398-8692-E91D4518908A}" destId="{19FDE878-DFC6-4F41-86AA-FCD8F4D382FF}" srcOrd="2" destOrd="0" presId="urn:microsoft.com/office/officeart/2018/2/layout/IconCircleList"/>
    <dgm:cxn modelId="{583B34B4-20A5-40AD-A57F-68E97790B854}" type="presParOf" srcId="{19FDE878-DFC6-4F41-86AA-FCD8F4D382FF}" destId="{52C5EED5-402D-4207-AF9E-9AFB66CA61B8}" srcOrd="0" destOrd="0" presId="urn:microsoft.com/office/officeart/2018/2/layout/IconCircleList"/>
    <dgm:cxn modelId="{8F8EE833-2259-4F0A-8741-729C495133CB}" type="presParOf" srcId="{19FDE878-DFC6-4F41-86AA-FCD8F4D382FF}" destId="{40F2B4C5-8607-4B94-A574-378F6061A410}" srcOrd="1" destOrd="0" presId="urn:microsoft.com/office/officeart/2018/2/layout/IconCircleList"/>
    <dgm:cxn modelId="{421E7AA9-D7C6-495E-B3B6-BAFE683E9A9A}" type="presParOf" srcId="{19FDE878-DFC6-4F41-86AA-FCD8F4D382FF}" destId="{8F3E8EAD-00CD-4050-888D-E494289A3E0A}" srcOrd="2" destOrd="0" presId="urn:microsoft.com/office/officeart/2018/2/layout/IconCircleList"/>
    <dgm:cxn modelId="{83D3787F-F3E7-40DA-B173-8AB41D6F8ED2}" type="presParOf" srcId="{19FDE878-DFC6-4F41-86AA-FCD8F4D382FF}" destId="{90AF9C14-1619-4CE9-9A01-8CB678AAE3D6}" srcOrd="3" destOrd="0" presId="urn:microsoft.com/office/officeart/2018/2/layout/IconCircleList"/>
    <dgm:cxn modelId="{734EFB32-35DF-4DA0-9FA7-3A116A136B26}" type="presParOf" srcId="{93F51105-5DE0-4398-8692-E91D4518908A}" destId="{370A4393-9B7D-45D6-9E83-6D8BA61E71A5}" srcOrd="3" destOrd="0" presId="urn:microsoft.com/office/officeart/2018/2/layout/IconCircleList"/>
    <dgm:cxn modelId="{D819F3C6-4375-47B2-B36F-4EF127FAC961}" type="presParOf" srcId="{93F51105-5DE0-4398-8692-E91D4518908A}" destId="{69EA3F45-E3A7-4E2E-8AAA-7D39ACB5506F}" srcOrd="4" destOrd="0" presId="urn:microsoft.com/office/officeart/2018/2/layout/IconCircleList"/>
    <dgm:cxn modelId="{155DF27C-DDB7-4512-91EF-E548A12E8882}" type="presParOf" srcId="{69EA3F45-E3A7-4E2E-8AAA-7D39ACB5506F}" destId="{08A3E41D-8F59-4E12-A93C-28CF523433E7}" srcOrd="0" destOrd="0" presId="urn:microsoft.com/office/officeart/2018/2/layout/IconCircleList"/>
    <dgm:cxn modelId="{AFF6BD8D-0919-4149-B3F6-600811C0AA2F}" type="presParOf" srcId="{69EA3F45-E3A7-4E2E-8AAA-7D39ACB5506F}" destId="{33AAE7BC-6CB1-40B3-ACDB-5CAEDF5CD247}" srcOrd="1" destOrd="0" presId="urn:microsoft.com/office/officeart/2018/2/layout/IconCircleList"/>
    <dgm:cxn modelId="{F284FC7F-0D7D-4EDA-83D2-71BADEF48708}" type="presParOf" srcId="{69EA3F45-E3A7-4E2E-8AAA-7D39ACB5506F}" destId="{55D44084-48F4-4433-84FB-23624F83EB5A}" srcOrd="2" destOrd="0" presId="urn:microsoft.com/office/officeart/2018/2/layout/IconCircleList"/>
    <dgm:cxn modelId="{E1776B85-D665-4ADF-BE38-0E98BDA38358}" type="presParOf" srcId="{69EA3F45-E3A7-4E2E-8AAA-7D39ACB5506F}" destId="{2DEDACDA-D739-4161-997C-CECBE2D2F32C}" srcOrd="3" destOrd="0" presId="urn:microsoft.com/office/officeart/2018/2/layout/IconCircleList"/>
    <dgm:cxn modelId="{AFBF779F-D9FF-4C6C-A867-F09EDA60DAE6}" type="presParOf" srcId="{93F51105-5DE0-4398-8692-E91D4518908A}" destId="{2158AA39-ADF1-4A6B-82B8-BFC7D4B2BB65}" srcOrd="5" destOrd="0" presId="urn:microsoft.com/office/officeart/2018/2/layout/IconCircleList"/>
    <dgm:cxn modelId="{707A5951-ACE6-48E6-BB3B-0944D240228A}" type="presParOf" srcId="{93F51105-5DE0-4398-8692-E91D4518908A}" destId="{671ADADB-4D9E-4E53-9286-D1BBBE3729B6}" srcOrd="6" destOrd="0" presId="urn:microsoft.com/office/officeart/2018/2/layout/IconCircleList"/>
    <dgm:cxn modelId="{056DEDC1-F3BF-4C9A-92D4-DC54B8BC38EE}" type="presParOf" srcId="{671ADADB-4D9E-4E53-9286-D1BBBE3729B6}" destId="{070036EE-9C9C-4F80-9677-88270401EA88}" srcOrd="0" destOrd="0" presId="urn:microsoft.com/office/officeart/2018/2/layout/IconCircleList"/>
    <dgm:cxn modelId="{731BDBA9-50DE-4009-8A1C-E384C4049B55}" type="presParOf" srcId="{671ADADB-4D9E-4E53-9286-D1BBBE3729B6}" destId="{4474AC38-42BE-4E99-A512-92816FCDBCD2}" srcOrd="1" destOrd="0" presId="urn:microsoft.com/office/officeart/2018/2/layout/IconCircleList"/>
    <dgm:cxn modelId="{C8C4E6B8-F5E7-49C7-B092-F290CD8D0C5B}" type="presParOf" srcId="{671ADADB-4D9E-4E53-9286-D1BBBE3729B6}" destId="{C8170411-6D74-4BC8-BD23-E460087E04D1}" srcOrd="2" destOrd="0" presId="urn:microsoft.com/office/officeart/2018/2/layout/IconCircleList"/>
    <dgm:cxn modelId="{56184947-90B2-4045-B4A7-B83C75AFBBB2}" type="presParOf" srcId="{671ADADB-4D9E-4E53-9286-D1BBBE3729B6}" destId="{57877FF6-B897-4C65-90A2-4F78C8AE609F}" srcOrd="3" destOrd="0" presId="urn:microsoft.com/office/officeart/2018/2/layout/IconCircleList"/>
    <dgm:cxn modelId="{FB6695C4-84CE-47DE-8866-B6E7C62EDA00}" type="presParOf" srcId="{93F51105-5DE0-4398-8692-E91D4518908A}" destId="{5B6B3ED1-EC2C-4D9B-A2F5-DF6A18C204CC}" srcOrd="7" destOrd="0" presId="urn:microsoft.com/office/officeart/2018/2/layout/IconCircleList"/>
    <dgm:cxn modelId="{37E162DA-EE67-4C46-9853-DFEE40FBBF56}" type="presParOf" srcId="{93F51105-5DE0-4398-8692-E91D4518908A}" destId="{453ED5AF-3095-4C8E-9986-2FC3E6E4795B}" srcOrd="8" destOrd="0" presId="urn:microsoft.com/office/officeart/2018/2/layout/IconCircleList"/>
    <dgm:cxn modelId="{99E75A8D-36F8-41BE-B2C8-D670A16701A2}" type="presParOf" srcId="{453ED5AF-3095-4C8E-9986-2FC3E6E4795B}" destId="{87F3E985-AB6E-46E5-96C0-7DE1DBC54A78}" srcOrd="0" destOrd="0" presId="urn:microsoft.com/office/officeart/2018/2/layout/IconCircleList"/>
    <dgm:cxn modelId="{264897AD-9560-4982-B7B1-E85602E0FA03}" type="presParOf" srcId="{453ED5AF-3095-4C8E-9986-2FC3E6E4795B}" destId="{A11C2099-0A50-4A66-B82C-9BEEF8F3EABD}" srcOrd="1" destOrd="0" presId="urn:microsoft.com/office/officeart/2018/2/layout/IconCircleList"/>
    <dgm:cxn modelId="{DF134159-D36C-4C0F-BD41-60250D7C1A1E}" type="presParOf" srcId="{453ED5AF-3095-4C8E-9986-2FC3E6E4795B}" destId="{32DEADC4-E3B7-4AC9-AEC2-12A10578FECC}" srcOrd="2" destOrd="0" presId="urn:microsoft.com/office/officeart/2018/2/layout/IconCircleList"/>
    <dgm:cxn modelId="{B3C3A799-A70C-4F4C-AFC3-CEFBD5F1C48E}" type="presParOf" srcId="{453ED5AF-3095-4C8E-9986-2FC3E6E4795B}" destId="{2961F3EE-C18F-4E40-AE99-8AEE953B9C3A}" srcOrd="3" destOrd="0" presId="urn:microsoft.com/office/officeart/2018/2/layout/IconCircle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9149061-A62D-4927-B7DE-8291DE0C2B1A}">
      <dsp:nvSpPr>
        <dsp:cNvPr id="0" name=""/>
        <dsp:cNvSpPr/>
      </dsp:nvSpPr>
      <dsp:spPr>
        <a:xfrm>
          <a:off x="0" y="3357"/>
          <a:ext cx="4928560" cy="715091"/>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8B4EDE20-7EDD-46E5-833D-089E09DCD88A}">
      <dsp:nvSpPr>
        <dsp:cNvPr id="0" name=""/>
        <dsp:cNvSpPr/>
      </dsp:nvSpPr>
      <dsp:spPr>
        <a:xfrm>
          <a:off x="216315" y="164252"/>
          <a:ext cx="393300" cy="393300"/>
        </a:xfrm>
        <a:prstGeom prst="rect">
          <a:avLst/>
        </a:prstGeom>
        <a:blipFill>
          <a:blip xmlns:r="http://schemas.openxmlformats.org/officeDocument/2006/relationships" r:embed="rId1" cstate="email">
            <a:extLst>
              <a:ext uri="{28A0092B-C50C-407E-A947-70E740481C1C}">
                <a14:useLocalDpi xmlns:a14="http://schemas.microsoft.com/office/drawing/2010/main"/>
              </a:ext>
              <a:ext uri="{96DAC541-7B7A-43D3-8B79-37D633B846F1}">
                <asvg:svgBlip xmlns:asvg="http://schemas.microsoft.com/office/drawing/2016/SVG/main" r:embed="rId2"/>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ADD7D538-8802-40CD-A570-7F7AF62F4642}">
      <dsp:nvSpPr>
        <dsp:cNvPr id="0" name=""/>
        <dsp:cNvSpPr/>
      </dsp:nvSpPr>
      <dsp:spPr>
        <a:xfrm>
          <a:off x="825930" y="3357"/>
          <a:ext cx="4102629" cy="71509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5681" tIns="75681" rIns="75681" bIns="75681" numCol="1" spcCol="1270" anchor="ctr" anchorCtr="0">
          <a:noAutofit/>
        </a:bodyPr>
        <a:lstStyle/>
        <a:p>
          <a:pPr marL="0" lvl="0" indent="0" algn="l" defTabSz="666750">
            <a:lnSpc>
              <a:spcPct val="90000"/>
            </a:lnSpc>
            <a:spcBef>
              <a:spcPct val="0"/>
            </a:spcBef>
            <a:spcAft>
              <a:spcPct val="35000"/>
            </a:spcAft>
            <a:buNone/>
          </a:pPr>
          <a:r>
            <a:rPr lang="en-GB" sz="1500" kern="1200"/>
            <a:t>New copyright challenges following the pandemic </a:t>
          </a:r>
          <a:endParaRPr lang="en-US" sz="1500" kern="1200"/>
        </a:p>
      </dsp:txBody>
      <dsp:txXfrm>
        <a:off x="825930" y="3357"/>
        <a:ext cx="4102629" cy="715091"/>
      </dsp:txXfrm>
    </dsp:sp>
    <dsp:sp modelId="{7537C8F5-60CF-49ED-B8C4-7FAAD2F55DE6}">
      <dsp:nvSpPr>
        <dsp:cNvPr id="0" name=""/>
        <dsp:cNvSpPr/>
      </dsp:nvSpPr>
      <dsp:spPr>
        <a:xfrm>
          <a:off x="0" y="897221"/>
          <a:ext cx="4928560" cy="715091"/>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93C1AB26-C642-4062-A888-FDE0F7BE7B48}">
      <dsp:nvSpPr>
        <dsp:cNvPr id="0" name=""/>
        <dsp:cNvSpPr/>
      </dsp:nvSpPr>
      <dsp:spPr>
        <a:xfrm>
          <a:off x="216315" y="1058117"/>
          <a:ext cx="393300" cy="393300"/>
        </a:xfrm>
        <a:prstGeom prst="rect">
          <a:avLst/>
        </a:prstGeom>
        <a:blipFill>
          <a:blip xmlns:r="http://schemas.openxmlformats.org/officeDocument/2006/relationships" r:embed="rId3" cstate="email">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FDFDF98C-2F1A-49C3-A716-C67B024DB27F}">
      <dsp:nvSpPr>
        <dsp:cNvPr id="0" name=""/>
        <dsp:cNvSpPr/>
      </dsp:nvSpPr>
      <dsp:spPr>
        <a:xfrm>
          <a:off x="825930" y="897221"/>
          <a:ext cx="4102629" cy="71509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5681" tIns="75681" rIns="75681" bIns="75681" numCol="1" spcCol="1270" anchor="ctr" anchorCtr="0">
          <a:noAutofit/>
        </a:bodyPr>
        <a:lstStyle/>
        <a:p>
          <a:pPr marL="0" lvl="0" indent="0" algn="l" defTabSz="666750">
            <a:lnSpc>
              <a:spcPct val="90000"/>
            </a:lnSpc>
            <a:spcBef>
              <a:spcPct val="0"/>
            </a:spcBef>
            <a:spcAft>
              <a:spcPct val="35000"/>
            </a:spcAft>
            <a:buNone/>
          </a:pPr>
          <a:r>
            <a:rPr lang="en-GB" sz="1500" kern="1200"/>
            <a:t>Immense pressure to make items accessible digitally as soon as possible</a:t>
          </a:r>
          <a:endParaRPr lang="en-US" sz="1500" kern="1200"/>
        </a:p>
      </dsp:txBody>
      <dsp:txXfrm>
        <a:off x="825930" y="897221"/>
        <a:ext cx="4102629" cy="715091"/>
      </dsp:txXfrm>
    </dsp:sp>
    <dsp:sp modelId="{A8635BD1-C85A-4EB4-9ECF-028D55E10995}">
      <dsp:nvSpPr>
        <dsp:cNvPr id="0" name=""/>
        <dsp:cNvSpPr/>
      </dsp:nvSpPr>
      <dsp:spPr>
        <a:xfrm>
          <a:off x="0" y="1791086"/>
          <a:ext cx="4928560" cy="715091"/>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3EB1DFE4-710D-4719-A268-3542DD32314A}">
      <dsp:nvSpPr>
        <dsp:cNvPr id="0" name=""/>
        <dsp:cNvSpPr/>
      </dsp:nvSpPr>
      <dsp:spPr>
        <a:xfrm>
          <a:off x="216315" y="1951982"/>
          <a:ext cx="393300" cy="393300"/>
        </a:xfrm>
        <a:prstGeom prst="rect">
          <a:avLst/>
        </a:prstGeom>
        <a:blipFill>
          <a:blip xmlns:r="http://schemas.openxmlformats.org/officeDocument/2006/relationships" r:embed="rId5" cstate="email">
            <a:extLst>
              <a:ext uri="{28A0092B-C50C-407E-A947-70E740481C1C}">
                <a14:useLocalDpi xmlns:a14="http://schemas.microsoft.com/office/drawing/2010/main"/>
              </a:ext>
              <a:ext uri="{96DAC541-7B7A-43D3-8B79-37D633B846F1}">
                <asvg:svgBlip xmlns:asvg="http://schemas.microsoft.com/office/drawing/2016/SVG/main" r:embed="rId6"/>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0333EF1B-4226-4637-A800-0A8CF79D0416}">
      <dsp:nvSpPr>
        <dsp:cNvPr id="0" name=""/>
        <dsp:cNvSpPr/>
      </dsp:nvSpPr>
      <dsp:spPr>
        <a:xfrm>
          <a:off x="825930" y="1791086"/>
          <a:ext cx="4102629" cy="71509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5681" tIns="75681" rIns="75681" bIns="75681" numCol="1" spcCol="1270" anchor="ctr" anchorCtr="0">
          <a:noAutofit/>
        </a:bodyPr>
        <a:lstStyle/>
        <a:p>
          <a:pPr marL="0" lvl="0" indent="0" algn="l" defTabSz="666750">
            <a:lnSpc>
              <a:spcPct val="90000"/>
            </a:lnSpc>
            <a:spcBef>
              <a:spcPct val="0"/>
            </a:spcBef>
            <a:spcAft>
              <a:spcPct val="35000"/>
            </a:spcAft>
            <a:buNone/>
          </a:pPr>
          <a:r>
            <a:rPr lang="en-GB" sz="1500" kern="1200"/>
            <a:t>Roadblocks such as DRMs, not everything is available to purchase, especially textbooks  </a:t>
          </a:r>
          <a:endParaRPr lang="en-US" sz="1500" kern="1200"/>
        </a:p>
      </dsp:txBody>
      <dsp:txXfrm>
        <a:off x="825930" y="1791086"/>
        <a:ext cx="4102629" cy="715091"/>
      </dsp:txXfrm>
    </dsp:sp>
    <dsp:sp modelId="{7B8C6DEA-31D6-4BCA-A078-7AA8F5FAFDC5}">
      <dsp:nvSpPr>
        <dsp:cNvPr id="0" name=""/>
        <dsp:cNvSpPr/>
      </dsp:nvSpPr>
      <dsp:spPr>
        <a:xfrm>
          <a:off x="0" y="2684951"/>
          <a:ext cx="4928560" cy="715091"/>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822C3F5B-B15A-4B96-9EBB-88D26743B451}">
      <dsp:nvSpPr>
        <dsp:cNvPr id="0" name=""/>
        <dsp:cNvSpPr/>
      </dsp:nvSpPr>
      <dsp:spPr>
        <a:xfrm>
          <a:off x="216315" y="2845846"/>
          <a:ext cx="393300" cy="393300"/>
        </a:xfrm>
        <a:prstGeom prst="rect">
          <a:avLst/>
        </a:prstGeom>
        <a:blipFill>
          <a:blip xmlns:r="http://schemas.openxmlformats.org/officeDocument/2006/relationships" r:embed="rId7" cstate="email">
            <a:extLst>
              <a:ext uri="{28A0092B-C50C-407E-A947-70E740481C1C}">
                <a14:useLocalDpi xmlns:a14="http://schemas.microsoft.com/office/drawing/2010/main"/>
              </a:ext>
              <a:ext uri="{96DAC541-7B7A-43D3-8B79-37D633B846F1}">
                <asvg:svgBlip xmlns:asvg="http://schemas.microsoft.com/office/drawing/2016/SVG/main" r:embed="rId8"/>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E0E4341B-AEB7-4F6A-9A43-44F3DBD2FBD3}">
      <dsp:nvSpPr>
        <dsp:cNvPr id="0" name=""/>
        <dsp:cNvSpPr/>
      </dsp:nvSpPr>
      <dsp:spPr>
        <a:xfrm>
          <a:off x="825930" y="2684951"/>
          <a:ext cx="4102629" cy="71509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5681" tIns="75681" rIns="75681" bIns="75681" numCol="1" spcCol="1270" anchor="ctr" anchorCtr="0">
          <a:noAutofit/>
        </a:bodyPr>
        <a:lstStyle/>
        <a:p>
          <a:pPr marL="0" lvl="0" indent="0" algn="l" defTabSz="666750">
            <a:lnSpc>
              <a:spcPct val="90000"/>
            </a:lnSpc>
            <a:spcBef>
              <a:spcPct val="0"/>
            </a:spcBef>
            <a:spcAft>
              <a:spcPct val="35000"/>
            </a:spcAft>
            <a:buNone/>
          </a:pPr>
          <a:r>
            <a:rPr lang="en-GB" sz="1500" kern="1200"/>
            <a:t>Books locked away in libraries </a:t>
          </a:r>
          <a:endParaRPr lang="en-US" sz="1500" kern="1200"/>
        </a:p>
      </dsp:txBody>
      <dsp:txXfrm>
        <a:off x="825930" y="2684951"/>
        <a:ext cx="4102629" cy="715091"/>
      </dsp:txXfrm>
    </dsp:sp>
    <dsp:sp modelId="{C116D99F-075F-4DA4-99A3-107072357C62}">
      <dsp:nvSpPr>
        <dsp:cNvPr id="0" name=""/>
        <dsp:cNvSpPr/>
      </dsp:nvSpPr>
      <dsp:spPr>
        <a:xfrm>
          <a:off x="0" y="3578816"/>
          <a:ext cx="4928560" cy="715091"/>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DA77D7C3-EC77-469B-964E-CCE93ED31C7A}">
      <dsp:nvSpPr>
        <dsp:cNvPr id="0" name=""/>
        <dsp:cNvSpPr/>
      </dsp:nvSpPr>
      <dsp:spPr>
        <a:xfrm>
          <a:off x="216315" y="3739711"/>
          <a:ext cx="393300" cy="393300"/>
        </a:xfrm>
        <a:prstGeom prst="rect">
          <a:avLst/>
        </a:prstGeom>
        <a:blipFill>
          <a:blip xmlns:r="http://schemas.openxmlformats.org/officeDocument/2006/relationships" r:embed="rId9" cstate="email">
            <a:extLst>
              <a:ext uri="{28A0092B-C50C-407E-A947-70E740481C1C}">
                <a14:useLocalDpi xmlns:a14="http://schemas.microsoft.com/office/drawing/2010/main"/>
              </a:ext>
              <a:ext uri="{96DAC541-7B7A-43D3-8B79-37D633B846F1}">
                <asvg:svgBlip xmlns:asvg="http://schemas.microsoft.com/office/drawing/2016/SVG/main" r:embed="rId10"/>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4556E04E-3985-48C0-9DC1-9EFD79B2B9C7}">
      <dsp:nvSpPr>
        <dsp:cNvPr id="0" name=""/>
        <dsp:cNvSpPr/>
      </dsp:nvSpPr>
      <dsp:spPr>
        <a:xfrm>
          <a:off x="825930" y="3578816"/>
          <a:ext cx="4102629" cy="71509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5681" tIns="75681" rIns="75681" bIns="75681" numCol="1" spcCol="1270" anchor="ctr" anchorCtr="0">
          <a:noAutofit/>
        </a:bodyPr>
        <a:lstStyle/>
        <a:p>
          <a:pPr marL="0" lvl="0" indent="0" algn="l" defTabSz="666750">
            <a:lnSpc>
              <a:spcPct val="90000"/>
            </a:lnSpc>
            <a:spcBef>
              <a:spcPct val="0"/>
            </a:spcBef>
            <a:spcAft>
              <a:spcPct val="35000"/>
            </a:spcAft>
            <a:buNone/>
          </a:pPr>
          <a:r>
            <a:rPr lang="en-GB" sz="1500" kern="1200"/>
            <a:t>Copyright anxiety/copyright chill </a:t>
          </a:r>
          <a:endParaRPr lang="en-US" sz="1500" kern="1200"/>
        </a:p>
      </dsp:txBody>
      <dsp:txXfrm>
        <a:off x="825930" y="3578816"/>
        <a:ext cx="4102629" cy="715091"/>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819E615-C971-4A49-8B57-1ED8CA6F64E4}">
      <dsp:nvSpPr>
        <dsp:cNvPr id="0" name=""/>
        <dsp:cNvSpPr/>
      </dsp:nvSpPr>
      <dsp:spPr>
        <a:xfrm>
          <a:off x="147" y="379632"/>
          <a:ext cx="517978" cy="517978"/>
        </a:xfrm>
        <a:prstGeom prst="ellipse">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A905122C-AD18-4FB4-A451-0A77539E4D1F}">
      <dsp:nvSpPr>
        <dsp:cNvPr id="0" name=""/>
        <dsp:cNvSpPr/>
      </dsp:nvSpPr>
      <dsp:spPr>
        <a:xfrm>
          <a:off x="108923" y="488408"/>
          <a:ext cx="300427" cy="300427"/>
        </a:xfrm>
        <a:prstGeom prst="rect">
          <a:avLst/>
        </a:prstGeom>
        <a:blipFill>
          <a:blip xmlns:r="http://schemas.openxmlformats.org/officeDocument/2006/relationships" r:embed="rId1" cstate="email">
            <a:extLst>
              <a:ext uri="{28A0092B-C50C-407E-A947-70E740481C1C}">
                <a14:useLocalDpi xmlns:a14="http://schemas.microsoft.com/office/drawing/2010/main"/>
              </a:ext>
              <a:ext uri="{96DAC541-7B7A-43D3-8B79-37D633B846F1}">
                <asvg:svgBlip xmlns:asvg="http://schemas.microsoft.com/office/drawing/2016/SVG/main" r:embed="rId2"/>
              </a:ext>
            </a:extLst>
          </a:blip>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4EE3AFAA-1204-4664-A299-82D95CD12F0F}">
      <dsp:nvSpPr>
        <dsp:cNvPr id="0" name=""/>
        <dsp:cNvSpPr/>
      </dsp:nvSpPr>
      <dsp:spPr>
        <a:xfrm>
          <a:off x="629121" y="379632"/>
          <a:ext cx="1220948" cy="51797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0" lvl="0" indent="0" algn="l" defTabSz="488950">
            <a:lnSpc>
              <a:spcPct val="100000"/>
            </a:lnSpc>
            <a:spcBef>
              <a:spcPct val="0"/>
            </a:spcBef>
            <a:spcAft>
              <a:spcPct val="35000"/>
            </a:spcAft>
            <a:buNone/>
          </a:pPr>
          <a:r>
            <a:rPr lang="en-GB" sz="1100" kern="1200" dirty="0"/>
            <a:t>Routinely revisiting fair dealing guidelines to affirm they match current environment and context </a:t>
          </a:r>
          <a:endParaRPr lang="en-US" sz="1100" kern="1200" dirty="0"/>
        </a:p>
      </dsp:txBody>
      <dsp:txXfrm>
        <a:off x="629121" y="379632"/>
        <a:ext cx="1220948" cy="517978"/>
      </dsp:txXfrm>
    </dsp:sp>
    <dsp:sp modelId="{52C5EED5-402D-4207-AF9E-9AFB66CA61B8}">
      <dsp:nvSpPr>
        <dsp:cNvPr id="0" name=""/>
        <dsp:cNvSpPr/>
      </dsp:nvSpPr>
      <dsp:spPr>
        <a:xfrm>
          <a:off x="2062810" y="379632"/>
          <a:ext cx="517978" cy="517978"/>
        </a:xfrm>
        <a:prstGeom prst="ellipse">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40F2B4C5-8607-4B94-A574-378F6061A410}">
      <dsp:nvSpPr>
        <dsp:cNvPr id="0" name=""/>
        <dsp:cNvSpPr/>
      </dsp:nvSpPr>
      <dsp:spPr>
        <a:xfrm>
          <a:off x="2171585" y="488408"/>
          <a:ext cx="300427" cy="300427"/>
        </a:xfrm>
        <a:prstGeom prst="rect">
          <a:avLst/>
        </a:prstGeom>
        <a:blipFill>
          <a:blip xmlns:r="http://schemas.openxmlformats.org/officeDocument/2006/relationships" r:embed="rId3" cstate="email">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90AF9C14-1619-4CE9-9A01-8CB678AAE3D6}">
      <dsp:nvSpPr>
        <dsp:cNvPr id="0" name=""/>
        <dsp:cNvSpPr/>
      </dsp:nvSpPr>
      <dsp:spPr>
        <a:xfrm>
          <a:off x="2691783" y="379632"/>
          <a:ext cx="1220948" cy="51797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0" lvl="0" indent="0" algn="l" defTabSz="488950" rtl="0">
            <a:lnSpc>
              <a:spcPct val="100000"/>
            </a:lnSpc>
            <a:spcBef>
              <a:spcPct val="0"/>
            </a:spcBef>
            <a:spcAft>
              <a:spcPct val="35000"/>
            </a:spcAft>
            <a:buNone/>
          </a:pPr>
          <a:r>
            <a:rPr lang="en-GB" sz="1100" kern="1200" dirty="0">
              <a:latin typeface="Avenir Next LT Pro"/>
            </a:rPr>
            <a:t>Ensuring the guidelines are</a:t>
          </a:r>
          <a:r>
            <a:rPr lang="en-GB" sz="1100" kern="1200" dirty="0"/>
            <a:t> prioritizing the students right (users) over the institution</a:t>
          </a:r>
          <a:r>
            <a:rPr lang="en-GB" sz="1100" kern="1200" dirty="0">
              <a:latin typeface="Avenir Next LT Pro"/>
            </a:rPr>
            <a:t> and continue to lobby for stronger user rights</a:t>
          </a:r>
          <a:endParaRPr lang="en-US" sz="1100" kern="1200" dirty="0"/>
        </a:p>
      </dsp:txBody>
      <dsp:txXfrm>
        <a:off x="2691783" y="379632"/>
        <a:ext cx="1220948" cy="517978"/>
      </dsp:txXfrm>
    </dsp:sp>
    <dsp:sp modelId="{08A3E41D-8F59-4E12-A93C-28CF523433E7}">
      <dsp:nvSpPr>
        <dsp:cNvPr id="0" name=""/>
        <dsp:cNvSpPr/>
      </dsp:nvSpPr>
      <dsp:spPr>
        <a:xfrm>
          <a:off x="147" y="1372762"/>
          <a:ext cx="517978" cy="517978"/>
        </a:xfrm>
        <a:prstGeom prst="ellipse">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33AAE7BC-6CB1-40B3-ACDB-5CAEDF5CD247}">
      <dsp:nvSpPr>
        <dsp:cNvPr id="0" name=""/>
        <dsp:cNvSpPr/>
      </dsp:nvSpPr>
      <dsp:spPr>
        <a:xfrm>
          <a:off x="108923" y="1481538"/>
          <a:ext cx="300427" cy="300427"/>
        </a:xfrm>
        <a:prstGeom prst="rect">
          <a:avLst/>
        </a:prstGeom>
        <a:blipFill>
          <a:blip xmlns:r="http://schemas.openxmlformats.org/officeDocument/2006/relationships" r:embed="rId5" cstate="email">
            <a:extLst>
              <a:ext uri="{28A0092B-C50C-407E-A947-70E740481C1C}">
                <a14:useLocalDpi xmlns:a14="http://schemas.microsoft.com/office/drawing/2010/main"/>
              </a:ext>
              <a:ext uri="{96DAC541-7B7A-43D3-8B79-37D633B846F1}">
                <asvg:svgBlip xmlns:asvg="http://schemas.microsoft.com/office/drawing/2016/SVG/main" r:embed="rId6"/>
              </a:ext>
            </a:extLst>
          </a:blip>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2DEDACDA-D739-4161-997C-CECBE2D2F32C}">
      <dsp:nvSpPr>
        <dsp:cNvPr id="0" name=""/>
        <dsp:cNvSpPr/>
      </dsp:nvSpPr>
      <dsp:spPr>
        <a:xfrm>
          <a:off x="629121" y="1372762"/>
          <a:ext cx="1220948" cy="51797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0" lvl="0" indent="0" algn="l" defTabSz="488950">
            <a:lnSpc>
              <a:spcPct val="100000"/>
            </a:lnSpc>
            <a:spcBef>
              <a:spcPct val="0"/>
            </a:spcBef>
            <a:spcAft>
              <a:spcPct val="35000"/>
            </a:spcAft>
            <a:buNone/>
          </a:pPr>
          <a:r>
            <a:rPr lang="en-GB" sz="1100" kern="1200" dirty="0"/>
            <a:t>Managing institutional risk </a:t>
          </a:r>
          <a:endParaRPr lang="en-US" sz="1100" kern="1200" dirty="0"/>
        </a:p>
      </dsp:txBody>
      <dsp:txXfrm>
        <a:off x="629121" y="1372762"/>
        <a:ext cx="1220948" cy="517978"/>
      </dsp:txXfrm>
    </dsp:sp>
    <dsp:sp modelId="{070036EE-9C9C-4F80-9677-88270401EA88}">
      <dsp:nvSpPr>
        <dsp:cNvPr id="0" name=""/>
        <dsp:cNvSpPr/>
      </dsp:nvSpPr>
      <dsp:spPr>
        <a:xfrm>
          <a:off x="2062810" y="1372762"/>
          <a:ext cx="517978" cy="517978"/>
        </a:xfrm>
        <a:prstGeom prst="ellipse">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4474AC38-42BE-4E99-A512-92816FCDBCD2}">
      <dsp:nvSpPr>
        <dsp:cNvPr id="0" name=""/>
        <dsp:cNvSpPr/>
      </dsp:nvSpPr>
      <dsp:spPr>
        <a:xfrm>
          <a:off x="2171585" y="1481538"/>
          <a:ext cx="300427" cy="300427"/>
        </a:xfrm>
        <a:prstGeom prst="rect">
          <a:avLst/>
        </a:prstGeom>
        <a:blipFill>
          <a:blip xmlns:r="http://schemas.openxmlformats.org/officeDocument/2006/relationships" r:embed="rId7" cstate="email">
            <a:extLst>
              <a:ext uri="{28A0092B-C50C-407E-A947-70E740481C1C}">
                <a14:useLocalDpi xmlns:a14="http://schemas.microsoft.com/office/drawing/2010/main"/>
              </a:ext>
              <a:ext uri="{96DAC541-7B7A-43D3-8B79-37D633B846F1}">
                <asvg:svgBlip xmlns:asvg="http://schemas.microsoft.com/office/drawing/2016/SVG/main" r:embed="rId8"/>
              </a:ext>
            </a:extLst>
          </a:blip>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57877FF6-B897-4C65-90A2-4F78C8AE609F}">
      <dsp:nvSpPr>
        <dsp:cNvPr id="0" name=""/>
        <dsp:cNvSpPr/>
      </dsp:nvSpPr>
      <dsp:spPr>
        <a:xfrm>
          <a:off x="2691783" y="1372762"/>
          <a:ext cx="1220948" cy="51797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0" lvl="0" indent="0" algn="l" defTabSz="488950">
            <a:lnSpc>
              <a:spcPct val="100000"/>
            </a:lnSpc>
            <a:spcBef>
              <a:spcPct val="0"/>
            </a:spcBef>
            <a:spcAft>
              <a:spcPct val="35000"/>
            </a:spcAft>
            <a:buNone/>
          </a:pPr>
          <a:r>
            <a:rPr lang="en-GB" sz="1100" kern="1200" dirty="0"/>
            <a:t>Copyright education across the board</a:t>
          </a:r>
          <a:endParaRPr lang="en-US" sz="1100" kern="1200" dirty="0"/>
        </a:p>
      </dsp:txBody>
      <dsp:txXfrm>
        <a:off x="2691783" y="1372762"/>
        <a:ext cx="1220948" cy="517978"/>
      </dsp:txXfrm>
    </dsp:sp>
    <dsp:sp modelId="{87F3E985-AB6E-46E5-96C0-7DE1DBC54A78}">
      <dsp:nvSpPr>
        <dsp:cNvPr id="0" name=""/>
        <dsp:cNvSpPr/>
      </dsp:nvSpPr>
      <dsp:spPr>
        <a:xfrm>
          <a:off x="147" y="2365893"/>
          <a:ext cx="517978" cy="517978"/>
        </a:xfrm>
        <a:prstGeom prst="ellipse">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A11C2099-0A50-4A66-B82C-9BEEF8F3EABD}">
      <dsp:nvSpPr>
        <dsp:cNvPr id="0" name=""/>
        <dsp:cNvSpPr/>
      </dsp:nvSpPr>
      <dsp:spPr>
        <a:xfrm>
          <a:off x="108923" y="2474668"/>
          <a:ext cx="300427" cy="300427"/>
        </a:xfrm>
        <a:prstGeom prst="rect">
          <a:avLst/>
        </a:prstGeom>
        <a:blipFill>
          <a:blip xmlns:r="http://schemas.openxmlformats.org/officeDocument/2006/relationships" r:embed="rId9" cstate="email">
            <a:extLst>
              <a:ext uri="{28A0092B-C50C-407E-A947-70E740481C1C}">
                <a14:useLocalDpi xmlns:a14="http://schemas.microsoft.com/office/drawing/2010/main"/>
              </a:ext>
              <a:ext uri="{96DAC541-7B7A-43D3-8B79-37D633B846F1}">
                <asvg:svgBlip xmlns:asvg="http://schemas.microsoft.com/office/drawing/2016/SVG/main" r:embed="rId10"/>
              </a:ext>
            </a:extLst>
          </a:blip>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2961F3EE-C18F-4E40-AE99-8AEE953B9C3A}">
      <dsp:nvSpPr>
        <dsp:cNvPr id="0" name=""/>
        <dsp:cNvSpPr/>
      </dsp:nvSpPr>
      <dsp:spPr>
        <a:xfrm>
          <a:off x="629121" y="2365893"/>
          <a:ext cx="1220948" cy="51797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0" lvl="0" indent="0" algn="l" defTabSz="488950" rtl="0">
            <a:lnSpc>
              <a:spcPct val="100000"/>
            </a:lnSpc>
            <a:spcBef>
              <a:spcPct val="0"/>
            </a:spcBef>
            <a:spcAft>
              <a:spcPct val="35000"/>
            </a:spcAft>
            <a:buNone/>
          </a:pPr>
          <a:r>
            <a:rPr lang="en-GB" sz="1100" kern="1200" dirty="0">
              <a:latin typeface="Avenir Next LT Pro"/>
            </a:rPr>
            <a:t>Explore different avenues of resource sharing such as CDL</a:t>
          </a:r>
          <a:endParaRPr lang="en-GB" sz="1100" kern="1200" dirty="0"/>
        </a:p>
      </dsp:txBody>
      <dsp:txXfrm>
        <a:off x="629121" y="2365893"/>
        <a:ext cx="1220948" cy="517978"/>
      </dsp:txXfrm>
    </dsp:sp>
  </dsp:spTree>
</dsp:drawing>
</file>

<file path=ppt/diagrams/layout1.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2.xml><?xml version="1.0" encoding="utf-8"?>
<dgm:layoutDef xmlns:dgm="http://schemas.openxmlformats.org/drawingml/2006/diagram" xmlns:a="http://schemas.openxmlformats.org/drawingml/2006/main" uniqueId="urn:microsoft.com/office/officeart/2018/2/layout/IconCircleList">
  <dgm:title val="Icon Circle List"/>
  <dgm:desc val="Use to show non-sequential or grouped chunks of information accompanied by related visuals. Circular shapes can hold an icon or small picture and corresponding text box shows Level 1 text. Works best for icons or small pictures with medium-length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alg type="sp"/>
    <dgm:shape xmlns:r="http://schemas.openxmlformats.org/officeDocument/2006/relationships" r:blip="">
      <dgm:adjLst/>
    </dgm:shape>
    <dgm:presOf/>
    <dgm:choose name="Name0">
      <dgm:if name="Name1" axis="ch" ptType="node" func="cnt" op="lte" val="3">
        <dgm:constrLst>
          <dgm:constr type="w" for="ch" forName="container" refType="w"/>
          <dgm:constr type="h" for="ch" forName="container" refType="h" fact="0.4"/>
        </dgm:constrLst>
      </dgm:if>
      <dgm:else name="Name2">
        <dgm:constrLst>
          <dgm:constr type="w" for="ch" forName="container" refType="w"/>
          <dgm:constr type="h" for="ch" forName="container" refType="h"/>
        </dgm:constrLst>
      </dgm:else>
    </dgm:choose>
    <dgm:ruleLst>
      <dgm:rule type="h" for="ch" forName="container" val="INF" fact="NaN" max="NaN"/>
    </dgm:ruleLst>
    <dgm:layoutNode name="container">
      <dgm:varLst>
        <dgm:dir/>
        <dgm:resizeHandles val="exact"/>
      </dgm:varLst>
      <dgm:choose name="Name3">
        <dgm:if name="Name4" axis="self" func="var" arg="dir" op="equ" val="norm">
          <dgm:alg type="snake">
            <dgm:param type="grDir" val="tL"/>
            <dgm:param type="flowDir" val="row"/>
            <dgm:param type="contDir" val="sameDir"/>
          </dgm:alg>
        </dgm:if>
        <dgm:else name="Name5">
          <dgm:alg type="snake">
            <dgm:param type="grDir" val="tR"/>
            <dgm:param type="flowDir" val="row"/>
            <dgm:param type="contDir" val="sameDir"/>
          </dgm:alg>
        </dgm:else>
      </dgm:choose>
      <dgm:shape xmlns:r="http://schemas.openxmlformats.org/officeDocument/2006/relationships" r:blip="">
        <dgm:adjLst/>
      </dgm:shape>
      <dgm:presOf/>
      <dgm:constrLst>
        <dgm:constr type="w" for="ch" forName="compNode" refType="w"/>
        <dgm:constr type="h" for="ch" forName="compNode" refType="w" fact="0.28"/>
        <dgm:constr type="w" for="ch" forName="sibTrans" refType="w" refFor="ch" refForName="compNode" fact="0.115"/>
        <dgm:constr type="sp" refType="h" op="equ" fact="0.17"/>
        <dgm:constr type="primFontSz" for="des" ptType="node" op="equ" val="24"/>
        <dgm:constr type="h" for="des" forName="compNode" op="equ"/>
        <dgm:constr type="h" for="des" forName="iconBgRect" op="equ"/>
      </dgm:constrLst>
      <dgm:ruleLst>
        <dgm:rule type="w" for="ch" forName="compNode" val="60" fact="NaN" max="NaN"/>
      </dgm:ruleLst>
      <dgm:forEach name="Name6" axis="ch" ptType="node">
        <dgm:layoutNode name="compNode">
          <dgm:alg type="composite"/>
          <dgm:shape xmlns:r="http://schemas.openxmlformats.org/officeDocument/2006/relationships" r:blip="">
            <dgm:adjLst/>
          </dgm:shape>
          <dgm:presOf axis="self"/>
          <dgm:constrLst>
            <dgm:constr type="w" for="ch" forName="iconBgRect" refType="w" fact="0.28"/>
            <dgm:constr type="h" for="ch" forName="iconBgRect" refType="w" refFor="ch" refForName="iconBgRect"/>
            <dgm:constr type="t" for="ch" forName="iconBgRect"/>
            <dgm:constr type="l" for="ch" forName="iconBgRect"/>
            <dgm:constr type="w" for="ch" forName="iconRect" refType="w" refFor="ch" refForName="iconBgRect" fact="0.58"/>
            <dgm:constr type="h" for="ch" forName="iconRect" refType="w" refFor="ch" refForName="iconRect"/>
            <dgm:constr type="ctrX" for="ch" forName="iconRect" refType="ctrX" refFor="ch" refForName="iconBgRect"/>
            <dgm:constr type="ctrY" for="ch" forName="iconRect" refType="ctrY" refFor="ch" refForName="iconBgRect"/>
            <dgm:constr type="w" for="ch" forName="spaceRect" refType="w" fact="0.06"/>
            <dgm:constr type="h" for="ch" forName="spaceRect" refType="h" refFor="ch" refForName="iconBgRect"/>
            <dgm:constr type="t" for="ch" forName="spaceRect" refType="t" refFor="ch" refForName="iconBgRect"/>
            <dgm:constr type="l" for="ch" forName="spaceRect" refType="r" refFor="ch" refForName="iconBgRect"/>
            <dgm:constr type="h" for="ch" forName="textRect" refType="h" refFor="ch" refForName="iconBgRect"/>
            <dgm:constr type="t" for="ch" forName="textRect" refType="t" refFor="ch" refForName="iconBgRect"/>
            <dgm:constr type="l" for="ch" forName="textRect" refType="r" refFor="ch" refForName="spaceRect"/>
          </dgm:constrLst>
          <dgm:ruleLst/>
          <dgm:layoutNode name="iconBgRect" styleLbl="bgShp">
            <dgm:alg type="sp"/>
            <dgm:shape xmlns:r="http://schemas.openxmlformats.org/officeDocument/2006/relationships" type="ellipse" r:blip="">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textRect" styleLbl="revTx">
            <dgm:varLst>
              <dgm:chMax val="1"/>
              <dgm:chPref val="1"/>
            </dgm:varLst>
            <dgm:choose name="Name7">
              <dgm:if name="Name8" func="var" arg="dir" op="equ" val="norm">
                <dgm:alg type="tx">
                  <dgm:param type="txAnchorVert" val="mid"/>
                  <dgm:param type="parTxLTRAlign" val="l"/>
                  <dgm:param type="shpTxLTRAlignCh" val="l"/>
                  <dgm:param type="parTxRTLAlign" val="l"/>
                  <dgm:param type="shpTxRTLAlignCh" val="l"/>
                </dgm:alg>
              </dgm:if>
              <dgm:else name="Name9">
                <dgm:alg type="tx">
                  <dgm:param type="txAnchorVert" val="mid"/>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self" ptType="node"/>
            <dgm:constrLst>
              <dgm:constr type="lMarg"/>
              <dgm:constr type="rMarg"/>
              <dgm:constr type="tMarg"/>
              <dgm:constr type="bMarg"/>
            </dgm:constrLst>
            <dgm:ruleLst>
              <dgm:rule type="primFontSz" val="11" fact="NaN" max="NaN"/>
            </dgm:ruleLst>
          </dgm:layoutNode>
        </dgm:layoutNode>
        <dgm:forEach name="Name10"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layoutNode>
  <dgm:extLst>
    <a:ext uri="{68A01E43-0DF5-4B5B-8FA6-DAF915123BFB}">
      <dgm1612:lstStyle xmlns:dgm1612="http://schemas.microsoft.com/office/drawing/2016/12/diagram">
        <a:lvl1pPr>
          <a:lnSpc>
            <a:spcPct val="100000"/>
          </a:lnSpc>
        </a:lvl1pPr>
      </dgm1612:lstStyle>
    </a:ext>
  </dgm:extLst>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9.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3" Type="http://schemas.openxmlformats.org/officeDocument/2006/relationships/hyperlink" Target="http://(Moodhttps:/walledculture.org/widespread-copyright-anxiety-leading-to-copyright-chill-means-something-is-deeply-wrong/" TargetMode="External"/><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3" Type="http://schemas.openxmlformats.org/officeDocument/2006/relationships/hyperlink" Target="http://(Moodhttps:/walledculture.org/widespread-copyright-anxiety-leading-to-copyright-chill-means-something-is-deeply-wrong/" TargetMode="External"/><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85.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86.xml"/><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2" Type="http://schemas.openxmlformats.org/officeDocument/2006/relationships/slide" Target="../slides/slide87.xml"/><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2" Type="http://schemas.openxmlformats.org/officeDocument/2006/relationships/slide" Target="../slides/slide88.xml"/><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2" Type="http://schemas.openxmlformats.org/officeDocument/2006/relationships/slide" Target="../slides/slide89.xml"/><Relationship Id="rId1" Type="http://schemas.openxmlformats.org/officeDocument/2006/relationships/notesMaster" Target="../notesMasters/notesMaster1.xml"/></Relationships>
</file>

<file path=ppt/notesSlides/_rels/notesSlide78.xml.rels><?xml version="1.0" encoding="UTF-8" standalone="yes"?>
<Relationships xmlns="http://schemas.openxmlformats.org/package/2006/relationships"><Relationship Id="rId2" Type="http://schemas.openxmlformats.org/officeDocument/2006/relationships/slide" Target="../slides/slide90.xml"/><Relationship Id="rId1" Type="http://schemas.openxmlformats.org/officeDocument/2006/relationships/notesMaster" Target="../notesMasters/notesMaster1.xml"/></Relationships>
</file>

<file path=ppt/notesSlides/_rels/notesSlide79.xml.rels><?xml version="1.0" encoding="UTF-8" standalone="yes"?>
<Relationships xmlns="http://schemas.openxmlformats.org/package/2006/relationships"><Relationship Id="rId2" Type="http://schemas.openxmlformats.org/officeDocument/2006/relationships/slide" Target="../slides/slide9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0.xml.rels><?xml version="1.0" encoding="UTF-8" standalone="yes"?>
<Relationships xmlns="http://schemas.openxmlformats.org/package/2006/relationships"><Relationship Id="rId2" Type="http://schemas.openxmlformats.org/officeDocument/2006/relationships/slide" Target="../slides/slide92.xml"/><Relationship Id="rId1" Type="http://schemas.openxmlformats.org/officeDocument/2006/relationships/notesMaster" Target="../notesMasters/notesMaster1.xml"/></Relationships>
</file>

<file path=ppt/notesSlides/_rels/notesSlide81.xml.rels><?xml version="1.0" encoding="UTF-8" standalone="yes"?>
<Relationships xmlns="http://schemas.openxmlformats.org/package/2006/relationships"><Relationship Id="rId2" Type="http://schemas.openxmlformats.org/officeDocument/2006/relationships/slide" Target="../slides/slide93.xml"/><Relationship Id="rId1" Type="http://schemas.openxmlformats.org/officeDocument/2006/relationships/notesMaster" Target="../notesMasters/notesMaster1.xml"/></Relationships>
</file>

<file path=ppt/notesSlides/_rels/notesSlide82.xml.rels><?xml version="1.0" encoding="UTF-8" standalone="yes"?>
<Relationships xmlns="http://schemas.openxmlformats.org/package/2006/relationships"><Relationship Id="rId2" Type="http://schemas.openxmlformats.org/officeDocument/2006/relationships/slide" Target="../slides/slide94.xml"/><Relationship Id="rId1" Type="http://schemas.openxmlformats.org/officeDocument/2006/relationships/notesMaster" Target="../notesMasters/notesMaster1.xml"/></Relationships>
</file>

<file path=ppt/notesSlides/_rels/notesSlide83.xml.rels><?xml version="1.0" encoding="UTF-8" standalone="yes"?>
<Relationships xmlns="http://schemas.openxmlformats.org/package/2006/relationships"><Relationship Id="rId2" Type="http://schemas.openxmlformats.org/officeDocument/2006/relationships/slide" Target="../slides/slide9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1"/>
        <p:cNvGrpSpPr/>
        <p:nvPr/>
      </p:nvGrpSpPr>
      <p:grpSpPr>
        <a:xfrm>
          <a:off x="0" y="0"/>
          <a:ext cx="0" cy="0"/>
          <a:chOff x="0" y="0"/>
          <a:chExt cx="0" cy="0"/>
        </a:xfrm>
      </p:grpSpPr>
      <p:sp>
        <p:nvSpPr>
          <p:cNvPr id="52" name="Google Shape;52;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3" name="Google Shape;53;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1"/>
        <p:cNvGrpSpPr/>
        <p:nvPr/>
      </p:nvGrpSpPr>
      <p:grpSpPr>
        <a:xfrm>
          <a:off x="0" y="0"/>
          <a:ext cx="0" cy="0"/>
          <a:chOff x="0" y="0"/>
          <a:chExt cx="0" cy="0"/>
        </a:xfrm>
      </p:grpSpPr>
      <p:sp>
        <p:nvSpPr>
          <p:cNvPr id="142" name="Google Shape;142;p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CA"/>
              <a:t>20 members!</a:t>
            </a:r>
            <a:endParaRPr/>
          </a:p>
        </p:txBody>
      </p:sp>
      <p:sp>
        <p:nvSpPr>
          <p:cNvPr id="143" name="Google Shape;143;p2: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9"/>
        <p:cNvGrpSpPr/>
        <p:nvPr/>
      </p:nvGrpSpPr>
      <p:grpSpPr>
        <a:xfrm>
          <a:off x="0" y="0"/>
          <a:ext cx="0" cy="0"/>
          <a:chOff x="0" y="0"/>
          <a:chExt cx="0" cy="0"/>
        </a:xfrm>
      </p:grpSpPr>
      <p:sp>
        <p:nvSpPr>
          <p:cNvPr id="150" name="Google Shape;150;p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51" name="Google Shape;151;p3: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7"/>
        <p:cNvGrpSpPr/>
        <p:nvPr/>
      </p:nvGrpSpPr>
      <p:grpSpPr>
        <a:xfrm>
          <a:off x="0" y="0"/>
          <a:ext cx="0" cy="0"/>
          <a:chOff x="0" y="0"/>
          <a:chExt cx="0" cy="0"/>
        </a:xfrm>
      </p:grpSpPr>
      <p:sp>
        <p:nvSpPr>
          <p:cNvPr id="158" name="Google Shape;158;p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59" name="Google Shape;159;p4: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3"/>
        <p:cNvGrpSpPr/>
        <p:nvPr/>
      </p:nvGrpSpPr>
      <p:grpSpPr>
        <a:xfrm>
          <a:off x="0" y="0"/>
          <a:ext cx="0" cy="0"/>
          <a:chOff x="0" y="0"/>
          <a:chExt cx="0" cy="0"/>
        </a:xfrm>
      </p:grpSpPr>
      <p:sp>
        <p:nvSpPr>
          <p:cNvPr id="164" name="Google Shape;164;p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65" name="Google Shape;165;p5: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2"/>
        <p:cNvGrpSpPr/>
        <p:nvPr/>
      </p:nvGrpSpPr>
      <p:grpSpPr>
        <a:xfrm>
          <a:off x="0" y="0"/>
          <a:ext cx="0" cy="0"/>
          <a:chOff x="0" y="0"/>
          <a:chExt cx="0" cy="0"/>
        </a:xfrm>
      </p:grpSpPr>
      <p:sp>
        <p:nvSpPr>
          <p:cNvPr id="173" name="Google Shape;173;p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74" name="Google Shape;174;p6: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8"/>
        <p:cNvGrpSpPr/>
        <p:nvPr/>
      </p:nvGrpSpPr>
      <p:grpSpPr>
        <a:xfrm>
          <a:off x="0" y="0"/>
          <a:ext cx="0" cy="0"/>
          <a:chOff x="0" y="0"/>
          <a:chExt cx="0" cy="0"/>
        </a:xfrm>
      </p:grpSpPr>
      <p:sp>
        <p:nvSpPr>
          <p:cNvPr id="179" name="Google Shape;179;p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80" name="Google Shape;180;p7: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6"/>
        <p:cNvGrpSpPr/>
        <p:nvPr/>
      </p:nvGrpSpPr>
      <p:grpSpPr>
        <a:xfrm>
          <a:off x="0" y="0"/>
          <a:ext cx="0" cy="0"/>
          <a:chOff x="0" y="0"/>
          <a:chExt cx="0" cy="0"/>
        </a:xfrm>
      </p:grpSpPr>
      <p:sp>
        <p:nvSpPr>
          <p:cNvPr id="187" name="Google Shape;187;p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88" name="Google Shape;188;p8: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3"/>
        <p:cNvGrpSpPr/>
        <p:nvPr/>
      </p:nvGrpSpPr>
      <p:grpSpPr>
        <a:xfrm>
          <a:off x="0" y="0"/>
          <a:ext cx="0" cy="0"/>
          <a:chOff x="0" y="0"/>
          <a:chExt cx="0" cy="0"/>
        </a:xfrm>
      </p:grpSpPr>
      <p:sp>
        <p:nvSpPr>
          <p:cNvPr id="194" name="Google Shape;194;p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95" name="Google Shape;195;p9: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1"/>
        <p:cNvGrpSpPr/>
        <p:nvPr/>
      </p:nvGrpSpPr>
      <p:grpSpPr>
        <a:xfrm>
          <a:off x="0" y="0"/>
          <a:ext cx="0" cy="0"/>
          <a:chOff x="0" y="0"/>
          <a:chExt cx="0" cy="0"/>
        </a:xfrm>
      </p:grpSpPr>
      <p:sp>
        <p:nvSpPr>
          <p:cNvPr id="202" name="Google Shape;202;p1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03" name="Google Shape;203;p10: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8"/>
        <p:cNvGrpSpPr/>
        <p:nvPr/>
      </p:nvGrpSpPr>
      <p:grpSpPr>
        <a:xfrm>
          <a:off x="0" y="0"/>
          <a:ext cx="0" cy="0"/>
          <a:chOff x="0" y="0"/>
          <a:chExt cx="0" cy="0"/>
        </a:xfrm>
      </p:grpSpPr>
      <p:sp>
        <p:nvSpPr>
          <p:cNvPr id="209" name="Google Shape;209;p1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10" name="Google Shape;210;p11: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8"/>
        <p:cNvGrpSpPr/>
        <p:nvPr/>
      </p:nvGrpSpPr>
      <p:grpSpPr>
        <a:xfrm>
          <a:off x="0" y="0"/>
          <a:ext cx="0" cy="0"/>
          <a:chOff x="0" y="0"/>
          <a:chExt cx="0" cy="0"/>
        </a:xfrm>
      </p:grpSpPr>
      <p:sp>
        <p:nvSpPr>
          <p:cNvPr id="59" name="Google Shape;59;g127d491b24c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0" name="Google Shape;60;g127d491b24c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6"/>
        <p:cNvGrpSpPr/>
        <p:nvPr/>
      </p:nvGrpSpPr>
      <p:grpSpPr>
        <a:xfrm>
          <a:off x="0" y="0"/>
          <a:ext cx="0" cy="0"/>
          <a:chOff x="0" y="0"/>
          <a:chExt cx="0" cy="0"/>
        </a:xfrm>
      </p:grpSpPr>
      <p:sp>
        <p:nvSpPr>
          <p:cNvPr id="217" name="Google Shape;217;p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18" name="Google Shape;218;p12: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5"/>
        <p:cNvGrpSpPr/>
        <p:nvPr/>
      </p:nvGrpSpPr>
      <p:grpSpPr>
        <a:xfrm>
          <a:off x="0" y="0"/>
          <a:ext cx="0" cy="0"/>
          <a:chOff x="0" y="0"/>
          <a:chExt cx="0" cy="0"/>
        </a:xfrm>
      </p:grpSpPr>
      <p:sp>
        <p:nvSpPr>
          <p:cNvPr id="226" name="Google Shape;226;p1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27" name="Google Shape;227;p13: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4"/>
        <p:cNvGrpSpPr/>
        <p:nvPr/>
      </p:nvGrpSpPr>
      <p:grpSpPr>
        <a:xfrm>
          <a:off x="0" y="0"/>
          <a:ext cx="0" cy="0"/>
          <a:chOff x="0" y="0"/>
          <a:chExt cx="0" cy="0"/>
        </a:xfrm>
      </p:grpSpPr>
      <p:sp>
        <p:nvSpPr>
          <p:cNvPr id="235" name="Google Shape;235;p1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36" name="Google Shape;236;p14: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3"/>
        <p:cNvGrpSpPr/>
        <p:nvPr/>
      </p:nvGrpSpPr>
      <p:grpSpPr>
        <a:xfrm>
          <a:off x="0" y="0"/>
          <a:ext cx="0" cy="0"/>
          <a:chOff x="0" y="0"/>
          <a:chExt cx="0" cy="0"/>
        </a:xfrm>
      </p:grpSpPr>
      <p:sp>
        <p:nvSpPr>
          <p:cNvPr id="244" name="Google Shape;244;p1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45" name="Google Shape;245;p15: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2"/>
        <p:cNvGrpSpPr/>
        <p:nvPr/>
      </p:nvGrpSpPr>
      <p:grpSpPr>
        <a:xfrm>
          <a:off x="0" y="0"/>
          <a:ext cx="0" cy="0"/>
          <a:chOff x="0" y="0"/>
          <a:chExt cx="0" cy="0"/>
        </a:xfrm>
      </p:grpSpPr>
      <p:sp>
        <p:nvSpPr>
          <p:cNvPr id="253" name="Google Shape;253;p1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54" name="Google Shape;254;p16: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1"/>
        <p:cNvGrpSpPr/>
        <p:nvPr/>
      </p:nvGrpSpPr>
      <p:grpSpPr>
        <a:xfrm>
          <a:off x="0" y="0"/>
          <a:ext cx="0" cy="0"/>
          <a:chOff x="0" y="0"/>
          <a:chExt cx="0" cy="0"/>
        </a:xfrm>
      </p:grpSpPr>
      <p:sp>
        <p:nvSpPr>
          <p:cNvPr id="262" name="Google Shape;262;p1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63" name="Google Shape;263;p17: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8"/>
        <p:cNvGrpSpPr/>
        <p:nvPr/>
      </p:nvGrpSpPr>
      <p:grpSpPr>
        <a:xfrm>
          <a:off x="0" y="0"/>
          <a:ext cx="0" cy="0"/>
          <a:chOff x="0" y="0"/>
          <a:chExt cx="0" cy="0"/>
        </a:xfrm>
      </p:grpSpPr>
      <p:sp>
        <p:nvSpPr>
          <p:cNvPr id="269" name="Google Shape;269;p1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70" name="Google Shape;270;p18: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5"/>
        <p:cNvGrpSpPr/>
        <p:nvPr/>
      </p:nvGrpSpPr>
      <p:grpSpPr>
        <a:xfrm>
          <a:off x="0" y="0"/>
          <a:ext cx="0" cy="0"/>
          <a:chOff x="0" y="0"/>
          <a:chExt cx="0" cy="0"/>
        </a:xfrm>
      </p:grpSpPr>
      <p:sp>
        <p:nvSpPr>
          <p:cNvPr id="276" name="Google Shape;276;p1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77" name="Google Shape;277;p19: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2"/>
        <p:cNvGrpSpPr/>
        <p:nvPr/>
      </p:nvGrpSpPr>
      <p:grpSpPr>
        <a:xfrm>
          <a:off x="0" y="0"/>
          <a:ext cx="0" cy="0"/>
          <a:chOff x="0" y="0"/>
          <a:chExt cx="0" cy="0"/>
        </a:xfrm>
      </p:grpSpPr>
      <p:sp>
        <p:nvSpPr>
          <p:cNvPr id="283" name="Google Shape;283;p2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84" name="Google Shape;284;p20: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7"/>
        <p:cNvGrpSpPr/>
        <p:nvPr/>
      </p:nvGrpSpPr>
      <p:grpSpPr>
        <a:xfrm>
          <a:off x="0" y="0"/>
          <a:ext cx="0" cy="0"/>
          <a:chOff x="0" y="0"/>
          <a:chExt cx="0" cy="0"/>
        </a:xfrm>
      </p:grpSpPr>
      <p:sp>
        <p:nvSpPr>
          <p:cNvPr id="98" name="Google Shape;98;g127e56562ff_0_3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9" name="Google Shape;99;g127e56562ff_0_3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4"/>
        <p:cNvGrpSpPr/>
        <p:nvPr/>
      </p:nvGrpSpPr>
      <p:grpSpPr>
        <a:xfrm>
          <a:off x="0" y="0"/>
          <a:ext cx="0" cy="0"/>
          <a:chOff x="0" y="0"/>
          <a:chExt cx="0" cy="0"/>
        </a:xfrm>
      </p:grpSpPr>
      <p:sp>
        <p:nvSpPr>
          <p:cNvPr id="65" name="Google Shape;65;g127e56562ff_0_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6" name="Google Shape;66;g127e56562ff_0_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127e56562ff_0_2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127e56562ff_0_2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Tx/>
              <a:buNone/>
            </a:pPr>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C8D0AEB-1D42-4D7F-AF75-3BF2BD98B697}"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31</a:t>
            </a:fld>
            <a:endParaRPr kumimoji="0" lang="en-US" sz="12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898174615"/>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CA" dirty="0"/>
              <a:t>ACE = Accessible Content E-Portal</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CA" dirty="0"/>
              <a:t>UTL = University of Toronto Libraries</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CA" dirty="0"/>
              <a:t>OCUL = Ontario Council of University Libraries</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CA" dirty="0"/>
              <a:t>OCLS = Ontario Colleges Library Service</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CA" dirty="0"/>
              <a:t>UTM = University of Toronto Mississauga</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CA" dirty="0"/>
              <a:t>UTSC = University of Toronto Scarborough</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CA" dirty="0"/>
              <a:t>UTSG = University of Toronto St. George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CA" dirty="0"/>
              <a:t>IA = Internet Archive</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CA" dirty="0"/>
              <a:t>https://ace.scholarsportal.info/</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CA"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CA"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C8D0AEB-1D42-4D7F-AF75-3BF2BD98B697}"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32</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201532311"/>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CA"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CA"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C8D0AEB-1D42-4D7F-AF75-3BF2BD98B697}"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33</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696567784"/>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CA"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CA"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C8D0AEB-1D42-4D7F-AF75-3BF2BD98B697}"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34</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935519253"/>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CA"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CA"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C8D0AEB-1D42-4D7F-AF75-3BF2BD98B697}"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35</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336924032"/>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90782F9B-A143-41F0-9520-40745EBBD4F0}" type="slidenum">
              <a:rPr kumimoji="0" lang="en-CA"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38</a:t>
            </a:fld>
            <a:endParaRPr kumimoji="0" lang="en-CA"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308434761"/>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90782F9B-A143-41F0-9520-40745EBBD4F0}" type="slidenum">
              <a:rPr kumimoji="0" lang="en-CA"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39</a:t>
            </a:fld>
            <a:endParaRPr kumimoji="0" lang="en-CA"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370981215"/>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90782F9B-A143-41F0-9520-40745EBBD4F0}" type="slidenum">
              <a:rPr kumimoji="0" lang="en-CA"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40</a:t>
            </a:fld>
            <a:endParaRPr kumimoji="0" lang="en-CA"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895052148"/>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90782F9B-A143-41F0-9520-40745EBBD4F0}" type="slidenum">
              <a:rPr kumimoji="0" lang="en-CA"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41</a:t>
            </a:fld>
            <a:endParaRPr kumimoji="0" lang="en-CA"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14344423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0"/>
        <p:cNvGrpSpPr/>
        <p:nvPr/>
      </p:nvGrpSpPr>
      <p:grpSpPr>
        <a:xfrm>
          <a:off x="0" y="0"/>
          <a:ext cx="0" cy="0"/>
          <a:chOff x="0" y="0"/>
          <a:chExt cx="0" cy="0"/>
        </a:xfrm>
      </p:grpSpPr>
      <p:sp>
        <p:nvSpPr>
          <p:cNvPr id="71" name="Google Shape;71;g127e56562ff_0_1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2" name="Google Shape;72;g127e56562ff_0_1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90782F9B-A143-41F0-9520-40745EBBD4F0}" type="slidenum">
              <a:rPr kumimoji="0" lang="en-CA"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44</a:t>
            </a:fld>
            <a:endParaRPr kumimoji="0" lang="en-CA"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645662368"/>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90782F9B-A143-41F0-9520-40745EBBD4F0}" type="slidenum">
              <a:rPr kumimoji="0" lang="en-CA"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45</a:t>
            </a:fld>
            <a:endParaRPr kumimoji="0" lang="en-CA"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737656033"/>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1"/>
        <p:cNvGrpSpPr/>
        <p:nvPr/>
      </p:nvGrpSpPr>
      <p:grpSpPr>
        <a:xfrm>
          <a:off x="0" y="0"/>
          <a:ext cx="0" cy="0"/>
          <a:chOff x="0" y="0"/>
          <a:chExt cx="0" cy="0"/>
        </a:xfrm>
      </p:grpSpPr>
      <p:sp>
        <p:nvSpPr>
          <p:cNvPr id="82" name="Google Shape;82;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3" name="Google Shape;83;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lnSpc>
                <a:spcPct val="115000"/>
              </a:lnSpc>
              <a:spcBef>
                <a:spcPts val="1200"/>
              </a:spcBef>
              <a:spcAft>
                <a:spcPts val="0"/>
              </a:spcAft>
              <a:buClr>
                <a:schemeClr val="dk1"/>
              </a:buClr>
              <a:buSzPts val="1100"/>
              <a:buFont typeface="Arial"/>
              <a:buNone/>
            </a:pPr>
            <a:endParaRPr sz="1400">
              <a:solidFill>
                <a:schemeClr val="dk1"/>
              </a:solidFill>
            </a:endParaRPr>
          </a:p>
          <a:p>
            <a:pPr marL="0" lvl="0" indent="0" algn="l" rtl="0">
              <a:spcBef>
                <a:spcPts val="0"/>
              </a:spcBef>
              <a:spcAft>
                <a:spcPts val="0"/>
              </a:spcAft>
              <a:buNone/>
            </a:pPr>
            <a:endParaRPr/>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2"/>
        <p:cNvGrpSpPr/>
        <p:nvPr/>
      </p:nvGrpSpPr>
      <p:grpSpPr>
        <a:xfrm>
          <a:off x="0" y="0"/>
          <a:ext cx="0" cy="0"/>
          <a:chOff x="0" y="0"/>
          <a:chExt cx="0" cy="0"/>
        </a:xfrm>
      </p:grpSpPr>
      <p:sp>
        <p:nvSpPr>
          <p:cNvPr id="93" name="Google Shape;93;g1252ec7cfef_5_5: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4" name="Google Shape;94;g1252ec7cfef_5_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9"/>
        <p:cNvGrpSpPr/>
        <p:nvPr/>
      </p:nvGrpSpPr>
      <p:grpSpPr>
        <a:xfrm>
          <a:off x="0" y="0"/>
          <a:ext cx="0" cy="0"/>
          <a:chOff x="0" y="0"/>
          <a:chExt cx="0" cy="0"/>
        </a:xfrm>
      </p:grpSpPr>
      <p:sp>
        <p:nvSpPr>
          <p:cNvPr id="100" name="Google Shape;100;g1252ec7cfef_5_25: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1" name="Google Shape;101;g1252ec7cfef_5_2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7"/>
        <p:cNvGrpSpPr/>
        <p:nvPr/>
      </p:nvGrpSpPr>
      <p:grpSpPr>
        <a:xfrm>
          <a:off x="0" y="0"/>
          <a:ext cx="0" cy="0"/>
          <a:chOff x="0" y="0"/>
          <a:chExt cx="0" cy="0"/>
        </a:xfrm>
      </p:grpSpPr>
      <p:sp>
        <p:nvSpPr>
          <p:cNvPr id="108" name="Google Shape;108;g1252ec7cfef_5_3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9" name="Google Shape;109;g1252ec7cfef_5_3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4"/>
        <p:cNvGrpSpPr/>
        <p:nvPr/>
      </p:nvGrpSpPr>
      <p:grpSpPr>
        <a:xfrm>
          <a:off x="0" y="0"/>
          <a:ext cx="0" cy="0"/>
          <a:chOff x="0" y="0"/>
          <a:chExt cx="0" cy="0"/>
        </a:xfrm>
      </p:grpSpPr>
      <p:sp>
        <p:nvSpPr>
          <p:cNvPr id="115" name="Google Shape;115;g1252ec7cfef_5_41: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6" name="Google Shape;116;g1252ec7cfef_5_4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1"/>
        <p:cNvGrpSpPr/>
        <p:nvPr/>
      </p:nvGrpSpPr>
      <p:grpSpPr>
        <a:xfrm>
          <a:off x="0" y="0"/>
          <a:ext cx="0" cy="0"/>
          <a:chOff x="0" y="0"/>
          <a:chExt cx="0" cy="0"/>
        </a:xfrm>
      </p:grpSpPr>
      <p:sp>
        <p:nvSpPr>
          <p:cNvPr id="122" name="Google Shape;122;g1252ec7cfef_0_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3" name="Google Shape;123;g1252ec7cfef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a:p>
            <a:pPr marL="0" lvl="0" indent="0" algn="l" rtl="0">
              <a:spcBef>
                <a:spcPts val="0"/>
              </a:spcBef>
              <a:spcAft>
                <a:spcPts val="0"/>
              </a:spcAft>
              <a:buNone/>
            </a:pPr>
            <a:endParaRPr/>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9"/>
        <p:cNvGrpSpPr/>
        <p:nvPr/>
      </p:nvGrpSpPr>
      <p:grpSpPr>
        <a:xfrm>
          <a:off x="0" y="0"/>
          <a:ext cx="0" cy="0"/>
          <a:chOff x="0" y="0"/>
          <a:chExt cx="0" cy="0"/>
        </a:xfrm>
      </p:grpSpPr>
      <p:sp>
        <p:nvSpPr>
          <p:cNvPr id="130" name="Google Shape;130;g1252ec7cfef_5_5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1" name="Google Shape;131;g1252ec7cfef_5_5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6"/>
        <p:cNvGrpSpPr/>
        <p:nvPr/>
      </p:nvGrpSpPr>
      <p:grpSpPr>
        <a:xfrm>
          <a:off x="0" y="0"/>
          <a:ext cx="0" cy="0"/>
          <a:chOff x="0" y="0"/>
          <a:chExt cx="0" cy="0"/>
        </a:xfrm>
      </p:grpSpPr>
      <p:sp>
        <p:nvSpPr>
          <p:cNvPr id="137" name="Google Shape;137;g1252ec7cfef_5_1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8" name="Google Shape;138;g1252ec7cfef_5_1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828800" lvl="0" indent="0" algn="l" rtl="0">
              <a:lnSpc>
                <a:spcPct val="115000"/>
              </a:lnSpc>
              <a:spcBef>
                <a:spcPts val="1200"/>
              </a:spcBef>
              <a:spcAft>
                <a:spcPts val="0"/>
              </a:spcAft>
              <a:buClr>
                <a:schemeClr val="dk1"/>
              </a:buClr>
              <a:buSzPts val="1100"/>
              <a:buFont typeface="Arial"/>
              <a:buNone/>
            </a:pPr>
            <a:endParaRPr>
              <a:solidFill>
                <a:schemeClr val="dk1"/>
              </a:solidFill>
            </a:endParaRPr>
          </a:p>
          <a:p>
            <a:pPr marL="0" lvl="0" indent="0" algn="l" rtl="0">
              <a:lnSpc>
                <a:spcPct val="115000"/>
              </a:lnSpc>
              <a:spcBef>
                <a:spcPts val="1200"/>
              </a:spcBef>
              <a:spcAft>
                <a:spcPts val="1200"/>
              </a:spcAft>
              <a:buClr>
                <a:schemeClr val="dk1"/>
              </a:buClr>
              <a:buSzPts val="1100"/>
              <a:buFont typeface="Arial"/>
              <a:buNone/>
            </a:pPr>
            <a:r>
              <a:rPr lang="en-GB">
                <a:solidFill>
                  <a:schemeClr val="dk1"/>
                </a:solidFill>
              </a:rPr>
              <a:t>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6"/>
        <p:cNvGrpSpPr/>
        <p:nvPr/>
      </p:nvGrpSpPr>
      <p:grpSpPr>
        <a:xfrm>
          <a:off x="0" y="0"/>
          <a:ext cx="0" cy="0"/>
          <a:chOff x="0" y="0"/>
          <a:chExt cx="0" cy="0"/>
        </a:xfrm>
      </p:grpSpPr>
      <p:sp>
        <p:nvSpPr>
          <p:cNvPr id="77" name="Google Shape;77;g127e56562ff_0_11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8" name="Google Shape;78;g127e56562ff_0_11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4"/>
        <p:cNvGrpSpPr/>
        <p:nvPr/>
      </p:nvGrpSpPr>
      <p:grpSpPr>
        <a:xfrm>
          <a:off x="0" y="0"/>
          <a:ext cx="0" cy="0"/>
          <a:chOff x="0" y="0"/>
          <a:chExt cx="0" cy="0"/>
        </a:xfrm>
      </p:grpSpPr>
      <p:sp>
        <p:nvSpPr>
          <p:cNvPr id="145" name="Google Shape;145;g1252ec7cfef_5_104: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6" name="Google Shape;146;g1252ec7cfef_5_10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lnSpc>
                <a:spcPct val="115000"/>
              </a:lnSpc>
              <a:spcBef>
                <a:spcPts val="1200"/>
              </a:spcBef>
              <a:spcAft>
                <a:spcPts val="1200"/>
              </a:spcAft>
              <a:buClr>
                <a:schemeClr val="dk1"/>
              </a:buClr>
              <a:buSzPts val="1100"/>
              <a:buFont typeface="Arial"/>
              <a:buNone/>
            </a:pPr>
            <a:endParaRPr/>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2"/>
        <p:cNvGrpSpPr/>
        <p:nvPr/>
      </p:nvGrpSpPr>
      <p:grpSpPr>
        <a:xfrm>
          <a:off x="0" y="0"/>
          <a:ext cx="0" cy="0"/>
          <a:chOff x="0" y="0"/>
          <a:chExt cx="0" cy="0"/>
        </a:xfrm>
      </p:grpSpPr>
      <p:sp>
        <p:nvSpPr>
          <p:cNvPr id="153" name="Google Shape;153;g1252ec7cfef_5_66: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4" name="Google Shape;154;g1252ec7cfef_5_6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0"/>
        <p:cNvGrpSpPr/>
        <p:nvPr/>
      </p:nvGrpSpPr>
      <p:grpSpPr>
        <a:xfrm>
          <a:off x="0" y="0"/>
          <a:ext cx="0" cy="0"/>
          <a:chOff x="0" y="0"/>
          <a:chExt cx="0" cy="0"/>
        </a:xfrm>
      </p:grpSpPr>
      <p:sp>
        <p:nvSpPr>
          <p:cNvPr id="161" name="Google Shape;161;g1252ec7cfef_5_8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2" name="Google Shape;162;g1252ec7cfef_5_8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7"/>
        <p:cNvGrpSpPr/>
        <p:nvPr/>
      </p:nvGrpSpPr>
      <p:grpSpPr>
        <a:xfrm>
          <a:off x="0" y="0"/>
          <a:ext cx="0" cy="0"/>
          <a:chOff x="0" y="0"/>
          <a:chExt cx="0" cy="0"/>
        </a:xfrm>
      </p:grpSpPr>
      <p:sp>
        <p:nvSpPr>
          <p:cNvPr id="168" name="Google Shape;168;g1252ec7cfef_5_74: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9" name="Google Shape;169;g1252ec7cfef_5_7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3"/>
        <p:cNvGrpSpPr/>
        <p:nvPr/>
      </p:nvGrpSpPr>
      <p:grpSpPr>
        <a:xfrm>
          <a:off x="0" y="0"/>
          <a:ext cx="0" cy="0"/>
          <a:chOff x="0" y="0"/>
          <a:chExt cx="0" cy="0"/>
        </a:xfrm>
      </p:grpSpPr>
      <p:sp>
        <p:nvSpPr>
          <p:cNvPr id="174" name="Google Shape;174;g1252ec7cfef_5_115: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75" name="Google Shape;175;g1252ec7cfef_5_11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9"/>
        <p:cNvGrpSpPr/>
        <p:nvPr/>
      </p:nvGrpSpPr>
      <p:grpSpPr>
        <a:xfrm>
          <a:off x="0" y="0"/>
          <a:ext cx="0" cy="0"/>
          <a:chOff x="0" y="0"/>
          <a:chExt cx="0" cy="0"/>
        </a:xfrm>
      </p:grpSpPr>
      <p:sp>
        <p:nvSpPr>
          <p:cNvPr id="180" name="Google Shape;180;g1252ec7cfef_0_11: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81" name="Google Shape;181;g1252ec7cfef_0_1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6"/>
        <p:cNvGrpSpPr/>
        <p:nvPr/>
      </p:nvGrpSpPr>
      <p:grpSpPr>
        <a:xfrm>
          <a:off x="0" y="0"/>
          <a:ext cx="0" cy="0"/>
          <a:chOff x="0" y="0"/>
          <a:chExt cx="0" cy="0"/>
        </a:xfrm>
      </p:grpSpPr>
      <p:sp>
        <p:nvSpPr>
          <p:cNvPr id="187" name="Google Shape;187;g1252ec7cfef_0_18: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88" name="Google Shape;188;g1252ec7cfef_0_1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2"/>
        <p:cNvGrpSpPr/>
        <p:nvPr/>
      </p:nvGrpSpPr>
      <p:grpSpPr>
        <a:xfrm>
          <a:off x="0" y="0"/>
          <a:ext cx="0" cy="0"/>
          <a:chOff x="0" y="0"/>
          <a:chExt cx="0" cy="0"/>
        </a:xfrm>
      </p:grpSpPr>
      <p:sp>
        <p:nvSpPr>
          <p:cNvPr id="193" name="Google Shape;193;g1252ec7cfef_5_98: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94" name="Google Shape;194;g1252ec7cfef_5_9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8"/>
        <p:cNvGrpSpPr/>
        <p:nvPr/>
      </p:nvGrpSpPr>
      <p:grpSpPr>
        <a:xfrm>
          <a:off x="0" y="0"/>
          <a:ext cx="0" cy="0"/>
          <a:chOff x="0" y="0"/>
          <a:chExt cx="0" cy="0"/>
        </a:xfrm>
      </p:grpSpPr>
      <p:sp>
        <p:nvSpPr>
          <p:cNvPr id="199" name="Google Shape;199;g1261d4c5223_0_1: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00" name="Google Shape;200;g1261d4c5223_0_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60"/>
        <p:cNvGrpSpPr/>
        <p:nvPr/>
      </p:nvGrpSpPr>
      <p:grpSpPr>
        <a:xfrm>
          <a:off x="0" y="0"/>
          <a:ext cx="0" cy="0"/>
          <a:chOff x="0" y="0"/>
          <a:chExt cx="0" cy="0"/>
        </a:xfrm>
      </p:grpSpPr>
      <p:sp>
        <p:nvSpPr>
          <p:cNvPr id="461" name="Google Shape;461;g35f391192_00:notes"/>
          <p:cNvSpPr>
            <a:spLocks noGrp="1" noRot="1" noChangeAspect="1"/>
          </p:cNvSpPr>
          <p:nvPr>
            <p:ph type="sldImg" idx="2"/>
          </p:nvPr>
        </p:nvSpPr>
        <p:spPr>
          <a:xfrm>
            <a:off x="381175" y="685800"/>
            <a:ext cx="60963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62" name="Google Shape;462;g35f391192_0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3"/>
        <p:cNvGrpSpPr/>
        <p:nvPr/>
      </p:nvGrpSpPr>
      <p:grpSpPr>
        <a:xfrm>
          <a:off x="0" y="0"/>
          <a:ext cx="0" cy="0"/>
          <a:chOff x="0" y="0"/>
          <a:chExt cx="0" cy="0"/>
        </a:xfrm>
      </p:grpSpPr>
      <p:sp>
        <p:nvSpPr>
          <p:cNvPr id="84" name="Google Shape;84;g127e56562ff_0_1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5" name="Google Shape;85;g127e56562ff_0_1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75"/>
        <p:cNvGrpSpPr/>
        <p:nvPr/>
      </p:nvGrpSpPr>
      <p:grpSpPr>
        <a:xfrm>
          <a:off x="0" y="0"/>
          <a:ext cx="0" cy="0"/>
          <a:chOff x="0" y="0"/>
          <a:chExt cx="0" cy="0"/>
        </a:xfrm>
      </p:grpSpPr>
      <p:sp>
        <p:nvSpPr>
          <p:cNvPr id="476" name="Google Shape;476;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77" name="Google Shape;477;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83"/>
        <p:cNvGrpSpPr/>
        <p:nvPr/>
      </p:nvGrpSpPr>
      <p:grpSpPr>
        <a:xfrm>
          <a:off x="0" y="0"/>
          <a:ext cx="0" cy="0"/>
          <a:chOff x="0" y="0"/>
          <a:chExt cx="0" cy="0"/>
        </a:xfrm>
      </p:grpSpPr>
      <p:sp>
        <p:nvSpPr>
          <p:cNvPr id="484" name="Google Shape;484;g35f391192_04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85" name="Google Shape;485;g35f391192_04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21"/>
        <p:cNvGrpSpPr/>
        <p:nvPr/>
      </p:nvGrpSpPr>
      <p:grpSpPr>
        <a:xfrm>
          <a:off x="0" y="0"/>
          <a:ext cx="0" cy="0"/>
          <a:chOff x="0" y="0"/>
          <a:chExt cx="0" cy="0"/>
        </a:xfrm>
      </p:grpSpPr>
      <p:sp>
        <p:nvSpPr>
          <p:cNvPr id="522" name="Google Shape;522;gcd566ac1d1_0_3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23" name="Google Shape;523;gcd566ac1d1_0_3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457200" lvl="0" indent="-317500" algn="l" rtl="0">
              <a:spcBef>
                <a:spcPts val="0"/>
              </a:spcBef>
              <a:spcAft>
                <a:spcPts val="0"/>
              </a:spcAft>
              <a:buSzPts val="1400"/>
              <a:buChar char="●"/>
            </a:pPr>
            <a:r>
              <a:rPr lang="en"/>
              <a:t>In March 2021 we assembled a working group </a:t>
            </a:r>
            <a:endParaRPr/>
          </a:p>
          <a:p>
            <a:pPr marL="457200" lvl="0" indent="-317500" algn="l" rtl="0">
              <a:spcBef>
                <a:spcPts val="0"/>
              </a:spcBef>
              <a:spcAft>
                <a:spcPts val="0"/>
              </a:spcAft>
              <a:buSzPts val="1400"/>
              <a:buChar char="●"/>
            </a:pPr>
            <a:r>
              <a:rPr lang="en"/>
              <a:t>We reached out to OCLS to find about their transcript review process</a:t>
            </a:r>
            <a:endParaRPr/>
          </a:p>
          <a:p>
            <a:pPr marL="457200" lvl="0" indent="-317500" algn="l" rtl="0">
              <a:spcBef>
                <a:spcPts val="0"/>
              </a:spcBef>
              <a:spcAft>
                <a:spcPts val="0"/>
              </a:spcAft>
              <a:buSzPts val="1400"/>
              <a:buChar char="●"/>
            </a:pPr>
            <a:r>
              <a:rPr lang="en"/>
              <a:t>Than later that year created a Codebook which I will talk about later in the next slides</a:t>
            </a:r>
            <a:endParaRPr/>
          </a:p>
          <a:p>
            <a:pPr marL="457200" lvl="0" indent="-317500" algn="l" rtl="0">
              <a:spcBef>
                <a:spcPts val="0"/>
              </a:spcBef>
              <a:spcAft>
                <a:spcPts val="0"/>
              </a:spcAft>
              <a:buSzPts val="1400"/>
              <a:buChar char="●"/>
            </a:pPr>
            <a:r>
              <a:rPr lang="en"/>
              <a:t>We started to work on a survey that will help each member review the transcripts</a:t>
            </a:r>
            <a:endParaRPr/>
          </a:p>
          <a:p>
            <a:pPr marL="457200" lvl="0" indent="-317500" algn="l" rtl="0">
              <a:spcBef>
                <a:spcPts val="0"/>
              </a:spcBef>
              <a:spcAft>
                <a:spcPts val="0"/>
              </a:spcAft>
              <a:buSzPts val="1400"/>
              <a:buChar char="●"/>
            </a:pPr>
            <a:r>
              <a:rPr lang="en"/>
              <a:t>We constantly did test runs and update the form</a:t>
            </a:r>
            <a:endParaRPr/>
          </a:p>
          <a:p>
            <a:pPr marL="457200" lvl="0" indent="-317500" algn="l" rtl="0">
              <a:spcBef>
                <a:spcPts val="0"/>
              </a:spcBef>
              <a:spcAft>
                <a:spcPts val="0"/>
              </a:spcAft>
              <a:buSzPts val="1400"/>
              <a:buChar char="●"/>
            </a:pPr>
            <a:r>
              <a:rPr lang="en"/>
              <a:t>In Feb 2022 we started the Transcript Review process</a:t>
            </a:r>
            <a:endParaRPr/>
          </a:p>
          <a:p>
            <a:pPr marL="457200" lvl="0" indent="-317500" algn="l" rtl="0">
              <a:spcBef>
                <a:spcPts val="0"/>
              </a:spcBef>
              <a:spcAft>
                <a:spcPts val="0"/>
              </a:spcAft>
              <a:buSzPts val="1400"/>
              <a:buChar char="●"/>
            </a:pPr>
            <a:r>
              <a:rPr lang="en"/>
              <a:t>And in Mach 2022 we produce a report </a:t>
            </a:r>
            <a:endParaRPr/>
          </a:p>
        </p:txBody>
      </p:sp>
    </p:spTree>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06"/>
        <p:cNvGrpSpPr/>
        <p:nvPr/>
      </p:nvGrpSpPr>
      <p:grpSpPr>
        <a:xfrm>
          <a:off x="0" y="0"/>
          <a:ext cx="0" cy="0"/>
          <a:chOff x="0" y="0"/>
          <a:chExt cx="0" cy="0"/>
        </a:xfrm>
      </p:grpSpPr>
      <p:sp>
        <p:nvSpPr>
          <p:cNvPr id="607" name="Google Shape;607;g1276cde3669_0_22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08" name="Google Shape;608;g1276cde3669_0_22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457200" lvl="0" indent="-317500" algn="l" rtl="0">
              <a:spcBef>
                <a:spcPts val="0"/>
              </a:spcBef>
              <a:spcAft>
                <a:spcPts val="0"/>
              </a:spcAft>
              <a:buSzPts val="1400"/>
              <a:buChar char="●"/>
            </a:pPr>
            <a:r>
              <a:rPr lang="en"/>
              <a:t>The working group developed a rubric and codebook based on RUSA guidelines to assess the quality of chat responses in 5 categories:</a:t>
            </a:r>
            <a:endParaRPr/>
          </a:p>
          <a:p>
            <a:pPr marL="457200" lvl="0" indent="-317500" algn="l" rtl="0">
              <a:spcBef>
                <a:spcPts val="0"/>
              </a:spcBef>
              <a:spcAft>
                <a:spcPts val="0"/>
              </a:spcAft>
              <a:buSzPts val="1400"/>
              <a:buChar char="●"/>
            </a:pPr>
            <a:r>
              <a:rPr lang="en"/>
              <a:t>Each of those RUSA guidelines categories were considered to set our service standard, as well as training materials, user experience of chat, and other factors.</a:t>
            </a:r>
            <a:endParaRPr/>
          </a:p>
          <a:p>
            <a:pPr marL="457200" lvl="0" indent="-317500" algn="l" rtl="0">
              <a:spcBef>
                <a:spcPts val="0"/>
              </a:spcBef>
              <a:spcAft>
                <a:spcPts val="0"/>
              </a:spcAft>
              <a:buSzPts val="1400"/>
              <a:buChar char="●"/>
            </a:pPr>
            <a:r>
              <a:rPr lang="en"/>
              <a:t>Multiple rounds of testing were done to ensure our codebook encapsulated different scenarios, inter-rater reliability, and common understanding of what did and did not count as a “yes” for meeting standards.</a:t>
            </a:r>
            <a:endParaRPr/>
          </a:p>
        </p:txBody>
      </p:sp>
    </p:spTree>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33"/>
        <p:cNvGrpSpPr/>
        <p:nvPr/>
      </p:nvGrpSpPr>
      <p:grpSpPr>
        <a:xfrm>
          <a:off x="0" y="0"/>
          <a:ext cx="0" cy="0"/>
          <a:chOff x="0" y="0"/>
          <a:chExt cx="0" cy="0"/>
        </a:xfrm>
      </p:grpSpPr>
      <p:sp>
        <p:nvSpPr>
          <p:cNvPr id="634" name="Google Shape;634;g127a15eef8f_0_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35" name="Google Shape;635;g127a15eef8f_0_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08"/>
        <p:cNvGrpSpPr/>
        <p:nvPr/>
      </p:nvGrpSpPr>
      <p:grpSpPr>
        <a:xfrm>
          <a:off x="0" y="0"/>
          <a:ext cx="0" cy="0"/>
          <a:chOff x="0" y="0"/>
          <a:chExt cx="0" cy="0"/>
        </a:xfrm>
      </p:grpSpPr>
      <p:sp>
        <p:nvSpPr>
          <p:cNvPr id="709" name="Google Shape;709;g127a15eef8f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10" name="Google Shape;710;g127a15eef8f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31"/>
        <p:cNvGrpSpPr/>
        <p:nvPr/>
      </p:nvGrpSpPr>
      <p:grpSpPr>
        <a:xfrm>
          <a:off x="0" y="0"/>
          <a:ext cx="0" cy="0"/>
          <a:chOff x="0" y="0"/>
          <a:chExt cx="0" cy="0"/>
        </a:xfrm>
      </p:grpSpPr>
      <p:sp>
        <p:nvSpPr>
          <p:cNvPr id="732" name="Google Shape;732;g12807d6cf53_0_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33" name="Google Shape;733;g12807d6cf53_0_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38"/>
        <p:cNvGrpSpPr/>
        <p:nvPr/>
      </p:nvGrpSpPr>
      <p:grpSpPr>
        <a:xfrm>
          <a:off x="0" y="0"/>
          <a:ext cx="0" cy="0"/>
          <a:chOff x="0" y="0"/>
          <a:chExt cx="0" cy="0"/>
        </a:xfrm>
      </p:grpSpPr>
      <p:sp>
        <p:nvSpPr>
          <p:cNvPr id="739" name="Google Shape;739;g127a15eef8f_0_1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40" name="Google Shape;740;g127a15eef8f_0_1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cs typeface="Calibri"/>
              </a:rPr>
              <a:t>Moody, G (2021). </a:t>
            </a:r>
            <a:r>
              <a:rPr lang="en-US">
                <a:hlinkClick r:id="rId3"/>
              </a:rPr>
              <a:t>https://walledculture.org/widespread-copyright-anxiety-leading-to-copyright-chill-means-something-is-deeply-wrong/</a:t>
            </a:r>
            <a:r>
              <a:rPr lang="en-US"/>
              <a:t> </a:t>
            </a: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AD508DF-82B2-4793-9E86-B602048C923D}" type="slidenum">
              <a:rPr kumimoji="0" sz="1200" b="0" i="0" u="none" strike="noStrike" kern="1200" cap="none" spc="0" normalizeH="0" baseline="0" noProof="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75</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790028116"/>
      </p:ext>
    </p:extLst>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cs typeface="Calibri"/>
              </a:rPr>
              <a:t>Moody, G (2021). </a:t>
            </a:r>
            <a:r>
              <a:rPr lang="en-US" dirty="0">
                <a:hlinkClick r:id="rId3"/>
              </a:rPr>
              <a:t>https://walledculture.org/widespread-copyright-anxiety-leading-to-copyright-chill-means-something-is-deeply-wrong/</a:t>
            </a:r>
            <a:r>
              <a:rPr lang="en-US" dirty="0"/>
              <a:t> </a:t>
            </a:r>
          </a:p>
          <a:p>
            <a:endParaRPr lang="en-US" dirty="0">
              <a:cs typeface="Calibri"/>
            </a:endParaRPr>
          </a:p>
          <a:p>
            <a:endParaRPr lang="en-US" dirty="0">
              <a:cs typeface="Calibri"/>
            </a:endParaRP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AD508DF-82B2-4793-9E86-B602048C923D}" type="slidenum">
              <a:rPr kumimoji="0" sz="1200" b="0" i="0" u="none" strike="noStrike" kern="1200" cap="none" spc="0" normalizeH="0" baseline="0" noProof="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77</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8605122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0"/>
        <p:cNvGrpSpPr/>
        <p:nvPr/>
      </p:nvGrpSpPr>
      <p:grpSpPr>
        <a:xfrm>
          <a:off x="0" y="0"/>
          <a:ext cx="0" cy="0"/>
          <a:chOff x="0" y="0"/>
          <a:chExt cx="0" cy="0"/>
        </a:xfrm>
      </p:grpSpPr>
      <p:sp>
        <p:nvSpPr>
          <p:cNvPr id="91" name="Google Shape;91;g127e56562ff_0_2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2" name="Google Shape;92;g127e56562ff_0_2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cs typeface="Calibri"/>
              </a:rPr>
              <a:t>Shrink the public domain </a:t>
            </a:r>
          </a:p>
          <a:p>
            <a:r>
              <a:rPr lang="en-US" dirty="0"/>
              <a:t>https://www.ic.gc.ca/eic/site/693.nsf/eng/00305.html</a:t>
            </a:r>
            <a:endParaRPr lang="en-US" dirty="0">
              <a:cs typeface="Calibri"/>
            </a:endParaRP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AD508DF-82B2-4793-9E86-B602048C923D}" type="slidenum">
              <a:rPr kumimoji="0" sz="1200" b="0" i="0" u="none" strike="noStrike" kern="1200" cap="none" spc="0" normalizeH="0" baseline="0" noProof="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78</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917935763"/>
      </p:ext>
    </p:extLst>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Copyright Roadmap is designed to assist in decision making when selecting resources and potentially copying material for use in teaching and research activities</a:t>
            </a:r>
          </a:p>
          <a:p>
            <a:r>
              <a:rPr lang="en-US" dirty="0">
                <a:cs typeface="Calibri"/>
              </a:rPr>
              <a:t>Move away from traditional </a:t>
            </a:r>
            <a:r>
              <a:rPr lang="en-US" dirty="0" err="1">
                <a:cs typeface="Calibri"/>
              </a:rPr>
              <a:t>libguides</a:t>
            </a:r>
            <a:r>
              <a:rPr lang="en-US" dirty="0">
                <a:cs typeface="Calibri"/>
              </a:rPr>
              <a:t> something more interactive and engaging, really good uptake with the getting published challenge hosted on </a:t>
            </a:r>
            <a:r>
              <a:rPr lang="en-US" dirty="0" err="1">
                <a:cs typeface="Calibri"/>
              </a:rPr>
              <a:t>quercus</a:t>
            </a:r>
            <a:r>
              <a:rPr lang="en-US" dirty="0">
                <a:cs typeface="Calibri"/>
              </a:rPr>
              <a:t> created on articulate 360</a:t>
            </a: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AD508DF-82B2-4793-9E86-B602048C923D}" type="slidenum">
              <a:rPr kumimoji="0" lang="en-GB" sz="1200" b="0" i="0" u="none" strike="noStrike" kern="1200" cap="none" spc="0" normalizeH="0" baseline="0" noProof="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82</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87461348"/>
      </p:ext>
    </p:extLst>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cs typeface="Calibri"/>
              </a:rPr>
              <a:t>-</a:t>
            </a: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AD508DF-82B2-4793-9E86-B602048C923D}" type="slidenum">
              <a:rPr kumimoji="0" sz="1200" b="0" i="0" u="none" strike="noStrike" kern="1200" cap="none" spc="0" normalizeH="0" baseline="0" noProof="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83</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698054434"/>
      </p:ext>
    </p:extLst>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1"/>
        <p:cNvGrpSpPr/>
        <p:nvPr/>
      </p:nvGrpSpPr>
      <p:grpSpPr>
        <a:xfrm>
          <a:off x="0" y="0"/>
          <a:ext cx="0" cy="0"/>
          <a:chOff x="0" y="0"/>
          <a:chExt cx="0" cy="0"/>
        </a:xfrm>
      </p:grpSpPr>
      <p:sp>
        <p:nvSpPr>
          <p:cNvPr id="112" name="Google Shape;112;g127e56562ff_0_3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3" name="Google Shape;113;g127e56562ff_0_3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8"/>
        <p:cNvGrpSpPr/>
        <p:nvPr/>
      </p:nvGrpSpPr>
      <p:grpSpPr>
        <a:xfrm>
          <a:off x="0" y="0"/>
          <a:ext cx="0" cy="0"/>
          <a:chOff x="0" y="0"/>
          <a:chExt cx="0" cy="0"/>
        </a:xfrm>
      </p:grpSpPr>
      <p:sp>
        <p:nvSpPr>
          <p:cNvPr id="129" name="Google Shape;129;g127faaf4ca6_0_5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0" name="Google Shape;130;g127faaf4ca6_0_5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Ceci c’est un experiment ! SVP soyez patients et nous donner vos commentaires si vous trouvez cette presentation utile. </a:t>
            </a:r>
            <a:endParaRPr/>
          </a:p>
          <a:p>
            <a:pPr marL="0" lvl="0" indent="0" algn="l" rtl="0">
              <a:spcBef>
                <a:spcPts val="0"/>
              </a:spcBef>
              <a:spcAft>
                <a:spcPts val="0"/>
              </a:spcAft>
              <a:buNone/>
            </a:pPr>
            <a:r>
              <a:rPr lang="en"/>
              <a:t>Je vais commencer avec un peu de contexte au sujet du soutien et de la service en langue francaise a SP et puis je vais vous donner un court resume de quelques des differents presentations que mes collegues de Scholars Portal vont faire demain en plus de detail en anglais</a:t>
            </a:r>
            <a:endParaRPr/>
          </a:p>
        </p:txBody>
      </p:sp>
    </p:spTree>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5"/>
        <p:cNvGrpSpPr/>
        <p:nvPr/>
      </p:nvGrpSpPr>
      <p:grpSpPr>
        <a:xfrm>
          <a:off x="0" y="0"/>
          <a:ext cx="0" cy="0"/>
          <a:chOff x="0" y="0"/>
          <a:chExt cx="0" cy="0"/>
        </a:xfrm>
      </p:grpSpPr>
      <p:sp>
        <p:nvSpPr>
          <p:cNvPr id="136" name="Google Shape;136;g127faaf4ca6_0_16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7" name="Google Shape;137;g127faaf4ca6_0_16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5"/>
        <p:cNvGrpSpPr/>
        <p:nvPr/>
      </p:nvGrpSpPr>
      <p:grpSpPr>
        <a:xfrm>
          <a:off x="0" y="0"/>
          <a:ext cx="0" cy="0"/>
          <a:chOff x="0" y="0"/>
          <a:chExt cx="0" cy="0"/>
        </a:xfrm>
      </p:grpSpPr>
      <p:sp>
        <p:nvSpPr>
          <p:cNvPr id="156" name="Google Shape;156;g127faaf4ca6_0_11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7" name="Google Shape;157;g127faaf4ca6_0_11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1200">
                <a:solidFill>
                  <a:schemeClr val="dk1"/>
                </a:solidFill>
                <a:latin typeface="Calibri"/>
                <a:ea typeface="Calibri"/>
                <a:cs typeface="Calibri"/>
                <a:sym typeface="Calibri"/>
              </a:rPr>
              <a:t>Maintenant, un peu d’histoire avec cette chronologie.</a:t>
            </a:r>
            <a:endParaRPr sz="1200">
              <a:solidFill>
                <a:schemeClr val="dk1"/>
              </a:solidFill>
              <a:latin typeface="Calibri"/>
              <a:ea typeface="Calibri"/>
              <a:cs typeface="Calibri"/>
              <a:sym typeface="Calibri"/>
            </a:endParaRPr>
          </a:p>
          <a:p>
            <a:pPr marL="0" lvl="0" indent="0" algn="l" rtl="0">
              <a:spcBef>
                <a:spcPts val="0"/>
              </a:spcBef>
              <a:spcAft>
                <a:spcPts val="0"/>
              </a:spcAft>
              <a:buClr>
                <a:schemeClr val="dk1"/>
              </a:buClr>
              <a:buSzPts val="1100"/>
              <a:buFont typeface="Arial"/>
              <a:buNone/>
            </a:pPr>
            <a:endParaRPr sz="1200">
              <a:solidFill>
                <a:schemeClr val="dk1"/>
              </a:solidFill>
              <a:latin typeface="Calibri"/>
              <a:ea typeface="Calibri"/>
              <a:cs typeface="Calibri"/>
              <a:sym typeface="Calibri"/>
            </a:endParaRPr>
          </a:p>
          <a:p>
            <a:pPr marL="0" lvl="0" indent="0" algn="l" rtl="0">
              <a:spcBef>
                <a:spcPts val="0"/>
              </a:spcBef>
              <a:spcAft>
                <a:spcPts val="0"/>
              </a:spcAft>
              <a:buClr>
                <a:schemeClr val="dk1"/>
              </a:buClr>
              <a:buSzPts val="1100"/>
              <a:buFont typeface="Arial"/>
              <a:buNone/>
            </a:pPr>
            <a:r>
              <a:rPr lang="en" sz="1200">
                <a:solidFill>
                  <a:schemeClr val="dk1"/>
                </a:solidFill>
                <a:latin typeface="Calibri"/>
                <a:ea typeface="Calibri"/>
                <a:cs typeface="Calibri"/>
                <a:sym typeface="Calibri"/>
              </a:rPr>
              <a:t>La première fois que SP a offert un service en français, c’est en 2005.  RACER, notre système de gestion de PEB, a été lancé en anglais en 2003.  Un groupe de travail, mené par des représentants d’Ottawa, a traduit l’interface en collaboration avec le consortium québécois (à ce temps CREPUQ), qui utilise la même application dorsale pour leur système de PEB Colombo.  Scholars Portal a travaillé avec le fournisseur pour assurer la bonne mise en œuvre de l’interface française, qui a été mise en ligne en 2005. </a:t>
            </a:r>
            <a:endParaRPr sz="1200">
              <a:solidFill>
                <a:schemeClr val="dk1"/>
              </a:solidFill>
              <a:latin typeface="Calibri"/>
              <a:ea typeface="Calibri"/>
              <a:cs typeface="Calibri"/>
              <a:sym typeface="Calibri"/>
            </a:endParaRPr>
          </a:p>
          <a:p>
            <a:pPr marL="0" lvl="0" indent="0" algn="l" rtl="0">
              <a:spcBef>
                <a:spcPts val="0"/>
              </a:spcBef>
              <a:spcAft>
                <a:spcPts val="0"/>
              </a:spcAft>
              <a:buClr>
                <a:schemeClr val="dk1"/>
              </a:buClr>
              <a:buSzPts val="1100"/>
              <a:buFont typeface="Arial"/>
              <a:buNone/>
            </a:pPr>
            <a:r>
              <a:rPr lang="en" sz="1200">
                <a:solidFill>
                  <a:schemeClr val="dk1"/>
                </a:solidFill>
                <a:latin typeface="Calibri"/>
                <a:ea typeface="Calibri"/>
                <a:cs typeface="Calibri"/>
                <a:sym typeface="Calibri"/>
              </a:rPr>
              <a:t>Odesi, notre service de microdonnées, a été développer par un groupe d’universités ontariens (DINO – données en Ontario), et odesi est devenu un service de Scholars Portal en 2008.  La plupart des données viennent du gouvernement fédéral (particulièrement Statistique Canada) alors une interface française était une priorité dès le début.   Ceci est lancé en 2009.  Les traductions, ainsi que des guides d’utilisateur, les meilleurs pratiques, et autre documentation en français, ont été créés par les membres de DINO.</a:t>
            </a:r>
            <a:endParaRPr sz="1200">
              <a:solidFill>
                <a:schemeClr val="dk1"/>
              </a:solidFill>
              <a:latin typeface="Calibri"/>
              <a:ea typeface="Calibri"/>
              <a:cs typeface="Calibri"/>
              <a:sym typeface="Calibri"/>
            </a:endParaRPr>
          </a:p>
          <a:p>
            <a:pPr marL="0" lvl="0" indent="0" algn="l" rtl="0">
              <a:spcBef>
                <a:spcPts val="0"/>
              </a:spcBef>
              <a:spcAft>
                <a:spcPts val="0"/>
              </a:spcAft>
              <a:buClr>
                <a:schemeClr val="dk1"/>
              </a:buClr>
              <a:buSzPts val="1100"/>
              <a:buFont typeface="Arial"/>
              <a:buNone/>
            </a:pPr>
            <a:r>
              <a:rPr lang="en" sz="1200">
                <a:solidFill>
                  <a:schemeClr val="dk1"/>
                </a:solidFill>
                <a:latin typeface="Calibri"/>
                <a:ea typeface="Calibri"/>
                <a:cs typeface="Calibri"/>
                <a:sym typeface="Calibri"/>
              </a:rPr>
              <a:t>Après le succès d’odesi, Scholars Portal a tourné notre attention à nos deux grands dépôts d’érudition : Scholars Portal Périodiques et Scholars Portal Livres (Journals et Books).  La plateforme de périodiques était notre premier service à partir de 2002, et nous avons lancé la plateforme de livres électroniques en 2008.  En 2010, Scholars Portal a embauché une traductrice, qui a traduit les interfaces des deux plateformes, et leur a donné leurs noms : Scholars Portal Périodiques et Scholars Portal Livres. </a:t>
            </a:r>
            <a:endParaRPr sz="1200">
              <a:solidFill>
                <a:schemeClr val="dk1"/>
              </a:solidFill>
              <a:latin typeface="Calibri"/>
              <a:ea typeface="Calibri"/>
              <a:cs typeface="Calibri"/>
              <a:sym typeface="Calibri"/>
            </a:endParaRPr>
          </a:p>
          <a:p>
            <a:pPr marL="0" lvl="0" indent="0" algn="l" rtl="0">
              <a:spcBef>
                <a:spcPts val="0"/>
              </a:spcBef>
              <a:spcAft>
                <a:spcPts val="0"/>
              </a:spcAft>
              <a:buNone/>
            </a:pPr>
            <a:r>
              <a:rPr lang="en" sz="1200">
                <a:solidFill>
                  <a:schemeClr val="dk1"/>
                </a:solidFill>
                <a:latin typeface="Calibri"/>
                <a:ea typeface="Calibri"/>
                <a:cs typeface="Calibri"/>
                <a:sym typeface="Calibri"/>
              </a:rPr>
              <a:t>Après cela, nous avons pris en compte le besoin d’avoir une version française lors du lancement de nouveaux services, bien que cela ait parfois été difficile à réaliser. Les logiciels vraiment spécifiques n’ont pas toujours un option pour avoir plus qu’une langue (ou plus que l’anglais….)</a:t>
            </a:r>
            <a:endParaRPr sz="1200">
              <a:solidFill>
                <a:schemeClr val="dk1"/>
              </a:solidFill>
              <a:latin typeface="Calibri"/>
              <a:ea typeface="Calibri"/>
              <a:cs typeface="Calibri"/>
              <a:sym typeface="Calibri"/>
            </a:endParaRPr>
          </a:p>
          <a:p>
            <a:pPr marL="0" lvl="0" indent="0" algn="l" rtl="0">
              <a:spcBef>
                <a:spcPts val="0"/>
              </a:spcBef>
              <a:spcAft>
                <a:spcPts val="0"/>
              </a:spcAft>
              <a:buNone/>
            </a:pPr>
            <a:r>
              <a:rPr lang="en" sz="1200">
                <a:solidFill>
                  <a:schemeClr val="dk1"/>
                </a:solidFill>
                <a:latin typeface="Calibri"/>
                <a:ea typeface="Calibri"/>
                <a:cs typeface="Calibri"/>
                <a:sym typeface="Calibri"/>
              </a:rPr>
              <a:t>Permafrost* (Pergelisol) - Grant says that parts of the archivematica interface are available in French, not sure what that means for our hosted version.</a:t>
            </a:r>
            <a:endParaRPr sz="1200">
              <a:solidFill>
                <a:schemeClr val="dk1"/>
              </a:solidFill>
              <a:latin typeface="Calibri"/>
              <a:ea typeface="Calibri"/>
              <a:cs typeface="Calibri"/>
              <a:sym typeface="Calibri"/>
            </a:endParaRPr>
          </a:p>
        </p:txBody>
      </p:sp>
    </p:spTree>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7"/>
        <p:cNvGrpSpPr/>
        <p:nvPr/>
      </p:nvGrpSpPr>
      <p:grpSpPr>
        <a:xfrm>
          <a:off x="0" y="0"/>
          <a:ext cx="0" cy="0"/>
          <a:chOff x="0" y="0"/>
          <a:chExt cx="0" cy="0"/>
        </a:xfrm>
      </p:grpSpPr>
      <p:sp>
        <p:nvSpPr>
          <p:cNvPr id="208" name="Google Shape;208;g127faaf4ca6_0_18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09" name="Google Shape;209;g127faaf4ca6_0_18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en">
                <a:solidFill>
                  <a:schemeClr val="dk1"/>
                </a:solidFill>
              </a:rPr>
              <a:t>Comme nous avons déjà discuté, nous sommes, a SP, un organisme anglophone. Le CBUO a des membres bilingues, mais, jusqu’à ce point, pas de membres entièrement francophones. Nos efforts vers le bilinguisme, vers le soutien en français, visent vraiment les plateformes, les interfaces, qui seront utilisés par les “end user” (utilisateur final), c’est à dire les étudiants, professeurs, chercheurs, dans vos institutions. Et la documentation, la formation, les interfaces back-end, qui sont visibles seulement pour le personnel de la bibliothèque ou les bibliothécaires, ainsi que la communication de SP à votre bibliothèque, c’est généralement en anglais. </a:t>
            </a:r>
            <a:endParaRPr>
              <a:solidFill>
                <a:schemeClr val="dk1"/>
              </a:solidFill>
            </a:endParaRPr>
          </a:p>
          <a:p>
            <a:pPr marL="0" lvl="0" indent="0" algn="l" rtl="0">
              <a:spcBef>
                <a:spcPts val="0"/>
              </a:spcBef>
              <a:spcAft>
                <a:spcPts val="0"/>
              </a:spcAft>
              <a:buClr>
                <a:schemeClr val="dk1"/>
              </a:buClr>
              <a:buSzPts val="1100"/>
              <a:buFont typeface="Arial"/>
              <a:buNone/>
            </a:pPr>
            <a:endParaRPr>
              <a:solidFill>
                <a:schemeClr val="dk1"/>
              </a:solidFill>
            </a:endParaRPr>
          </a:p>
          <a:p>
            <a:pPr marL="0" lvl="0" indent="0" algn="l" rtl="0">
              <a:spcBef>
                <a:spcPts val="0"/>
              </a:spcBef>
              <a:spcAft>
                <a:spcPts val="0"/>
              </a:spcAft>
              <a:buClr>
                <a:schemeClr val="dk1"/>
              </a:buClr>
              <a:buSzPts val="1100"/>
              <a:buFont typeface="Arial"/>
              <a:buNone/>
            </a:pPr>
            <a:r>
              <a:rPr lang="en">
                <a:solidFill>
                  <a:schemeClr val="dk1"/>
                </a:solidFill>
              </a:rPr>
              <a:t>Site web disponible en francais</a:t>
            </a:r>
            <a:endParaRPr>
              <a:solidFill>
                <a:schemeClr val="dk1"/>
              </a:solidFill>
            </a:endParaRPr>
          </a:p>
          <a:p>
            <a:pPr marL="0" lvl="0" indent="0" algn="l" rtl="0">
              <a:spcBef>
                <a:spcPts val="0"/>
              </a:spcBef>
              <a:spcAft>
                <a:spcPts val="0"/>
              </a:spcAft>
              <a:buClr>
                <a:schemeClr val="dk1"/>
              </a:buClr>
              <a:buSzPts val="1100"/>
              <a:buFont typeface="Arial"/>
              <a:buNone/>
            </a:pPr>
            <a:r>
              <a:rPr lang="en">
                <a:solidFill>
                  <a:schemeClr val="dk1"/>
                </a:solidFill>
              </a:rPr>
              <a:t>Nous avons aussi commencé la préparation pour traduire nos guides d’utilisateur.  Il y a quelques ans, nous avons déménagé nos guides de LibGuides à un site de Wordpress. Ce site, learn.scholarsportal.info, est beaucoup plus flexible, et on peut basculer entre l’anglais et le français. En ce moment, seulement quelques-uns de nos guides ont été traduits en français -- Dataverse, Livres, et le guide sur la collection de sondages d’opinion publique sur ODESI. Mais la traduction des autres guides est quelque chose que nous prévoyons faire éventuellement.</a:t>
            </a:r>
            <a:endParaRPr>
              <a:solidFill>
                <a:schemeClr val="dk1"/>
              </a:solidFill>
            </a:endParaRPr>
          </a:p>
          <a:p>
            <a:pPr marL="0" lvl="0" indent="0" algn="l" rtl="0">
              <a:spcBef>
                <a:spcPts val="0"/>
              </a:spcBef>
              <a:spcAft>
                <a:spcPts val="0"/>
              </a:spcAft>
              <a:buClr>
                <a:schemeClr val="dk1"/>
              </a:buClr>
              <a:buSzPts val="1100"/>
              <a:buFont typeface="Arial"/>
              <a:buNone/>
            </a:pPr>
            <a:endParaRPr>
              <a:solidFill>
                <a:schemeClr val="dk1"/>
              </a:solidFill>
            </a:endParaRPr>
          </a:p>
          <a:p>
            <a:pPr marL="0" lvl="0" indent="0" algn="l" rtl="0">
              <a:spcBef>
                <a:spcPts val="0"/>
              </a:spcBef>
              <a:spcAft>
                <a:spcPts val="0"/>
              </a:spcAft>
              <a:buClr>
                <a:schemeClr val="dk1"/>
              </a:buClr>
              <a:buSzPts val="1100"/>
              <a:buFont typeface="Arial"/>
              <a:buNone/>
            </a:pPr>
            <a:r>
              <a:rPr lang="en">
                <a:solidFill>
                  <a:schemeClr val="dk1"/>
                </a:solidFill>
              </a:rPr>
              <a:t>Nous avons aussi maintenant plusieurs personnes à SP qui parlent francais (en incluant moi-même et Guinsly) et qui peuvent répondre à vos questions ou même faire une présentation comme celle-ci! SVP nous donner votre rétroaction. </a:t>
            </a:r>
            <a:endParaRPr>
              <a:solidFill>
                <a:schemeClr val="dk1"/>
              </a:solidFill>
            </a:endParaRPr>
          </a:p>
          <a:p>
            <a:pPr marL="0" lvl="0" indent="0" algn="l" rtl="0">
              <a:spcBef>
                <a:spcPts val="0"/>
              </a:spcBef>
              <a:spcAft>
                <a:spcPts val="0"/>
              </a:spcAft>
              <a:buNone/>
            </a:pPr>
            <a:endParaRPr/>
          </a:p>
          <a:p>
            <a:pPr marL="0" lvl="0" indent="0" algn="l" rtl="0">
              <a:spcBef>
                <a:spcPts val="0"/>
              </a:spcBef>
              <a:spcAft>
                <a:spcPts val="0"/>
              </a:spcAft>
              <a:buNone/>
            </a:pPr>
            <a:r>
              <a:rPr lang="en"/>
              <a:t>Nouse essayons d’ameliorer nos communications bilingues – par exemple ce présentation aujourd’hui et aussi Nous publions un bulletin trois fois par an et nous espérons lancer une version bilingue en 2022.</a:t>
            </a:r>
            <a:endParaRPr/>
          </a:p>
        </p:txBody>
      </p:sp>
    </p:spTree>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4"/>
        <p:cNvGrpSpPr/>
        <p:nvPr/>
      </p:nvGrpSpPr>
      <p:grpSpPr>
        <a:xfrm>
          <a:off x="0" y="0"/>
          <a:ext cx="0" cy="0"/>
          <a:chOff x="0" y="0"/>
          <a:chExt cx="0" cy="0"/>
        </a:xfrm>
      </p:grpSpPr>
      <p:sp>
        <p:nvSpPr>
          <p:cNvPr id="215" name="Google Shape;215;g127faaf4ca6_0_19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6" name="Google Shape;216;g127faaf4ca6_0_19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en">
                <a:solidFill>
                  <a:schemeClr val="dk1"/>
                </a:solidFill>
              </a:rPr>
              <a:t>Nous tendons un peu dans cette direction</a:t>
            </a:r>
            <a:endParaRPr>
              <a:solidFill>
                <a:schemeClr val="dk1"/>
              </a:solidFill>
            </a:endParaRPr>
          </a:p>
          <a:p>
            <a:pPr marL="0" lvl="0" indent="0" algn="l" rtl="0">
              <a:spcBef>
                <a:spcPts val="0"/>
              </a:spcBef>
              <a:spcAft>
                <a:spcPts val="0"/>
              </a:spcAft>
              <a:buClr>
                <a:schemeClr val="dk1"/>
              </a:buClr>
              <a:buSzPts val="1100"/>
              <a:buFont typeface="Arial"/>
              <a:buNone/>
            </a:pPr>
            <a:endParaRPr>
              <a:solidFill>
                <a:schemeClr val="dk1"/>
              </a:solidFill>
            </a:endParaRPr>
          </a:p>
          <a:p>
            <a:pPr marL="0" lvl="0" indent="0" algn="l" rtl="0">
              <a:spcBef>
                <a:spcPts val="0"/>
              </a:spcBef>
              <a:spcAft>
                <a:spcPts val="0"/>
              </a:spcAft>
              <a:buClr>
                <a:schemeClr val="dk1"/>
              </a:buClr>
              <a:buSzPts val="1100"/>
              <a:buFont typeface="Arial"/>
              <a:buNone/>
            </a:pPr>
            <a:r>
              <a:rPr lang="en">
                <a:solidFill>
                  <a:schemeClr val="dk1"/>
                </a:solidFill>
              </a:rPr>
              <a:t>Dataverse - service nationale - nouveau nom – reunions bilingues</a:t>
            </a:r>
            <a:endParaRPr>
              <a:solidFill>
                <a:schemeClr val="dk1"/>
              </a:solidFill>
            </a:endParaRPr>
          </a:p>
          <a:p>
            <a:pPr marL="0" lvl="0" indent="0" algn="l" rtl="0">
              <a:spcBef>
                <a:spcPts val="0"/>
              </a:spcBef>
              <a:spcAft>
                <a:spcPts val="0"/>
              </a:spcAft>
              <a:buClr>
                <a:schemeClr val="dk1"/>
              </a:buClr>
              <a:buSzPts val="1100"/>
              <a:buFont typeface="Arial"/>
              <a:buNone/>
            </a:pPr>
            <a:r>
              <a:rPr lang="en">
                <a:solidFill>
                  <a:schemeClr val="dk1"/>
                </a:solidFill>
              </a:rPr>
              <a:t>– ODESI – participants hors de l’Ontario</a:t>
            </a:r>
            <a:endParaRPr>
              <a:solidFill>
                <a:schemeClr val="dk1"/>
              </a:solidFill>
            </a:endParaRPr>
          </a:p>
          <a:p>
            <a:pPr marL="0" lvl="0" indent="0" algn="l" rtl="0">
              <a:spcBef>
                <a:spcPts val="0"/>
              </a:spcBef>
              <a:spcAft>
                <a:spcPts val="0"/>
              </a:spcAft>
              <a:buClr>
                <a:schemeClr val="dk1"/>
              </a:buClr>
              <a:buSzPts val="1100"/>
              <a:buFont typeface="Arial"/>
              <a:buNone/>
            </a:pPr>
            <a:endParaRPr>
              <a:solidFill>
                <a:schemeClr val="dk1"/>
              </a:solidFill>
            </a:endParaRPr>
          </a:p>
          <a:p>
            <a:pPr marL="0" lvl="0" indent="0" algn="l" rtl="0">
              <a:spcBef>
                <a:spcPts val="0"/>
              </a:spcBef>
              <a:spcAft>
                <a:spcPts val="0"/>
              </a:spcAft>
              <a:buNone/>
            </a:pPr>
            <a:r>
              <a:rPr lang="en">
                <a:solidFill>
                  <a:schemeClr val="dk1"/>
                </a:solidFill>
              </a:rPr>
              <a:t>Nous sommes en train d’avoir des discussions avec le RCDR, le consortium national de bibliothèques universitaires, à propos de notre plateforme de périodiques. Scholars Portal périodiques est un Dépôt numérique fiable (DNF), ce qui signifie qu'il est certifié pour la préservation à long terme des articles scolaires. Le RCDR est en train de discuter si cette plateforme pourrait devenir un DNF national, c’est à dire, Scholars Portal Périodiques serait responsable pour la préservation numérique des revues scolaires pour toutes les universités canadiennes. Alors il faut considérer les implications pour nous, s’il faut servir des bibliothèques qui sont unilingues francophones.</a:t>
            </a:r>
            <a:endParaRPr>
              <a:solidFill>
                <a:schemeClr val="dk1"/>
              </a:solidFill>
            </a:endParaRPr>
          </a:p>
          <a:p>
            <a:pPr marL="0" lvl="0" indent="0" algn="l" rtl="0">
              <a:spcBef>
                <a:spcPts val="0"/>
              </a:spcBef>
              <a:spcAft>
                <a:spcPts val="0"/>
              </a:spcAft>
              <a:buNone/>
            </a:pPr>
            <a:endParaRPr>
              <a:solidFill>
                <a:schemeClr val="dk1"/>
              </a:solidFill>
            </a:endParaRPr>
          </a:p>
          <a:p>
            <a:pPr marL="0" lvl="0" indent="0" algn="l" rtl="0">
              <a:spcBef>
                <a:spcPts val="0"/>
              </a:spcBef>
              <a:spcAft>
                <a:spcPts val="0"/>
              </a:spcAft>
              <a:buClr>
                <a:schemeClr val="dk1"/>
              </a:buClr>
              <a:buSzPts val="1100"/>
              <a:buFont typeface="Arial"/>
              <a:buNone/>
            </a:pPr>
            <a:r>
              <a:rPr lang="en" sz="1200">
                <a:solidFill>
                  <a:schemeClr val="dk1"/>
                </a:solidFill>
                <a:latin typeface="Calibri"/>
                <a:ea typeface="Calibri"/>
                <a:cs typeface="Calibri"/>
                <a:sym typeface="Calibri"/>
              </a:rPr>
              <a:t>En 2015, quelques collections canadiennes hébergées sur Scholars Portal Livres ont été ouvertes à des universités hors du CBUO grâce à un accord avec le RCDR, le consortium national des bibliothèques universitaires.  </a:t>
            </a:r>
            <a:endParaRPr>
              <a:solidFill>
                <a:schemeClr val="dk1"/>
              </a:solidFill>
            </a:endParaRPr>
          </a:p>
        </p:txBody>
      </p:sp>
    </p:spTree>
  </p:cSld>
  <p:clrMapOvr>
    <a:masterClrMapping/>
  </p:clrMapOvr>
</p:notes>
</file>

<file path=ppt/notesSlides/notesSlide7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0"/>
        <p:cNvGrpSpPr/>
        <p:nvPr/>
      </p:nvGrpSpPr>
      <p:grpSpPr>
        <a:xfrm>
          <a:off x="0" y="0"/>
          <a:ext cx="0" cy="0"/>
          <a:chOff x="0" y="0"/>
          <a:chExt cx="0" cy="0"/>
        </a:xfrm>
      </p:grpSpPr>
      <p:sp>
        <p:nvSpPr>
          <p:cNvPr id="221" name="Google Shape;221;g127faaf4ca6_0_20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22" name="Google Shape;222;g127faaf4ca6_0_20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lnSpc>
                <a:spcPct val="115000"/>
              </a:lnSpc>
              <a:spcBef>
                <a:spcPts val="1200"/>
              </a:spcBef>
              <a:spcAft>
                <a:spcPts val="0"/>
              </a:spcAft>
              <a:buNone/>
            </a:pPr>
            <a:r>
              <a:rPr lang="en">
                <a:solidFill>
                  <a:schemeClr val="dk1"/>
                </a:solidFill>
              </a:rPr>
              <a:t>En 2021, l’OLRC, notre réseau de stockage infonuagique, a accepté des clients hors de l’Ontario.</a:t>
            </a:r>
            <a:endParaRPr>
              <a:solidFill>
                <a:schemeClr val="dk1"/>
              </a:solidFill>
            </a:endParaRPr>
          </a:p>
          <a:p>
            <a:pPr marL="0" lvl="0" indent="0" algn="l" rtl="0">
              <a:lnSpc>
                <a:spcPct val="115000"/>
              </a:lnSpc>
              <a:spcBef>
                <a:spcPts val="1200"/>
              </a:spcBef>
              <a:spcAft>
                <a:spcPts val="0"/>
              </a:spcAft>
              <a:buNone/>
            </a:pPr>
            <a:r>
              <a:rPr lang="en">
                <a:solidFill>
                  <a:schemeClr val="dk1"/>
                </a:solidFill>
              </a:rPr>
              <a:t>Tous nos clients ont été migrés à la version 2.0 d’OLRC. Cette nouvelle version du réseau exploite de nouveaux matériels et logiciels pour améliorer les performances et la sécurité, et apporte plusieurs nouvelles fonctionnalités au service, notamment un nouveau tableau de bord Web et la possibilité de connecter davantage d'applications au stockage.</a:t>
            </a:r>
            <a:endParaRPr>
              <a:solidFill>
                <a:schemeClr val="dk1"/>
              </a:solidFill>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6"/>
        <p:cNvGrpSpPr/>
        <p:nvPr/>
      </p:nvGrpSpPr>
      <p:grpSpPr>
        <a:xfrm>
          <a:off x="0" y="0"/>
          <a:ext cx="0" cy="0"/>
          <a:chOff x="0" y="0"/>
          <a:chExt cx="0" cy="0"/>
        </a:xfrm>
      </p:grpSpPr>
      <p:sp>
        <p:nvSpPr>
          <p:cNvPr id="127" name="Google Shape;127;g1291f8e2795_0_5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8" name="Google Shape;128;g1291f8e2795_0_5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8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6"/>
        <p:cNvGrpSpPr/>
        <p:nvPr/>
      </p:nvGrpSpPr>
      <p:grpSpPr>
        <a:xfrm>
          <a:off x="0" y="0"/>
          <a:ext cx="0" cy="0"/>
          <a:chOff x="0" y="0"/>
          <a:chExt cx="0" cy="0"/>
        </a:xfrm>
      </p:grpSpPr>
      <p:sp>
        <p:nvSpPr>
          <p:cNvPr id="227" name="Google Shape;227;g127faaf4ca6_0_20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28" name="Google Shape;228;g127faaf4ca6_0_20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solidFill>
                  <a:schemeClr val="dk1"/>
                </a:solidFill>
              </a:rPr>
              <a:t>Nous travaillons avec le la Government Information Community du CBUO et la bibliothèque de l'Assemblée législative pour la numérisation et la preservation de publications gouvernementales en Ontario.</a:t>
            </a:r>
            <a:endParaRPr>
              <a:solidFill>
                <a:schemeClr val="dk1"/>
              </a:solidFill>
            </a:endParaRPr>
          </a:p>
          <a:p>
            <a:pPr marL="0" lvl="0" indent="0" algn="l" rtl="0">
              <a:spcBef>
                <a:spcPts val="0"/>
              </a:spcBef>
              <a:spcAft>
                <a:spcPts val="0"/>
              </a:spcAft>
              <a:buNone/>
            </a:pPr>
            <a:endParaRPr>
              <a:solidFill>
                <a:schemeClr val="dk1"/>
              </a:solidFill>
            </a:endParaRPr>
          </a:p>
          <a:p>
            <a:pPr marL="0" lvl="0" indent="0" algn="l" rtl="0">
              <a:spcBef>
                <a:spcPts val="0"/>
              </a:spcBef>
              <a:spcAft>
                <a:spcPts val="0"/>
              </a:spcAft>
              <a:buNone/>
            </a:pPr>
            <a:r>
              <a:rPr lang="en">
                <a:solidFill>
                  <a:schemeClr val="dk1"/>
                </a:solidFill>
              </a:rPr>
              <a:t>Contributions de gens d’un grand nombre de nos bibliothèques pour les métadonnées pour notre Canadian Think Tank Collection. A peu pres 30 gens des membres CBUO ont cree des fichiers de métadonnées pour plus de 8000 documents. Nous allons envoyer ces métadonnées à Ex Libris pour inclusion dans le CDI / Alma (pour une meilleure découvrabilité)</a:t>
            </a:r>
            <a:endParaRPr>
              <a:solidFill>
                <a:schemeClr val="dk1"/>
              </a:solidFill>
            </a:endParaRPr>
          </a:p>
        </p:txBody>
      </p:sp>
    </p:spTree>
  </p:cSld>
  <p:clrMapOvr>
    <a:masterClrMapping/>
  </p:clrMapOvr>
</p:notes>
</file>

<file path=ppt/notesSlides/notesSlide8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3"/>
        <p:cNvGrpSpPr/>
        <p:nvPr/>
      </p:nvGrpSpPr>
      <p:grpSpPr>
        <a:xfrm>
          <a:off x="0" y="0"/>
          <a:ext cx="0" cy="0"/>
          <a:chOff x="0" y="0"/>
          <a:chExt cx="0" cy="0"/>
        </a:xfrm>
      </p:grpSpPr>
      <p:sp>
        <p:nvSpPr>
          <p:cNvPr id="234" name="Google Shape;234;g127faaf4ca6_0_21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35" name="Google Shape;235;g127faaf4ca6_0_21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solidFill>
                  <a:schemeClr val="dk1"/>
                </a:solidFill>
              </a:rPr>
              <a:t>ODESI - le logiciel pour le dépôt, Nesstar, est en fin de vie. Un groupe de travail a recommandé qu’on le remplace avec Dataverse. Les ensembles de données vont migrer à Dataverse, en commençant avec les sondages d’opinion publique</a:t>
            </a:r>
            <a:endParaRPr>
              <a:solidFill>
                <a:schemeClr val="dk1"/>
              </a:solidFill>
            </a:endParaRPr>
          </a:p>
          <a:p>
            <a:pPr marL="0" lvl="0" indent="0" algn="l" rtl="0">
              <a:spcBef>
                <a:spcPts val="0"/>
              </a:spcBef>
              <a:spcAft>
                <a:spcPts val="0"/>
              </a:spcAft>
              <a:buNone/>
            </a:pPr>
            <a:endParaRPr>
              <a:solidFill>
                <a:schemeClr val="dk1"/>
              </a:solidFill>
            </a:endParaRPr>
          </a:p>
          <a:p>
            <a:pPr marL="0" lvl="0" indent="0" algn="l" rtl="0">
              <a:spcBef>
                <a:spcPts val="0"/>
              </a:spcBef>
              <a:spcAft>
                <a:spcPts val="0"/>
              </a:spcAft>
              <a:buNone/>
            </a:pPr>
            <a:r>
              <a:rPr lang="en">
                <a:solidFill>
                  <a:schemeClr val="dk1"/>
                </a:solidFill>
              </a:rPr>
              <a:t>GeoPortal : exigences fonctionnelles clés</a:t>
            </a:r>
            <a:endParaRPr>
              <a:solidFill>
                <a:schemeClr val="dk1"/>
              </a:solidFill>
            </a:endParaRPr>
          </a:p>
          <a:p>
            <a:pPr marL="0" lvl="0" indent="0" algn="l" rtl="0">
              <a:spcBef>
                <a:spcPts val="0"/>
              </a:spcBef>
              <a:spcAft>
                <a:spcPts val="0"/>
              </a:spcAft>
              <a:buNone/>
            </a:pPr>
            <a:r>
              <a:rPr lang="en">
                <a:solidFill>
                  <a:schemeClr val="dk1"/>
                </a:solidFill>
              </a:rPr>
              <a:t>Pour le GeoPortal, un group de travail pour le redéveloppement de la plateforme a soumis une proposition au CBUO pendant la rencontre des Directeurs la semaine dernière</a:t>
            </a:r>
            <a:endParaRPr>
              <a:solidFill>
                <a:schemeClr val="dk1"/>
              </a:solidFill>
            </a:endParaRPr>
          </a:p>
        </p:txBody>
      </p:sp>
    </p:spTree>
  </p:cSld>
  <p:clrMapOvr>
    <a:masterClrMapping/>
  </p:clrMapOvr>
</p:notes>
</file>

<file path=ppt/notesSlides/notesSlide8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9"/>
        <p:cNvGrpSpPr/>
        <p:nvPr/>
      </p:nvGrpSpPr>
      <p:grpSpPr>
        <a:xfrm>
          <a:off x="0" y="0"/>
          <a:ext cx="0" cy="0"/>
          <a:chOff x="0" y="0"/>
          <a:chExt cx="0" cy="0"/>
        </a:xfrm>
      </p:grpSpPr>
      <p:sp>
        <p:nvSpPr>
          <p:cNvPr id="240" name="Google Shape;240;g127faaf4ca6_0_21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41" name="Google Shape;241;g127faaf4ca6_0_21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8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8"/>
        <p:cNvGrpSpPr/>
        <p:nvPr/>
      </p:nvGrpSpPr>
      <p:grpSpPr>
        <a:xfrm>
          <a:off x="0" y="0"/>
          <a:ext cx="0" cy="0"/>
          <a:chOff x="0" y="0"/>
          <a:chExt cx="0" cy="0"/>
        </a:xfrm>
      </p:grpSpPr>
      <p:sp>
        <p:nvSpPr>
          <p:cNvPr id="119" name="Google Shape;119;g127e56562ff_0_4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0" name="Google Shape;120;g127e56562ff_0_4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3"/>
        <p:cNvGrpSpPr/>
        <p:nvPr/>
      </p:nvGrpSpPr>
      <p:grpSpPr>
        <a:xfrm>
          <a:off x="0" y="0"/>
          <a:ext cx="0" cy="0"/>
          <a:chOff x="0" y="0"/>
          <a:chExt cx="0" cy="0"/>
        </a:xfrm>
      </p:grpSpPr>
      <p:sp>
        <p:nvSpPr>
          <p:cNvPr id="134" name="Google Shape;134;p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CA"/>
              <a:t>Only 19 OCUL members! (no Ontario Tech or Algoma)</a:t>
            </a:r>
            <a:endParaRPr/>
          </a:p>
        </p:txBody>
      </p:sp>
      <p:sp>
        <p:nvSpPr>
          <p:cNvPr id="135" name="Google Shape;135;p1: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10"/>
        <p:cNvGrpSpPr/>
        <p:nvPr/>
      </p:nvGrpSpPr>
      <p:grpSpPr>
        <a:xfrm>
          <a:off x="0" y="0"/>
          <a:ext cx="0" cy="0"/>
          <a:chOff x="0" y="0"/>
          <a:chExt cx="0" cy="0"/>
        </a:xfrm>
      </p:grpSpPr>
      <p:sp>
        <p:nvSpPr>
          <p:cNvPr id="11" name="Google Shape;11;p2"/>
          <p:cNvSpPr txBox="1">
            <a:spLocks noGrp="1"/>
          </p:cNvSpPr>
          <p:nvPr>
            <p:ph type="ctrTitle"/>
          </p:nvPr>
        </p:nvSpPr>
        <p:spPr>
          <a:xfrm>
            <a:off x="311708" y="744575"/>
            <a:ext cx="8520600" cy="2052600"/>
          </a:xfrm>
          <a:prstGeom prst="rect">
            <a:avLst/>
          </a:prstGeom>
        </p:spPr>
        <p:txBody>
          <a:bodyPr spcFirstLastPara="1" wrap="square" lIns="91425" tIns="91425" rIns="91425" bIns="91425" anchor="b" anchorCtr="0">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endParaRPr/>
          </a:p>
        </p:txBody>
      </p:sp>
      <p:sp>
        <p:nvSpPr>
          <p:cNvPr id="12" name="Google Shape;12;p2"/>
          <p:cNvSpPr txBox="1">
            <a:spLocks noGrp="1"/>
          </p:cNvSpPr>
          <p:nvPr>
            <p:ph type="subTitle" idx="1"/>
          </p:nvPr>
        </p:nvSpPr>
        <p:spPr>
          <a:xfrm>
            <a:off x="311700" y="2834125"/>
            <a:ext cx="8520600" cy="79260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sp>
        <p:nvSpPr>
          <p:cNvPr id="13" name="Google Shape;13;p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45"/>
        <p:cNvGrpSpPr/>
        <p:nvPr/>
      </p:nvGrpSpPr>
      <p:grpSpPr>
        <a:xfrm>
          <a:off x="0" y="0"/>
          <a:ext cx="0" cy="0"/>
          <a:chOff x="0" y="0"/>
          <a:chExt cx="0" cy="0"/>
        </a:xfrm>
      </p:grpSpPr>
      <p:sp>
        <p:nvSpPr>
          <p:cNvPr id="46" name="Google Shape;46;p11"/>
          <p:cNvSpPr txBox="1">
            <a:spLocks noGrp="1"/>
          </p:cNvSpPr>
          <p:nvPr>
            <p:ph type="title" hasCustomPrompt="1"/>
          </p:nvPr>
        </p:nvSpPr>
        <p:spPr>
          <a:xfrm>
            <a:off x="311700" y="1106125"/>
            <a:ext cx="8520600" cy="1963500"/>
          </a:xfrm>
          <a:prstGeom prst="rect">
            <a:avLst/>
          </a:prstGeom>
        </p:spPr>
        <p:txBody>
          <a:bodyPr spcFirstLastPara="1" wrap="square" lIns="91425" tIns="91425" rIns="91425" bIns="91425" anchor="b" anchorCtr="0">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7" name="Google Shape;47;p11"/>
          <p:cNvSpPr txBox="1">
            <a:spLocks noGrp="1"/>
          </p:cNvSpPr>
          <p:nvPr>
            <p:ph type="body" idx="1"/>
          </p:nvPr>
        </p:nvSpPr>
        <p:spPr>
          <a:xfrm>
            <a:off x="311700" y="3152225"/>
            <a:ext cx="8520600" cy="1300800"/>
          </a:xfrm>
          <a:prstGeom prst="rect">
            <a:avLst/>
          </a:prstGeom>
        </p:spPr>
        <p:txBody>
          <a:bodyPr spcFirstLastPara="1" wrap="square" lIns="91425" tIns="91425" rIns="91425" bIns="91425" anchor="t" anchorCtr="0">
            <a:normAutofit/>
          </a:bodyPr>
          <a:lstStyle>
            <a:lvl1pPr marL="457200" lvl="0" indent="-342900" algn="ctr">
              <a:spcBef>
                <a:spcPts val="0"/>
              </a:spcBef>
              <a:spcAft>
                <a:spcPts val="0"/>
              </a:spcAft>
              <a:buSzPts val="1800"/>
              <a:buChar char="●"/>
              <a:defRPr/>
            </a:lvl1pPr>
            <a:lvl2pPr marL="914400" lvl="1" indent="-317500" algn="ctr">
              <a:spcBef>
                <a:spcPts val="0"/>
              </a:spcBef>
              <a:spcAft>
                <a:spcPts val="0"/>
              </a:spcAft>
              <a:buSzPts val="1400"/>
              <a:buChar char="○"/>
              <a:defRPr/>
            </a:lvl2pPr>
            <a:lvl3pPr marL="1371600" lvl="2" indent="-317500" algn="ctr">
              <a:spcBef>
                <a:spcPts val="0"/>
              </a:spcBef>
              <a:spcAft>
                <a:spcPts val="0"/>
              </a:spcAft>
              <a:buSzPts val="1400"/>
              <a:buChar char="■"/>
              <a:defRPr/>
            </a:lvl3pPr>
            <a:lvl4pPr marL="1828800" lvl="3" indent="-317500" algn="ctr">
              <a:spcBef>
                <a:spcPts val="0"/>
              </a:spcBef>
              <a:spcAft>
                <a:spcPts val="0"/>
              </a:spcAft>
              <a:buSzPts val="1400"/>
              <a:buChar char="●"/>
              <a:defRPr/>
            </a:lvl4pPr>
            <a:lvl5pPr marL="2286000" lvl="4" indent="-317500" algn="ctr">
              <a:spcBef>
                <a:spcPts val="0"/>
              </a:spcBef>
              <a:spcAft>
                <a:spcPts val="0"/>
              </a:spcAft>
              <a:buSzPts val="1400"/>
              <a:buChar char="○"/>
              <a:defRPr/>
            </a:lvl5pPr>
            <a:lvl6pPr marL="2743200" lvl="5" indent="-317500" algn="ctr">
              <a:spcBef>
                <a:spcPts val="0"/>
              </a:spcBef>
              <a:spcAft>
                <a:spcPts val="0"/>
              </a:spcAft>
              <a:buSzPts val="1400"/>
              <a:buChar char="■"/>
              <a:defRPr/>
            </a:lvl6pPr>
            <a:lvl7pPr marL="3200400" lvl="6" indent="-317500" algn="ctr">
              <a:spcBef>
                <a:spcPts val="0"/>
              </a:spcBef>
              <a:spcAft>
                <a:spcPts val="0"/>
              </a:spcAft>
              <a:buSzPts val="1400"/>
              <a:buChar char="●"/>
              <a:defRPr/>
            </a:lvl7pPr>
            <a:lvl8pPr marL="3657600" lvl="7" indent="-317500" algn="ctr">
              <a:spcBef>
                <a:spcPts val="0"/>
              </a:spcBef>
              <a:spcAft>
                <a:spcPts val="0"/>
              </a:spcAft>
              <a:buSzPts val="1400"/>
              <a:buChar char="○"/>
              <a:defRPr/>
            </a:lvl8pPr>
            <a:lvl9pPr marL="4114800" lvl="8" indent="-317500" algn="ctr">
              <a:spcBef>
                <a:spcPts val="0"/>
              </a:spcBef>
              <a:spcAft>
                <a:spcPts val="0"/>
              </a:spcAft>
              <a:buSzPts val="1400"/>
              <a:buChar char="■"/>
              <a:defRPr/>
            </a:lvl9pPr>
          </a:lstStyle>
          <a:p>
            <a:endParaRPr/>
          </a:p>
        </p:txBody>
      </p:sp>
      <p:sp>
        <p:nvSpPr>
          <p:cNvPr id="48" name="Google Shape;48;p1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9"/>
        <p:cNvGrpSpPr/>
        <p:nvPr/>
      </p:nvGrpSpPr>
      <p:grpSpPr>
        <a:xfrm>
          <a:off x="0" y="0"/>
          <a:ext cx="0" cy="0"/>
          <a:chOff x="0" y="0"/>
          <a:chExt cx="0" cy="0"/>
        </a:xfrm>
      </p:grpSpPr>
      <p:sp>
        <p:nvSpPr>
          <p:cNvPr id="50" name="Google Shape;50;p1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97819"/>
            <a:ext cx="7772400" cy="1102519"/>
          </a:xfrm>
        </p:spPr>
        <p:txBody>
          <a:bodyPr/>
          <a:lstStyle/>
          <a:p>
            <a:r>
              <a:rPr lang="en-US"/>
              <a:t>Click to edit Master title style</a:t>
            </a:r>
          </a:p>
        </p:txBody>
      </p:sp>
      <p:sp>
        <p:nvSpPr>
          <p:cNvPr id="3" name="Subtitle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r>
              <a:rPr lang="en-US"/>
              <a:t>Click to edit Master subtitle style</a:t>
            </a:r>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87439B0-5F94-4613-A327-B150564EFFD4}" type="slidenum">
              <a:rPr lang="en-US" smtClean="0"/>
              <a:t>‹#›</a:t>
            </a:fld>
            <a:endParaRPr lang="en-US"/>
          </a:p>
        </p:txBody>
      </p:sp>
    </p:spTree>
    <p:extLst>
      <p:ext uri="{BB962C8B-B14F-4D97-AF65-F5344CB8AC3E}">
        <p14:creationId xmlns:p14="http://schemas.microsoft.com/office/powerpoint/2010/main" val="354772904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87439B0-5F94-4613-A327-B150564EFFD4}" type="slidenum">
              <a:rPr lang="en-US" smtClean="0"/>
              <a:t>‹#›</a:t>
            </a:fld>
            <a:endParaRPr lang="en-US"/>
          </a:p>
        </p:txBody>
      </p:sp>
    </p:spTree>
    <p:extLst>
      <p:ext uri="{BB962C8B-B14F-4D97-AF65-F5344CB8AC3E}">
        <p14:creationId xmlns:p14="http://schemas.microsoft.com/office/powerpoint/2010/main" val="96780938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6"/>
          </a:xfrm>
        </p:spPr>
        <p:txBody>
          <a:bodyPr anchor="t"/>
          <a:lstStyle>
            <a:lvl1pPr algn="l">
              <a:defRPr sz="3000" b="1" cap="all"/>
            </a:lvl1pPr>
          </a:lstStyle>
          <a:p>
            <a:r>
              <a:rPr lang="en-US"/>
              <a:t>Click to edit Master title style</a:t>
            </a:r>
          </a:p>
        </p:txBody>
      </p:sp>
      <p:sp>
        <p:nvSpPr>
          <p:cNvPr id="3" name="Text Placeholder 2"/>
          <p:cNvSpPr>
            <a:spLocks noGrp="1"/>
          </p:cNvSpPr>
          <p:nvPr>
            <p:ph type="body" idx="1"/>
          </p:nvPr>
        </p:nvSpPr>
        <p:spPr>
          <a:xfrm>
            <a:off x="722313" y="2180035"/>
            <a:ext cx="7772400" cy="1125140"/>
          </a:xfrm>
        </p:spPr>
        <p:txBody>
          <a:bodyPr anchor="b"/>
          <a:lstStyle>
            <a:lvl1pPr marL="0" indent="0">
              <a:buNone/>
              <a:defRPr sz="1500">
                <a:solidFill>
                  <a:schemeClr val="tx1">
                    <a:tint val="75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Click to edit Master text styles</a:t>
            </a:r>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87439B0-5F94-4613-A327-B150564EFFD4}" type="slidenum">
              <a:rPr lang="en-US" smtClean="0"/>
              <a:t>‹#›</a:t>
            </a:fld>
            <a:endParaRPr lang="en-US"/>
          </a:p>
        </p:txBody>
      </p:sp>
    </p:spTree>
    <p:extLst>
      <p:ext uri="{BB962C8B-B14F-4D97-AF65-F5344CB8AC3E}">
        <p14:creationId xmlns:p14="http://schemas.microsoft.com/office/powerpoint/2010/main" val="398735467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200151"/>
            <a:ext cx="4038600" cy="3394472"/>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200151"/>
            <a:ext cx="4038600" cy="3394472"/>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87439B0-5F94-4613-A327-B150564EFFD4}" type="slidenum">
              <a:rPr lang="en-US" smtClean="0"/>
              <a:t>‹#›</a:t>
            </a:fld>
            <a:endParaRPr lang="en-US"/>
          </a:p>
        </p:txBody>
      </p:sp>
    </p:spTree>
    <p:extLst>
      <p:ext uri="{BB962C8B-B14F-4D97-AF65-F5344CB8AC3E}">
        <p14:creationId xmlns:p14="http://schemas.microsoft.com/office/powerpoint/2010/main" val="63464258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151335"/>
            <a:ext cx="4040188" cy="47982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p:cNvSpPr>
            <a:spLocks noGrp="1"/>
          </p:cNvSpPr>
          <p:nvPr>
            <p:ph sz="half" idx="2"/>
          </p:nvPr>
        </p:nvSpPr>
        <p:spPr>
          <a:xfrm>
            <a:off x="457200" y="1631156"/>
            <a:ext cx="4040188" cy="2963466"/>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6" y="1151335"/>
            <a:ext cx="4041775" cy="47982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p:cNvSpPr>
            <a:spLocks noGrp="1"/>
          </p:cNvSpPr>
          <p:nvPr>
            <p:ph sz="quarter" idx="4"/>
          </p:nvPr>
        </p:nvSpPr>
        <p:spPr>
          <a:xfrm>
            <a:off x="4645026" y="1631156"/>
            <a:ext cx="4041775" cy="2963466"/>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87439B0-5F94-4613-A327-B150564EFFD4}" type="slidenum">
              <a:rPr lang="en-US" smtClean="0"/>
              <a:t>‹#›</a:t>
            </a:fld>
            <a:endParaRPr lang="en-US"/>
          </a:p>
        </p:txBody>
      </p:sp>
    </p:spTree>
    <p:extLst>
      <p:ext uri="{BB962C8B-B14F-4D97-AF65-F5344CB8AC3E}">
        <p14:creationId xmlns:p14="http://schemas.microsoft.com/office/powerpoint/2010/main" val="225509628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87439B0-5F94-4613-A327-B150564EFFD4}" type="slidenum">
              <a:rPr lang="en-US" smtClean="0"/>
              <a:t>‹#›</a:t>
            </a:fld>
            <a:endParaRPr lang="en-US"/>
          </a:p>
        </p:txBody>
      </p:sp>
    </p:spTree>
    <p:extLst>
      <p:ext uri="{BB962C8B-B14F-4D97-AF65-F5344CB8AC3E}">
        <p14:creationId xmlns:p14="http://schemas.microsoft.com/office/powerpoint/2010/main" val="130832186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87439B0-5F94-4613-A327-B150564EFFD4}" type="slidenum">
              <a:rPr lang="en-US" smtClean="0"/>
              <a:t>‹#›</a:t>
            </a:fld>
            <a:endParaRPr lang="en-US"/>
          </a:p>
        </p:txBody>
      </p:sp>
    </p:spTree>
    <p:extLst>
      <p:ext uri="{BB962C8B-B14F-4D97-AF65-F5344CB8AC3E}">
        <p14:creationId xmlns:p14="http://schemas.microsoft.com/office/powerpoint/2010/main" val="7436775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04787"/>
            <a:ext cx="3008313" cy="871538"/>
          </a:xfrm>
        </p:spPr>
        <p:txBody>
          <a:bodyPr anchor="b"/>
          <a:lstStyle>
            <a:lvl1pPr algn="l">
              <a:defRPr sz="1500" b="1"/>
            </a:lvl1pPr>
          </a:lstStyle>
          <a:p>
            <a:r>
              <a:rPr lang="en-US"/>
              <a:t>Click to edit Master title style</a:t>
            </a:r>
          </a:p>
        </p:txBody>
      </p:sp>
      <p:sp>
        <p:nvSpPr>
          <p:cNvPr id="3" name="Content Placeholder 2"/>
          <p:cNvSpPr>
            <a:spLocks noGrp="1"/>
          </p:cNvSpPr>
          <p:nvPr>
            <p:ph idx="1"/>
          </p:nvPr>
        </p:nvSpPr>
        <p:spPr>
          <a:xfrm>
            <a:off x="3575050" y="204788"/>
            <a:ext cx="5111750" cy="438983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1" y="1076326"/>
            <a:ext cx="3008313" cy="3518297"/>
          </a:xfrm>
        </p:spPr>
        <p:txBody>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a:t>Click to edit Master text styles</a:t>
            </a:r>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87439B0-5F94-4613-A327-B150564EFFD4}" type="slidenum">
              <a:rPr lang="en-US" smtClean="0"/>
              <a:t>‹#›</a:t>
            </a:fld>
            <a:endParaRPr lang="en-US"/>
          </a:p>
        </p:txBody>
      </p:sp>
    </p:spTree>
    <p:extLst>
      <p:ext uri="{BB962C8B-B14F-4D97-AF65-F5344CB8AC3E}">
        <p14:creationId xmlns:p14="http://schemas.microsoft.com/office/powerpoint/2010/main" val="421171593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4"/>
        <p:cNvGrpSpPr/>
        <p:nvPr/>
      </p:nvGrpSpPr>
      <p:grpSpPr>
        <a:xfrm>
          <a:off x="0" y="0"/>
          <a:ext cx="0" cy="0"/>
          <a:chOff x="0" y="0"/>
          <a:chExt cx="0" cy="0"/>
        </a:xfrm>
      </p:grpSpPr>
      <p:sp>
        <p:nvSpPr>
          <p:cNvPr id="15" name="Google Shape;15;p3"/>
          <p:cNvSpPr txBox="1">
            <a:spLocks noGrp="1"/>
          </p:cNvSpPr>
          <p:nvPr>
            <p:ph type="title"/>
          </p:nvPr>
        </p:nvSpPr>
        <p:spPr>
          <a:xfrm>
            <a:off x="311700" y="2150850"/>
            <a:ext cx="8520600" cy="841800"/>
          </a:xfrm>
          <a:prstGeom prst="rect">
            <a:avLst/>
          </a:prstGeom>
        </p:spPr>
        <p:txBody>
          <a:bodyPr spcFirstLastPara="1" wrap="square" lIns="91425" tIns="91425" rIns="91425" bIns="91425" anchor="ctr" anchorCtr="0">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a:endParaRPr/>
          </a:p>
        </p:txBody>
      </p:sp>
      <p:sp>
        <p:nvSpPr>
          <p:cNvPr id="16" name="Google Shape;16;p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00450"/>
            <a:ext cx="5486400" cy="425054"/>
          </a:xfrm>
        </p:spPr>
        <p:txBody>
          <a:bodyPr anchor="b"/>
          <a:lstStyle>
            <a:lvl1pPr algn="l">
              <a:defRPr sz="1500" b="1"/>
            </a:lvl1pPr>
          </a:lstStyle>
          <a:p>
            <a:r>
              <a:rPr lang="en-US"/>
              <a:t>Click to edit Master title style</a:t>
            </a:r>
          </a:p>
        </p:txBody>
      </p:sp>
      <p:sp>
        <p:nvSpPr>
          <p:cNvPr id="3" name="Picture Placeholder 2"/>
          <p:cNvSpPr>
            <a:spLocks noGrp="1"/>
          </p:cNvSpPr>
          <p:nvPr>
            <p:ph type="pic" idx="1"/>
          </p:nvPr>
        </p:nvSpPr>
        <p:spPr>
          <a:xfrm>
            <a:off x="1792288" y="459581"/>
            <a:ext cx="5486400" cy="3086100"/>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en-US"/>
          </a:p>
        </p:txBody>
      </p:sp>
      <p:sp>
        <p:nvSpPr>
          <p:cNvPr id="4" name="Text Placeholder 3"/>
          <p:cNvSpPr>
            <a:spLocks noGrp="1"/>
          </p:cNvSpPr>
          <p:nvPr>
            <p:ph type="body" sz="half" idx="2"/>
          </p:nvPr>
        </p:nvSpPr>
        <p:spPr>
          <a:xfrm>
            <a:off x="1792288" y="4025503"/>
            <a:ext cx="5486400" cy="603647"/>
          </a:xfrm>
        </p:spPr>
        <p:txBody>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a:t>Click to edit Master text styles</a:t>
            </a:r>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87439B0-5F94-4613-A327-B150564EFFD4}" type="slidenum">
              <a:rPr lang="en-US" smtClean="0"/>
              <a:t>‹#›</a:t>
            </a:fld>
            <a:endParaRPr lang="en-US"/>
          </a:p>
        </p:txBody>
      </p:sp>
    </p:spTree>
    <p:extLst>
      <p:ext uri="{BB962C8B-B14F-4D97-AF65-F5344CB8AC3E}">
        <p14:creationId xmlns:p14="http://schemas.microsoft.com/office/powerpoint/2010/main" val="335115814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87439B0-5F94-4613-A327-B150564EFFD4}" type="slidenum">
              <a:rPr lang="en-US" smtClean="0"/>
              <a:t>‹#›</a:t>
            </a:fld>
            <a:endParaRPr lang="en-US"/>
          </a:p>
        </p:txBody>
      </p:sp>
    </p:spTree>
    <p:extLst>
      <p:ext uri="{BB962C8B-B14F-4D97-AF65-F5344CB8AC3E}">
        <p14:creationId xmlns:p14="http://schemas.microsoft.com/office/powerpoint/2010/main" val="107357548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05979"/>
            <a:ext cx="2057400" cy="4388644"/>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05979"/>
            <a:ext cx="6019800" cy="4388644"/>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87439B0-5F94-4613-A327-B150564EFFD4}" type="slidenum">
              <a:rPr lang="en-US" smtClean="0"/>
              <a:t>‹#›</a:t>
            </a:fld>
            <a:endParaRPr lang="en-US"/>
          </a:p>
        </p:txBody>
      </p:sp>
    </p:spTree>
    <p:extLst>
      <p:ext uri="{BB962C8B-B14F-4D97-AF65-F5344CB8AC3E}">
        <p14:creationId xmlns:p14="http://schemas.microsoft.com/office/powerpoint/2010/main" val="419925785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657350" y="3348021"/>
            <a:ext cx="6858000" cy="1231118"/>
          </a:xfrm>
        </p:spPr>
        <p:txBody>
          <a:bodyPr wrap="none" anchor="t">
            <a:normAutofit/>
          </a:bodyPr>
          <a:lstStyle>
            <a:lvl1pPr algn="r">
              <a:defRPr sz="7200" b="0" spc="-225">
                <a:gradFill flip="none" rotWithShape="1">
                  <a:gsLst>
                    <a:gs pos="32000">
                      <a:schemeClr val="tx1">
                        <a:lumMod val="89000"/>
                      </a:schemeClr>
                    </a:gs>
                    <a:gs pos="0">
                      <a:schemeClr val="bg1">
                        <a:lumMod val="41000"/>
                        <a:lumOff val="59000"/>
                      </a:schemeClr>
                    </a:gs>
                    <a:gs pos="100000">
                      <a:schemeClr val="tx2">
                        <a:lumMod val="0"/>
                        <a:lumOff val="100000"/>
                      </a:schemeClr>
                    </a:gs>
                  </a:gsLst>
                  <a:lin ang="8100000" scaled="1"/>
                  <a:tileRect/>
                </a:gradFill>
                <a:effectLst>
                  <a:outerShdw blurRad="469900" dist="342900" dir="5400000" sy="-20000" rotWithShape="0">
                    <a:prstClr val="black">
                      <a:alpha val="66000"/>
                    </a:prstClr>
                  </a:outerShdw>
                </a:effectLst>
                <a:latin typeface="+mj-lt"/>
              </a:defRPr>
            </a:lvl1pPr>
          </a:lstStyle>
          <a:p>
            <a:r>
              <a:rPr lang="en-US"/>
              <a:t>Click to edit Master title style</a:t>
            </a:r>
            <a:endParaRPr lang="en-US" dirty="0"/>
          </a:p>
        </p:txBody>
      </p:sp>
      <p:sp>
        <p:nvSpPr>
          <p:cNvPr id="3" name="Subtitle 2"/>
          <p:cNvSpPr>
            <a:spLocks noGrp="1"/>
          </p:cNvSpPr>
          <p:nvPr>
            <p:ph type="subTitle" idx="1"/>
          </p:nvPr>
        </p:nvSpPr>
        <p:spPr>
          <a:xfrm>
            <a:off x="1657349" y="2770782"/>
            <a:ext cx="6858000" cy="565519"/>
          </a:xfrm>
        </p:spPr>
        <p:txBody>
          <a:bodyPr anchor="b">
            <a:normAutofit/>
          </a:bodyPr>
          <a:lstStyle>
            <a:lvl1pPr marL="0" indent="0" algn="r">
              <a:buNone/>
              <a:defRPr sz="2400" b="0">
                <a:gradFill flip="none" rotWithShape="1">
                  <a:gsLst>
                    <a:gs pos="15000">
                      <a:schemeClr val="tx2"/>
                    </a:gs>
                    <a:gs pos="73000">
                      <a:schemeClr val="tx2">
                        <a:lumMod val="60000"/>
                        <a:lumOff val="40000"/>
                      </a:schemeClr>
                    </a:gs>
                    <a:gs pos="0">
                      <a:schemeClr val="tx2">
                        <a:lumMod val="90000"/>
                        <a:lumOff val="10000"/>
                      </a:schemeClr>
                    </a:gs>
                    <a:gs pos="100000">
                      <a:schemeClr val="tx2">
                        <a:lumMod val="0"/>
                        <a:lumOff val="100000"/>
                      </a:schemeClr>
                    </a:gs>
                  </a:gsLst>
                  <a:lin ang="16200000" scaled="1"/>
                  <a:tileRect/>
                </a:gradFill>
                <a:latin typeface="+mj-lt"/>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endParaRPr lang="en-US" dirty="0"/>
          </a:p>
        </p:txBody>
      </p:sp>
      <p:sp>
        <p:nvSpPr>
          <p:cNvPr id="7" name="Date Placeholder 6"/>
          <p:cNvSpPr>
            <a:spLocks noGrp="1"/>
          </p:cNvSpPr>
          <p:nvPr>
            <p:ph type="dt" sz="half" idx="10"/>
          </p:nvPr>
        </p:nvSpPr>
        <p:spPr/>
        <p:txBody>
          <a:bodyPr/>
          <a:lstStyle/>
          <a:p>
            <a:fld id="{5E371130-5940-4D78-ACEB-E19DE376F0B0}" type="datetimeFigureOut">
              <a:rPr lang="en-CA" smtClean="0"/>
              <a:t>11/05/2022</a:t>
            </a:fld>
            <a:endParaRPr lang="en-CA"/>
          </a:p>
        </p:txBody>
      </p:sp>
      <p:sp>
        <p:nvSpPr>
          <p:cNvPr id="8" name="Footer Placeholder 7"/>
          <p:cNvSpPr>
            <a:spLocks noGrp="1"/>
          </p:cNvSpPr>
          <p:nvPr>
            <p:ph type="ftr" sz="quarter" idx="11"/>
          </p:nvPr>
        </p:nvSpPr>
        <p:spPr/>
        <p:txBody>
          <a:bodyPr/>
          <a:lstStyle/>
          <a:p>
            <a:endParaRPr lang="en-CA"/>
          </a:p>
        </p:txBody>
      </p:sp>
      <p:sp>
        <p:nvSpPr>
          <p:cNvPr id="9" name="Slide Number Placeholder 8"/>
          <p:cNvSpPr>
            <a:spLocks noGrp="1"/>
          </p:cNvSpPr>
          <p:nvPr>
            <p:ph type="sldNum" sz="quarter" idx="12"/>
          </p:nvPr>
        </p:nvSpPr>
        <p:spPr/>
        <p:txBody>
          <a:bodyPr/>
          <a:lstStyle/>
          <a:p>
            <a:fld id="{21806BF3-73A9-4FCC-959C-9142B0ECE711}" type="slidenum">
              <a:rPr lang="en-CA" smtClean="0"/>
              <a:t>‹#›</a:t>
            </a:fld>
            <a:endParaRPr lang="en-CA"/>
          </a:p>
        </p:txBody>
      </p:sp>
    </p:spTree>
    <p:extLst>
      <p:ext uri="{BB962C8B-B14F-4D97-AF65-F5344CB8AC3E}">
        <p14:creationId xmlns:p14="http://schemas.microsoft.com/office/powerpoint/2010/main" val="270001373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8"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E371130-5940-4D78-ACEB-E19DE376F0B0}" type="datetimeFigureOut">
              <a:rPr lang="en-CA" smtClean="0"/>
              <a:t>11/05/2022</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21806BF3-73A9-4FCC-959C-9142B0ECE711}" type="slidenum">
              <a:rPr lang="en-CA" smtClean="0"/>
              <a:t>‹#›</a:t>
            </a:fld>
            <a:endParaRPr lang="en-CA"/>
          </a:p>
        </p:txBody>
      </p:sp>
    </p:spTree>
    <p:extLst>
      <p:ext uri="{BB962C8B-B14F-4D97-AF65-F5344CB8AC3E}">
        <p14:creationId xmlns:p14="http://schemas.microsoft.com/office/powerpoint/2010/main" val="54044480"/>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7" name="Title 1"/>
          <p:cNvSpPr>
            <a:spLocks noGrp="1"/>
          </p:cNvSpPr>
          <p:nvPr>
            <p:ph type="ctrTitle"/>
          </p:nvPr>
        </p:nvSpPr>
        <p:spPr>
          <a:xfrm>
            <a:off x="640899" y="3348021"/>
            <a:ext cx="6858000" cy="1231118"/>
          </a:xfrm>
        </p:spPr>
        <p:txBody>
          <a:bodyPr wrap="none" anchor="t">
            <a:normAutofit/>
          </a:bodyPr>
          <a:lstStyle>
            <a:lvl1pPr algn="l">
              <a:defRPr sz="7200" b="0" spc="-225">
                <a:gradFill flip="none" rotWithShape="1">
                  <a:gsLst>
                    <a:gs pos="32000">
                      <a:schemeClr val="tx1">
                        <a:lumMod val="89000"/>
                      </a:schemeClr>
                    </a:gs>
                    <a:gs pos="0">
                      <a:schemeClr val="bg1">
                        <a:lumMod val="47000"/>
                        <a:lumOff val="53000"/>
                      </a:schemeClr>
                    </a:gs>
                    <a:gs pos="100000">
                      <a:schemeClr val="tx2">
                        <a:lumMod val="0"/>
                        <a:lumOff val="100000"/>
                      </a:schemeClr>
                    </a:gs>
                  </a:gsLst>
                  <a:lin ang="8100000" scaled="1"/>
                  <a:tileRect/>
                </a:gradFill>
                <a:effectLst>
                  <a:outerShdw blurRad="469900" dist="342900" dir="5400000" sy="-20000" rotWithShape="0">
                    <a:prstClr val="black">
                      <a:alpha val="66000"/>
                    </a:prstClr>
                  </a:outerShdw>
                </a:effectLst>
                <a:latin typeface="+mj-lt"/>
              </a:defRPr>
            </a:lvl1pPr>
          </a:lstStyle>
          <a:p>
            <a:r>
              <a:rPr lang="en-US"/>
              <a:t>Click to edit Master title style</a:t>
            </a:r>
            <a:endParaRPr lang="en-US" dirty="0"/>
          </a:p>
        </p:txBody>
      </p:sp>
      <p:sp>
        <p:nvSpPr>
          <p:cNvPr id="8" name="Subtitle 2"/>
          <p:cNvSpPr>
            <a:spLocks noGrp="1"/>
          </p:cNvSpPr>
          <p:nvPr>
            <p:ph type="subTitle" idx="1"/>
          </p:nvPr>
        </p:nvSpPr>
        <p:spPr>
          <a:xfrm>
            <a:off x="640899" y="2770256"/>
            <a:ext cx="6858000" cy="565519"/>
          </a:xfrm>
        </p:spPr>
        <p:txBody>
          <a:bodyPr anchor="b">
            <a:normAutofit/>
          </a:bodyPr>
          <a:lstStyle>
            <a:lvl1pPr marL="0" indent="0" algn="l">
              <a:buNone/>
              <a:defRPr sz="2400" b="0">
                <a:gradFill flip="none" rotWithShape="1">
                  <a:gsLst>
                    <a:gs pos="15000">
                      <a:schemeClr val="tx2"/>
                    </a:gs>
                    <a:gs pos="73000">
                      <a:schemeClr val="tx2">
                        <a:lumMod val="60000"/>
                        <a:lumOff val="40000"/>
                      </a:schemeClr>
                    </a:gs>
                    <a:gs pos="0">
                      <a:schemeClr val="tx2">
                        <a:lumMod val="90000"/>
                        <a:lumOff val="10000"/>
                      </a:schemeClr>
                    </a:gs>
                    <a:gs pos="100000">
                      <a:schemeClr val="tx2">
                        <a:lumMod val="0"/>
                        <a:lumOff val="100000"/>
                      </a:schemeClr>
                    </a:gs>
                  </a:gsLst>
                  <a:lin ang="16200000" scaled="1"/>
                  <a:tileRect/>
                </a:gradFill>
                <a:latin typeface="+mj-lt"/>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5E371130-5940-4D78-ACEB-E19DE376F0B0}" type="datetimeFigureOut">
              <a:rPr lang="en-CA" smtClean="0"/>
              <a:t>11/05/2022</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21806BF3-73A9-4FCC-959C-9142B0ECE711}" type="slidenum">
              <a:rPr lang="en-CA" smtClean="0"/>
              <a:t>‹#›</a:t>
            </a:fld>
            <a:endParaRPr lang="en-CA"/>
          </a:p>
        </p:txBody>
      </p:sp>
    </p:spTree>
    <p:extLst>
      <p:ext uri="{BB962C8B-B14F-4D97-AF65-F5344CB8AC3E}">
        <p14:creationId xmlns:p14="http://schemas.microsoft.com/office/powerpoint/2010/main" val="142526422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840000" y="1369219"/>
            <a:ext cx="3768912" cy="3263504"/>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739880" y="1369219"/>
            <a:ext cx="3775470" cy="3263504"/>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5E371130-5940-4D78-ACEB-E19DE376F0B0}" type="datetimeFigureOut">
              <a:rPr lang="en-CA" smtClean="0"/>
              <a:t>11/05/2022</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21806BF3-73A9-4FCC-959C-9142B0ECE711}" type="slidenum">
              <a:rPr lang="en-CA" smtClean="0"/>
              <a:t>‹#›</a:t>
            </a:fld>
            <a:endParaRPr lang="en-CA"/>
          </a:p>
        </p:txBody>
      </p:sp>
    </p:spTree>
    <p:extLst>
      <p:ext uri="{BB962C8B-B14F-4D97-AF65-F5344CB8AC3E}">
        <p14:creationId xmlns:p14="http://schemas.microsoft.com/office/powerpoint/2010/main" val="3940693658"/>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273844"/>
            <a:ext cx="7886700" cy="994172"/>
          </a:xfrm>
        </p:spPr>
        <p:txBody>
          <a:bodyPr/>
          <a:lstStyle/>
          <a:p>
            <a:r>
              <a:rPr lang="en-US"/>
              <a:t>Click to edit Master title style</a:t>
            </a:r>
            <a:endParaRPr lang="en-US" dirty="0"/>
          </a:p>
        </p:txBody>
      </p:sp>
      <p:sp>
        <p:nvSpPr>
          <p:cNvPr id="3" name="Text Placeholder 2"/>
          <p:cNvSpPr>
            <a:spLocks noGrp="1"/>
          </p:cNvSpPr>
          <p:nvPr>
            <p:ph type="body" idx="1"/>
          </p:nvPr>
        </p:nvSpPr>
        <p:spPr>
          <a:xfrm>
            <a:off x="840000" y="1260872"/>
            <a:ext cx="3768912" cy="617934"/>
          </a:xfrm>
        </p:spPr>
        <p:txBody>
          <a:bodyPr anchor="b"/>
          <a:lstStyle>
            <a:lvl1pPr marL="0" indent="0">
              <a:buNone/>
              <a:defRPr sz="1800" b="0">
                <a:gradFill>
                  <a:gsLst>
                    <a:gs pos="15000">
                      <a:schemeClr val="tx2"/>
                    </a:gs>
                    <a:gs pos="73000">
                      <a:schemeClr val="tx2">
                        <a:lumMod val="60000"/>
                        <a:lumOff val="40000"/>
                      </a:schemeClr>
                    </a:gs>
                    <a:gs pos="0">
                      <a:schemeClr val="tx2">
                        <a:lumMod val="90000"/>
                        <a:lumOff val="10000"/>
                      </a:schemeClr>
                    </a:gs>
                    <a:gs pos="100000">
                      <a:schemeClr val="tx2">
                        <a:lumMod val="0"/>
                        <a:lumOff val="100000"/>
                      </a:schemeClr>
                    </a:gs>
                  </a:gsLst>
                  <a:lin ang="16200000" scaled="1"/>
                </a:gra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4" name="Content Placeholder 3"/>
          <p:cNvSpPr>
            <a:spLocks noGrp="1"/>
          </p:cNvSpPr>
          <p:nvPr>
            <p:ph sz="half" idx="2"/>
          </p:nvPr>
        </p:nvSpPr>
        <p:spPr>
          <a:xfrm>
            <a:off x="840000" y="1878806"/>
            <a:ext cx="3768912" cy="2763441"/>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739880" y="1260872"/>
            <a:ext cx="3776661" cy="617934"/>
          </a:xfrm>
        </p:spPr>
        <p:txBody>
          <a:bodyPr vert="horz" lIns="91440" tIns="45720" rIns="91440" bIns="45720" rtlCol="0" anchor="b">
            <a:normAutofit/>
          </a:bodyPr>
          <a:lstStyle>
            <a:lvl1pPr>
              <a:buNone/>
              <a:defRPr lang="en-US" sz="1800" b="0">
                <a:gradFill>
                  <a:gsLst>
                    <a:gs pos="15000">
                      <a:schemeClr val="tx2"/>
                    </a:gs>
                    <a:gs pos="73000">
                      <a:schemeClr val="tx2">
                        <a:lumMod val="60000"/>
                        <a:lumOff val="40000"/>
                      </a:schemeClr>
                    </a:gs>
                    <a:gs pos="0">
                      <a:schemeClr val="tx2">
                        <a:lumMod val="90000"/>
                        <a:lumOff val="10000"/>
                      </a:schemeClr>
                    </a:gs>
                    <a:gs pos="100000">
                      <a:schemeClr val="tx2">
                        <a:lumMod val="0"/>
                        <a:lumOff val="100000"/>
                      </a:schemeClr>
                    </a:gs>
                  </a:gsLst>
                  <a:lin ang="16200000" scaled="1"/>
                </a:gradFill>
              </a:defRPr>
            </a:lvl1pPr>
          </a:lstStyle>
          <a:p>
            <a:pPr marL="0" lvl="0" indent="0">
              <a:buNone/>
            </a:pPr>
            <a:r>
              <a:rPr lang="en-US"/>
              <a:t>Edit Master text styles</a:t>
            </a:r>
          </a:p>
        </p:txBody>
      </p:sp>
      <p:sp>
        <p:nvSpPr>
          <p:cNvPr id="6" name="Content Placeholder 5"/>
          <p:cNvSpPr>
            <a:spLocks noGrp="1"/>
          </p:cNvSpPr>
          <p:nvPr>
            <p:ph sz="quarter" idx="4"/>
          </p:nvPr>
        </p:nvSpPr>
        <p:spPr>
          <a:xfrm>
            <a:off x="4739880" y="1878806"/>
            <a:ext cx="3776661" cy="2763441"/>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5E371130-5940-4D78-ACEB-E19DE376F0B0}" type="datetimeFigureOut">
              <a:rPr lang="en-CA" smtClean="0"/>
              <a:t>11/05/2022</a:t>
            </a:fld>
            <a:endParaRPr lang="en-CA"/>
          </a:p>
        </p:txBody>
      </p:sp>
      <p:sp>
        <p:nvSpPr>
          <p:cNvPr id="8" name="Footer Placeholder 7"/>
          <p:cNvSpPr>
            <a:spLocks noGrp="1"/>
          </p:cNvSpPr>
          <p:nvPr>
            <p:ph type="ftr" sz="quarter" idx="11"/>
          </p:nvPr>
        </p:nvSpPr>
        <p:spPr/>
        <p:txBody>
          <a:bodyPr/>
          <a:lstStyle/>
          <a:p>
            <a:endParaRPr lang="en-CA"/>
          </a:p>
        </p:txBody>
      </p:sp>
      <p:sp>
        <p:nvSpPr>
          <p:cNvPr id="9" name="Slide Number Placeholder 8"/>
          <p:cNvSpPr>
            <a:spLocks noGrp="1"/>
          </p:cNvSpPr>
          <p:nvPr>
            <p:ph type="sldNum" sz="quarter" idx="12"/>
          </p:nvPr>
        </p:nvSpPr>
        <p:spPr/>
        <p:txBody>
          <a:bodyPr/>
          <a:lstStyle/>
          <a:p>
            <a:fld id="{21806BF3-73A9-4FCC-959C-9142B0ECE711}" type="slidenum">
              <a:rPr lang="en-CA" smtClean="0"/>
              <a:t>‹#›</a:t>
            </a:fld>
            <a:endParaRPr lang="en-CA"/>
          </a:p>
        </p:txBody>
      </p:sp>
    </p:spTree>
    <p:extLst>
      <p:ext uri="{BB962C8B-B14F-4D97-AF65-F5344CB8AC3E}">
        <p14:creationId xmlns:p14="http://schemas.microsoft.com/office/powerpoint/2010/main" val="69534719"/>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5E371130-5940-4D78-ACEB-E19DE376F0B0}" type="datetimeFigureOut">
              <a:rPr lang="en-CA" smtClean="0"/>
              <a:t>11/05/2022</a:t>
            </a:fld>
            <a:endParaRPr lang="en-CA"/>
          </a:p>
        </p:txBody>
      </p:sp>
      <p:sp>
        <p:nvSpPr>
          <p:cNvPr id="4" name="Footer Placeholder 3"/>
          <p:cNvSpPr>
            <a:spLocks noGrp="1"/>
          </p:cNvSpPr>
          <p:nvPr>
            <p:ph type="ftr" sz="quarter" idx="11"/>
          </p:nvPr>
        </p:nvSpPr>
        <p:spPr/>
        <p:txBody>
          <a:bodyPr/>
          <a:lstStyle/>
          <a:p>
            <a:endParaRPr lang="en-CA"/>
          </a:p>
        </p:txBody>
      </p:sp>
      <p:sp>
        <p:nvSpPr>
          <p:cNvPr id="5" name="Slide Number Placeholder 4"/>
          <p:cNvSpPr>
            <a:spLocks noGrp="1"/>
          </p:cNvSpPr>
          <p:nvPr>
            <p:ph type="sldNum" sz="quarter" idx="12"/>
          </p:nvPr>
        </p:nvSpPr>
        <p:spPr/>
        <p:txBody>
          <a:bodyPr/>
          <a:lstStyle/>
          <a:p>
            <a:fld id="{21806BF3-73A9-4FCC-959C-9142B0ECE711}" type="slidenum">
              <a:rPr lang="en-CA" smtClean="0"/>
              <a:t>‹#›</a:t>
            </a:fld>
            <a:endParaRPr lang="en-CA"/>
          </a:p>
        </p:txBody>
      </p:sp>
    </p:spTree>
    <p:extLst>
      <p:ext uri="{BB962C8B-B14F-4D97-AF65-F5344CB8AC3E}">
        <p14:creationId xmlns:p14="http://schemas.microsoft.com/office/powerpoint/2010/main" val="4209231830"/>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E371130-5940-4D78-ACEB-E19DE376F0B0}" type="datetimeFigureOut">
              <a:rPr lang="en-CA" smtClean="0"/>
              <a:t>11/05/2022</a:t>
            </a:fld>
            <a:endParaRPr lang="en-CA"/>
          </a:p>
        </p:txBody>
      </p:sp>
      <p:sp>
        <p:nvSpPr>
          <p:cNvPr id="3" name="Footer Placeholder 2"/>
          <p:cNvSpPr>
            <a:spLocks noGrp="1"/>
          </p:cNvSpPr>
          <p:nvPr>
            <p:ph type="ftr" sz="quarter" idx="11"/>
          </p:nvPr>
        </p:nvSpPr>
        <p:spPr/>
        <p:txBody>
          <a:bodyPr/>
          <a:lstStyle/>
          <a:p>
            <a:endParaRPr lang="en-CA"/>
          </a:p>
        </p:txBody>
      </p:sp>
      <p:sp>
        <p:nvSpPr>
          <p:cNvPr id="4" name="Slide Number Placeholder 3"/>
          <p:cNvSpPr>
            <a:spLocks noGrp="1"/>
          </p:cNvSpPr>
          <p:nvPr>
            <p:ph type="sldNum" sz="quarter" idx="12"/>
          </p:nvPr>
        </p:nvSpPr>
        <p:spPr/>
        <p:txBody>
          <a:bodyPr/>
          <a:lstStyle/>
          <a:p>
            <a:fld id="{21806BF3-73A9-4FCC-959C-9142B0ECE711}" type="slidenum">
              <a:rPr lang="en-CA" smtClean="0"/>
              <a:t>‹#›</a:t>
            </a:fld>
            <a:endParaRPr lang="en-CA"/>
          </a:p>
        </p:txBody>
      </p:sp>
    </p:spTree>
    <p:extLst>
      <p:ext uri="{BB962C8B-B14F-4D97-AF65-F5344CB8AC3E}">
        <p14:creationId xmlns:p14="http://schemas.microsoft.com/office/powerpoint/2010/main" val="126958042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7"/>
        <p:cNvGrpSpPr/>
        <p:nvPr/>
      </p:nvGrpSpPr>
      <p:grpSpPr>
        <a:xfrm>
          <a:off x="0" y="0"/>
          <a:ext cx="0" cy="0"/>
          <a:chOff x="0" y="0"/>
          <a:chExt cx="0" cy="0"/>
        </a:xfrm>
      </p:grpSpPr>
      <p:sp>
        <p:nvSpPr>
          <p:cNvPr id="18" name="Google Shape;18;p4"/>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19" name="Google Shape;19;p4"/>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lvl1pPr marL="457200" lvl="0" indent="-342900">
              <a:spcBef>
                <a:spcPts val="0"/>
              </a:spcBef>
              <a:spcAft>
                <a:spcPts val="0"/>
              </a:spcAft>
              <a:buSzPts val="18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a:p>
        </p:txBody>
      </p:sp>
      <p:sp>
        <p:nvSpPr>
          <p:cNvPr id="20" name="Google Shape;20;p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en-US"/>
              <a:t>Click to edit Master title style</a:t>
            </a:r>
            <a:endParaRPr lang="en-US" dirty="0"/>
          </a:p>
        </p:txBody>
      </p:sp>
      <p:sp>
        <p:nvSpPr>
          <p:cNvPr id="3" name="Content Placeholder 2"/>
          <p:cNvSpPr>
            <a:spLocks noGrp="1"/>
          </p:cNvSpPr>
          <p:nvPr>
            <p:ph idx="1"/>
          </p:nvPr>
        </p:nvSpPr>
        <p:spPr>
          <a:xfrm>
            <a:off x="3887391" y="740569"/>
            <a:ext cx="4629150" cy="3655219"/>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40000" y="1543050"/>
            <a:ext cx="2739019" cy="2858691"/>
          </a:xfrm>
        </p:spPr>
        <p:txBody>
          <a:bodyPr/>
          <a:lstStyle>
            <a:lvl1pPr marL="0" indent="0">
              <a:buNone/>
              <a:defRPr sz="1200">
                <a:gradFill>
                  <a:gsLst>
                    <a:gs pos="15000">
                      <a:schemeClr val="tx2"/>
                    </a:gs>
                    <a:gs pos="73000">
                      <a:schemeClr val="tx2">
                        <a:lumMod val="60000"/>
                        <a:lumOff val="40000"/>
                      </a:schemeClr>
                    </a:gs>
                    <a:gs pos="0">
                      <a:schemeClr val="tx1"/>
                    </a:gs>
                    <a:gs pos="100000">
                      <a:schemeClr val="tx2">
                        <a:lumMod val="0"/>
                        <a:lumOff val="100000"/>
                      </a:schemeClr>
                    </a:gs>
                  </a:gsLst>
                  <a:lin ang="16200000" scaled="1"/>
                </a:gradFill>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Edit Master text styles</a:t>
            </a:r>
          </a:p>
        </p:txBody>
      </p:sp>
      <p:sp>
        <p:nvSpPr>
          <p:cNvPr id="5" name="Date Placeholder 4"/>
          <p:cNvSpPr>
            <a:spLocks noGrp="1"/>
          </p:cNvSpPr>
          <p:nvPr>
            <p:ph type="dt" sz="half" idx="10"/>
          </p:nvPr>
        </p:nvSpPr>
        <p:spPr/>
        <p:txBody>
          <a:bodyPr/>
          <a:lstStyle/>
          <a:p>
            <a:fld id="{5E371130-5940-4D78-ACEB-E19DE376F0B0}" type="datetimeFigureOut">
              <a:rPr lang="en-CA" smtClean="0"/>
              <a:t>11/05/2022</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21806BF3-73A9-4FCC-959C-9142B0ECE711}" type="slidenum">
              <a:rPr lang="en-CA" smtClean="0"/>
              <a:t>‹#›</a:t>
            </a:fld>
            <a:endParaRPr lang="en-CA"/>
          </a:p>
        </p:txBody>
      </p:sp>
    </p:spTree>
    <p:extLst>
      <p:ext uri="{BB962C8B-B14F-4D97-AF65-F5344CB8AC3E}">
        <p14:creationId xmlns:p14="http://schemas.microsoft.com/office/powerpoint/2010/main" val="1897744828"/>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740569"/>
            <a:ext cx="4629150" cy="3655219"/>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a:t>Click icon to add picture</a:t>
            </a:r>
            <a:endParaRPr lang="en-US" dirty="0"/>
          </a:p>
        </p:txBody>
      </p:sp>
      <p:sp>
        <p:nvSpPr>
          <p:cNvPr id="4" name="Text Placeholder 3"/>
          <p:cNvSpPr>
            <a:spLocks noGrp="1"/>
          </p:cNvSpPr>
          <p:nvPr>
            <p:ph type="body" sz="half" idx="2"/>
          </p:nvPr>
        </p:nvSpPr>
        <p:spPr>
          <a:xfrm>
            <a:off x="840000" y="1543050"/>
            <a:ext cx="2739019" cy="2858691"/>
          </a:xfrm>
        </p:spPr>
        <p:txBody>
          <a:bodyPr/>
          <a:lstStyle>
            <a:lvl1pPr marL="0" indent="0">
              <a:buNone/>
              <a:defRPr sz="1200">
                <a:gradFill>
                  <a:gsLst>
                    <a:gs pos="15000">
                      <a:schemeClr val="tx2"/>
                    </a:gs>
                    <a:gs pos="73000">
                      <a:schemeClr val="tx2">
                        <a:lumMod val="60000"/>
                        <a:lumOff val="40000"/>
                      </a:schemeClr>
                    </a:gs>
                    <a:gs pos="0">
                      <a:schemeClr val="tx1"/>
                    </a:gs>
                    <a:gs pos="100000">
                      <a:schemeClr val="tx2">
                        <a:lumMod val="0"/>
                        <a:lumOff val="100000"/>
                      </a:schemeClr>
                    </a:gs>
                  </a:gsLst>
                  <a:lin ang="16200000" scaled="1"/>
                </a:gradFill>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Edit Master text styles</a:t>
            </a:r>
          </a:p>
        </p:txBody>
      </p:sp>
      <p:sp>
        <p:nvSpPr>
          <p:cNvPr id="5" name="Date Placeholder 4"/>
          <p:cNvSpPr>
            <a:spLocks noGrp="1"/>
          </p:cNvSpPr>
          <p:nvPr>
            <p:ph type="dt" sz="half" idx="10"/>
          </p:nvPr>
        </p:nvSpPr>
        <p:spPr/>
        <p:txBody>
          <a:bodyPr/>
          <a:lstStyle/>
          <a:p>
            <a:fld id="{5E371130-5940-4D78-ACEB-E19DE376F0B0}" type="datetimeFigureOut">
              <a:rPr lang="en-CA" smtClean="0"/>
              <a:t>11/05/2022</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21806BF3-73A9-4FCC-959C-9142B0ECE711}" type="slidenum">
              <a:rPr lang="en-CA" smtClean="0"/>
              <a:t>‹#›</a:t>
            </a:fld>
            <a:endParaRPr lang="en-CA"/>
          </a:p>
        </p:txBody>
      </p:sp>
    </p:spTree>
    <p:extLst>
      <p:ext uri="{BB962C8B-B14F-4D97-AF65-F5344CB8AC3E}">
        <p14:creationId xmlns:p14="http://schemas.microsoft.com/office/powerpoint/2010/main" val="3294037117"/>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3275370"/>
            <a:ext cx="7886700" cy="614516"/>
          </a:xfrm>
        </p:spPr>
        <p:txBody>
          <a:bodyPr anchor="b"/>
          <a:lstStyle>
            <a:lvl1pPr>
              <a:defRPr sz="2400"/>
            </a:lvl1pPr>
          </a:lstStyle>
          <a:p>
            <a:r>
              <a:rPr lang="en-US"/>
              <a:t>Click to edit Master title style</a:t>
            </a:r>
            <a:endParaRPr lang="en-US" dirty="0"/>
          </a:p>
        </p:txBody>
      </p:sp>
      <p:sp>
        <p:nvSpPr>
          <p:cNvPr id="3" name="Picture Placeholder 2"/>
          <p:cNvSpPr>
            <a:spLocks noGrp="1" noChangeAspect="1"/>
          </p:cNvSpPr>
          <p:nvPr>
            <p:ph type="pic" idx="1"/>
          </p:nvPr>
        </p:nvSpPr>
        <p:spPr>
          <a:xfrm>
            <a:off x="629841" y="740569"/>
            <a:ext cx="7886700" cy="253480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a:t>Click icon to add picture</a:t>
            </a:r>
            <a:endParaRPr lang="en-US" dirty="0"/>
          </a:p>
        </p:txBody>
      </p:sp>
      <p:sp>
        <p:nvSpPr>
          <p:cNvPr id="4" name="Text Placeholder 3"/>
          <p:cNvSpPr>
            <a:spLocks noGrp="1"/>
          </p:cNvSpPr>
          <p:nvPr>
            <p:ph type="body" sz="half" idx="2"/>
          </p:nvPr>
        </p:nvSpPr>
        <p:spPr>
          <a:xfrm>
            <a:off x="629841" y="3889887"/>
            <a:ext cx="7885509" cy="511854"/>
          </a:xfrm>
        </p:spPr>
        <p:txBody>
          <a:bodyPr/>
          <a:lstStyle>
            <a:lvl1pPr marL="0" indent="0">
              <a:buNone/>
              <a:defRPr sz="1200">
                <a:gradFill>
                  <a:gsLst>
                    <a:gs pos="15000">
                      <a:schemeClr val="tx2"/>
                    </a:gs>
                    <a:gs pos="73000">
                      <a:schemeClr val="tx2">
                        <a:lumMod val="60000"/>
                        <a:lumOff val="40000"/>
                      </a:schemeClr>
                    </a:gs>
                    <a:gs pos="0">
                      <a:schemeClr val="tx1"/>
                    </a:gs>
                    <a:gs pos="100000">
                      <a:schemeClr val="tx2">
                        <a:lumMod val="0"/>
                        <a:lumOff val="100000"/>
                      </a:schemeClr>
                    </a:gs>
                  </a:gsLst>
                  <a:lin ang="16200000" scaled="1"/>
                </a:gradFill>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Edit Master text styles</a:t>
            </a:r>
          </a:p>
        </p:txBody>
      </p:sp>
      <p:sp>
        <p:nvSpPr>
          <p:cNvPr id="5" name="Date Placeholder 4"/>
          <p:cNvSpPr>
            <a:spLocks noGrp="1"/>
          </p:cNvSpPr>
          <p:nvPr>
            <p:ph type="dt" sz="half" idx="10"/>
          </p:nvPr>
        </p:nvSpPr>
        <p:spPr/>
        <p:txBody>
          <a:bodyPr/>
          <a:lstStyle/>
          <a:p>
            <a:fld id="{5E371130-5940-4D78-ACEB-E19DE376F0B0}" type="datetimeFigureOut">
              <a:rPr lang="en-CA" smtClean="0"/>
              <a:t>11/05/2022</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21806BF3-73A9-4FCC-959C-9142B0ECE711}" type="slidenum">
              <a:rPr lang="en-CA" smtClean="0"/>
              <a:t>‹#›</a:t>
            </a:fld>
            <a:endParaRPr lang="en-CA"/>
          </a:p>
        </p:txBody>
      </p:sp>
    </p:spTree>
    <p:extLst>
      <p:ext uri="{BB962C8B-B14F-4D97-AF65-F5344CB8AC3E}">
        <p14:creationId xmlns:p14="http://schemas.microsoft.com/office/powerpoint/2010/main" val="2174117195"/>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273844"/>
            <a:ext cx="7886700" cy="2650758"/>
          </a:xfrm>
        </p:spPr>
        <p:txBody>
          <a:bodyPr anchor="ctr"/>
          <a:lstStyle>
            <a:lvl1pPr>
              <a:defRPr sz="2400"/>
            </a:lvl1pPr>
          </a:lstStyle>
          <a:p>
            <a:r>
              <a:rPr lang="en-US"/>
              <a:t>Click to edit Master title style</a:t>
            </a:r>
            <a:endParaRPr lang="en-US" dirty="0"/>
          </a:p>
        </p:txBody>
      </p:sp>
      <p:sp>
        <p:nvSpPr>
          <p:cNvPr id="4" name="Text Placeholder 3"/>
          <p:cNvSpPr>
            <a:spLocks noGrp="1"/>
          </p:cNvSpPr>
          <p:nvPr>
            <p:ph type="body" sz="half" idx="2"/>
          </p:nvPr>
        </p:nvSpPr>
        <p:spPr>
          <a:xfrm>
            <a:off x="629841" y="3367049"/>
            <a:ext cx="7885509" cy="1126370"/>
          </a:xfrm>
        </p:spPr>
        <p:txBody>
          <a:bodyPr anchor="ct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Edit Master text styles</a:t>
            </a:r>
          </a:p>
        </p:txBody>
      </p:sp>
      <p:sp>
        <p:nvSpPr>
          <p:cNvPr id="5" name="Date Placeholder 4"/>
          <p:cNvSpPr>
            <a:spLocks noGrp="1"/>
          </p:cNvSpPr>
          <p:nvPr>
            <p:ph type="dt" sz="half" idx="10"/>
          </p:nvPr>
        </p:nvSpPr>
        <p:spPr/>
        <p:txBody>
          <a:bodyPr/>
          <a:lstStyle/>
          <a:p>
            <a:fld id="{5E371130-5940-4D78-ACEB-E19DE376F0B0}" type="datetimeFigureOut">
              <a:rPr lang="en-CA" smtClean="0"/>
              <a:t>11/05/2022</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21806BF3-73A9-4FCC-959C-9142B0ECE711}" type="slidenum">
              <a:rPr lang="en-CA" smtClean="0"/>
              <a:t>‹#›</a:t>
            </a:fld>
            <a:endParaRPr lang="en-CA"/>
          </a:p>
        </p:txBody>
      </p:sp>
    </p:spTree>
    <p:extLst>
      <p:ext uri="{BB962C8B-B14F-4D97-AF65-F5344CB8AC3E}">
        <p14:creationId xmlns:p14="http://schemas.microsoft.com/office/powerpoint/2010/main" val="240196223"/>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084659" y="273844"/>
            <a:ext cx="6977064" cy="2244678"/>
          </a:xfrm>
        </p:spPr>
        <p:txBody>
          <a:bodyPr anchor="ctr"/>
          <a:lstStyle>
            <a:lvl1pPr>
              <a:defRPr sz="3300"/>
            </a:lvl1pPr>
          </a:lstStyle>
          <a:p>
            <a:r>
              <a:rPr lang="en-US"/>
              <a:t>Click to edit Master title style</a:t>
            </a:r>
            <a:endParaRPr lang="en-US" dirty="0"/>
          </a:p>
        </p:txBody>
      </p:sp>
      <p:sp>
        <p:nvSpPr>
          <p:cNvPr id="12" name="Text Placeholder 3"/>
          <p:cNvSpPr>
            <a:spLocks noGrp="1"/>
          </p:cNvSpPr>
          <p:nvPr>
            <p:ph type="body" sz="half" idx="13"/>
          </p:nvPr>
        </p:nvSpPr>
        <p:spPr>
          <a:xfrm>
            <a:off x="1290484" y="2524168"/>
            <a:ext cx="6564224" cy="411726"/>
          </a:xfrm>
        </p:spPr>
        <p:txBody>
          <a:bodyPr anchor="t">
            <a:normAutofit/>
          </a:bodyPr>
          <a:lstStyle>
            <a:lvl1pPr marL="0" indent="0">
              <a:buNone/>
              <a:defRPr sz="105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Edit Master text styles</a:t>
            </a:r>
          </a:p>
        </p:txBody>
      </p:sp>
      <p:sp>
        <p:nvSpPr>
          <p:cNvPr id="4" name="Text Placeholder 3"/>
          <p:cNvSpPr>
            <a:spLocks noGrp="1"/>
          </p:cNvSpPr>
          <p:nvPr>
            <p:ph type="body" sz="half" idx="2"/>
          </p:nvPr>
        </p:nvSpPr>
        <p:spPr>
          <a:xfrm>
            <a:off x="628650" y="3376297"/>
            <a:ext cx="7884318" cy="1117122"/>
          </a:xfrm>
        </p:spPr>
        <p:txBody>
          <a:bodyPr anchor="ctr">
            <a:normAutofit/>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Edit Master text styles</a:t>
            </a:r>
          </a:p>
        </p:txBody>
      </p:sp>
      <p:sp>
        <p:nvSpPr>
          <p:cNvPr id="5" name="Date Placeholder 4"/>
          <p:cNvSpPr>
            <a:spLocks noGrp="1"/>
          </p:cNvSpPr>
          <p:nvPr>
            <p:ph type="dt" sz="half" idx="10"/>
          </p:nvPr>
        </p:nvSpPr>
        <p:spPr/>
        <p:txBody>
          <a:bodyPr/>
          <a:lstStyle/>
          <a:p>
            <a:fld id="{5E371130-5940-4D78-ACEB-E19DE376F0B0}" type="datetimeFigureOut">
              <a:rPr lang="en-CA" smtClean="0"/>
              <a:t>11/05/2022</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21806BF3-73A9-4FCC-959C-9142B0ECE711}" type="slidenum">
              <a:rPr lang="en-CA" smtClean="0"/>
              <a:t>‹#›</a:t>
            </a:fld>
            <a:endParaRPr lang="en-CA"/>
          </a:p>
        </p:txBody>
      </p:sp>
      <p:sp>
        <p:nvSpPr>
          <p:cNvPr id="9" name="TextBox 8"/>
          <p:cNvSpPr txBox="1"/>
          <p:nvPr/>
        </p:nvSpPr>
        <p:spPr>
          <a:xfrm>
            <a:off x="833283" y="590118"/>
            <a:ext cx="457200" cy="438582"/>
          </a:xfrm>
          <a:prstGeom prst="rect">
            <a:avLst/>
          </a:prstGeom>
        </p:spPr>
        <p:txBody>
          <a:bodyPr vert="horz" lIns="68580" tIns="34290" rIns="68580" bIns="3429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6000" dirty="0">
                <a:solidFill>
                  <a:schemeClr val="tx1"/>
                </a:solidFill>
                <a:effectLst/>
              </a:rPr>
              <a:t>“</a:t>
            </a:r>
          </a:p>
        </p:txBody>
      </p:sp>
      <p:sp>
        <p:nvSpPr>
          <p:cNvPr id="10" name="TextBox 9"/>
          <p:cNvSpPr txBox="1"/>
          <p:nvPr/>
        </p:nvSpPr>
        <p:spPr>
          <a:xfrm>
            <a:off x="7828359" y="2057400"/>
            <a:ext cx="457200" cy="438582"/>
          </a:xfrm>
          <a:prstGeom prst="rect">
            <a:avLst/>
          </a:prstGeom>
        </p:spPr>
        <p:txBody>
          <a:bodyPr vert="horz" lIns="68580" tIns="34290" rIns="68580" bIns="3429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6000" dirty="0">
                <a:solidFill>
                  <a:schemeClr val="tx1"/>
                </a:solidFill>
                <a:effectLst/>
              </a:rPr>
              <a:t>”</a:t>
            </a:r>
          </a:p>
        </p:txBody>
      </p:sp>
    </p:spTree>
    <p:extLst>
      <p:ext uri="{BB962C8B-B14F-4D97-AF65-F5344CB8AC3E}">
        <p14:creationId xmlns:p14="http://schemas.microsoft.com/office/powerpoint/2010/main" val="846168685"/>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29841" y="1745226"/>
            <a:ext cx="7886700" cy="1883876"/>
          </a:xfrm>
        </p:spPr>
        <p:txBody>
          <a:bodyPr anchor="b">
            <a:normAutofit/>
          </a:bodyPr>
          <a:lstStyle>
            <a:lvl1pPr>
              <a:defRPr sz="4050"/>
            </a:lvl1pPr>
          </a:lstStyle>
          <a:p>
            <a:r>
              <a:rPr lang="en-US"/>
              <a:t>Click to edit Master title style</a:t>
            </a:r>
            <a:endParaRPr lang="en-US" dirty="0"/>
          </a:p>
        </p:txBody>
      </p:sp>
      <p:sp>
        <p:nvSpPr>
          <p:cNvPr id="4" name="Text Placeholder 3"/>
          <p:cNvSpPr>
            <a:spLocks noGrp="1"/>
          </p:cNvSpPr>
          <p:nvPr>
            <p:ph type="body" sz="half" idx="2"/>
          </p:nvPr>
        </p:nvSpPr>
        <p:spPr>
          <a:xfrm>
            <a:off x="629841" y="3637936"/>
            <a:ext cx="7885509" cy="855483"/>
          </a:xfrm>
        </p:spPr>
        <p:txBody>
          <a:bodyPr anchor="t"/>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Edit Master text styles</a:t>
            </a:r>
          </a:p>
        </p:txBody>
      </p:sp>
      <p:sp>
        <p:nvSpPr>
          <p:cNvPr id="5" name="Date Placeholder 4"/>
          <p:cNvSpPr>
            <a:spLocks noGrp="1"/>
          </p:cNvSpPr>
          <p:nvPr>
            <p:ph type="dt" sz="half" idx="10"/>
          </p:nvPr>
        </p:nvSpPr>
        <p:spPr/>
        <p:txBody>
          <a:bodyPr/>
          <a:lstStyle/>
          <a:p>
            <a:fld id="{5E371130-5940-4D78-ACEB-E19DE376F0B0}" type="datetimeFigureOut">
              <a:rPr lang="en-CA" smtClean="0"/>
              <a:t>11/05/2022</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21806BF3-73A9-4FCC-959C-9142B0ECE711}" type="slidenum">
              <a:rPr lang="en-CA" smtClean="0"/>
              <a:t>‹#›</a:t>
            </a:fld>
            <a:endParaRPr lang="en-CA"/>
          </a:p>
        </p:txBody>
      </p:sp>
    </p:spTree>
    <p:extLst>
      <p:ext uri="{BB962C8B-B14F-4D97-AF65-F5344CB8AC3E}">
        <p14:creationId xmlns:p14="http://schemas.microsoft.com/office/powerpoint/2010/main" val="3691483671"/>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15" name="Title 1"/>
          <p:cNvSpPr>
            <a:spLocks noGrp="1"/>
          </p:cNvSpPr>
          <p:nvPr>
            <p:ph type="title"/>
          </p:nvPr>
        </p:nvSpPr>
        <p:spPr>
          <a:xfrm>
            <a:off x="628650" y="273844"/>
            <a:ext cx="7886700" cy="994172"/>
          </a:xfrm>
        </p:spPr>
        <p:txBody>
          <a:bodyPr/>
          <a:lstStyle/>
          <a:p>
            <a:r>
              <a:rPr lang="en-US"/>
              <a:t>Click to edit Master title style</a:t>
            </a:r>
            <a:endParaRPr lang="en-US" dirty="0"/>
          </a:p>
        </p:txBody>
      </p:sp>
      <p:sp>
        <p:nvSpPr>
          <p:cNvPr id="7" name="Text Placeholder 2"/>
          <p:cNvSpPr>
            <a:spLocks noGrp="1"/>
          </p:cNvSpPr>
          <p:nvPr>
            <p:ph type="body" idx="1"/>
          </p:nvPr>
        </p:nvSpPr>
        <p:spPr>
          <a:xfrm>
            <a:off x="1002961" y="1414462"/>
            <a:ext cx="2210150" cy="432197"/>
          </a:xfrm>
        </p:spPr>
        <p:txBody>
          <a:bodyPr anchor="b">
            <a:noAutofit/>
          </a:bodyPr>
          <a:lstStyle>
            <a:lvl1pPr marL="0" indent="0">
              <a:buNone/>
              <a:defRPr sz="1800" b="0">
                <a:gradFill>
                  <a:gsLst>
                    <a:gs pos="15000">
                      <a:schemeClr val="tx2"/>
                    </a:gs>
                    <a:gs pos="73000">
                      <a:schemeClr val="tx2">
                        <a:lumMod val="60000"/>
                        <a:lumOff val="40000"/>
                      </a:schemeClr>
                    </a:gs>
                    <a:gs pos="0">
                      <a:schemeClr val="tx2">
                        <a:lumMod val="90000"/>
                        <a:lumOff val="10000"/>
                      </a:schemeClr>
                    </a:gs>
                    <a:gs pos="100000">
                      <a:schemeClr val="tx2">
                        <a:lumMod val="0"/>
                        <a:lumOff val="100000"/>
                      </a:schemeClr>
                    </a:gs>
                  </a:gsLst>
                  <a:lin ang="16200000" scaled="1"/>
                </a:gra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8" name="Text Placeholder 3"/>
          <p:cNvSpPr>
            <a:spLocks noGrp="1"/>
          </p:cNvSpPr>
          <p:nvPr>
            <p:ph type="body" sz="half" idx="15"/>
          </p:nvPr>
        </p:nvSpPr>
        <p:spPr>
          <a:xfrm>
            <a:off x="1017598" y="1928812"/>
            <a:ext cx="2195513" cy="2692004"/>
          </a:xfrm>
        </p:spPr>
        <p:txBody>
          <a:bodyPr anchor="t">
            <a:normAutofit/>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a:t>Edit Master text styles</a:t>
            </a:r>
          </a:p>
        </p:txBody>
      </p:sp>
      <p:sp>
        <p:nvSpPr>
          <p:cNvPr id="9" name="Text Placeholder 4"/>
          <p:cNvSpPr>
            <a:spLocks noGrp="1"/>
          </p:cNvSpPr>
          <p:nvPr>
            <p:ph type="body" sz="quarter" idx="3"/>
          </p:nvPr>
        </p:nvSpPr>
        <p:spPr>
          <a:xfrm>
            <a:off x="3440996" y="1414462"/>
            <a:ext cx="2202181" cy="432197"/>
          </a:xfrm>
        </p:spPr>
        <p:txBody>
          <a:bodyPr vert="horz" lIns="91440" tIns="45720" rIns="91440" bIns="45720" rtlCol="0" anchor="b">
            <a:noAutofit/>
          </a:bodyPr>
          <a:lstStyle>
            <a:lvl1pPr>
              <a:buNone/>
              <a:defRPr lang="en-US" sz="1800" b="0">
                <a:gradFill>
                  <a:gsLst>
                    <a:gs pos="15000">
                      <a:schemeClr val="tx2"/>
                    </a:gs>
                    <a:gs pos="73000">
                      <a:schemeClr val="tx2">
                        <a:lumMod val="60000"/>
                        <a:lumOff val="40000"/>
                      </a:schemeClr>
                    </a:gs>
                    <a:gs pos="0">
                      <a:schemeClr val="tx2">
                        <a:lumMod val="90000"/>
                        <a:lumOff val="10000"/>
                      </a:schemeClr>
                    </a:gs>
                    <a:gs pos="100000">
                      <a:schemeClr val="tx2">
                        <a:lumMod val="0"/>
                        <a:lumOff val="100000"/>
                      </a:schemeClr>
                    </a:gs>
                  </a:gsLst>
                  <a:lin ang="16200000" scaled="1"/>
                </a:gradFill>
              </a:defRPr>
            </a:lvl1pPr>
          </a:lstStyle>
          <a:p>
            <a:pPr marL="0" lvl="0" indent="0">
              <a:buNone/>
            </a:pPr>
            <a:r>
              <a:rPr lang="en-US"/>
              <a:t>Edit Master text styles</a:t>
            </a:r>
          </a:p>
        </p:txBody>
      </p:sp>
      <p:sp>
        <p:nvSpPr>
          <p:cNvPr id="10" name="Text Placeholder 3"/>
          <p:cNvSpPr>
            <a:spLocks noGrp="1"/>
          </p:cNvSpPr>
          <p:nvPr>
            <p:ph type="body" sz="half" idx="16"/>
          </p:nvPr>
        </p:nvSpPr>
        <p:spPr>
          <a:xfrm>
            <a:off x="3433081" y="1928812"/>
            <a:ext cx="2210096" cy="2692004"/>
          </a:xfrm>
        </p:spPr>
        <p:txBody>
          <a:bodyPr anchor="t">
            <a:normAutofit/>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a:t>Edit Master text styles</a:t>
            </a:r>
          </a:p>
        </p:txBody>
      </p:sp>
      <p:sp>
        <p:nvSpPr>
          <p:cNvPr id="11" name="Text Placeholder 4"/>
          <p:cNvSpPr>
            <a:spLocks noGrp="1"/>
          </p:cNvSpPr>
          <p:nvPr>
            <p:ph type="body" sz="quarter" idx="13"/>
          </p:nvPr>
        </p:nvSpPr>
        <p:spPr>
          <a:xfrm>
            <a:off x="5871777" y="1414462"/>
            <a:ext cx="2199085" cy="432197"/>
          </a:xfrm>
        </p:spPr>
        <p:txBody>
          <a:bodyPr vert="horz" lIns="91440" tIns="45720" rIns="91440" bIns="45720" rtlCol="0" anchor="b">
            <a:noAutofit/>
          </a:bodyPr>
          <a:lstStyle>
            <a:lvl1pPr>
              <a:buNone/>
              <a:defRPr lang="en-US" sz="1800" b="0" dirty="0">
                <a:gradFill>
                  <a:gsLst>
                    <a:gs pos="15000">
                      <a:schemeClr val="tx2"/>
                    </a:gs>
                    <a:gs pos="73000">
                      <a:schemeClr val="tx2">
                        <a:lumMod val="60000"/>
                        <a:lumOff val="40000"/>
                      </a:schemeClr>
                    </a:gs>
                    <a:gs pos="0">
                      <a:schemeClr val="tx2">
                        <a:lumMod val="90000"/>
                        <a:lumOff val="10000"/>
                      </a:schemeClr>
                    </a:gs>
                    <a:gs pos="100000">
                      <a:schemeClr val="tx2">
                        <a:lumMod val="0"/>
                        <a:lumOff val="100000"/>
                      </a:schemeClr>
                    </a:gs>
                  </a:gsLst>
                  <a:lin ang="16200000" scaled="1"/>
                </a:gradFill>
              </a:defRPr>
            </a:lvl1pPr>
          </a:lstStyle>
          <a:p>
            <a:pPr marL="0" lvl="0" indent="0">
              <a:buNone/>
            </a:pPr>
            <a:r>
              <a:rPr lang="en-US"/>
              <a:t>Edit Master text styles</a:t>
            </a:r>
          </a:p>
        </p:txBody>
      </p:sp>
      <p:sp>
        <p:nvSpPr>
          <p:cNvPr id="12" name="Text Placeholder 3"/>
          <p:cNvSpPr>
            <a:spLocks noGrp="1"/>
          </p:cNvSpPr>
          <p:nvPr>
            <p:ph type="body" sz="half" idx="17"/>
          </p:nvPr>
        </p:nvSpPr>
        <p:spPr>
          <a:xfrm>
            <a:off x="5871777" y="1928812"/>
            <a:ext cx="2199085" cy="2692004"/>
          </a:xfrm>
        </p:spPr>
        <p:txBody>
          <a:bodyPr anchor="t">
            <a:normAutofit/>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a:t>Edit Master text styles</a:t>
            </a:r>
          </a:p>
        </p:txBody>
      </p:sp>
      <p:sp>
        <p:nvSpPr>
          <p:cNvPr id="3" name="Date Placeholder 2"/>
          <p:cNvSpPr>
            <a:spLocks noGrp="1"/>
          </p:cNvSpPr>
          <p:nvPr>
            <p:ph type="dt" sz="half" idx="10"/>
          </p:nvPr>
        </p:nvSpPr>
        <p:spPr/>
        <p:txBody>
          <a:bodyPr/>
          <a:lstStyle/>
          <a:p>
            <a:fld id="{5E371130-5940-4D78-ACEB-E19DE376F0B0}" type="datetimeFigureOut">
              <a:rPr lang="en-CA" smtClean="0"/>
              <a:t>11/05/2022</a:t>
            </a:fld>
            <a:endParaRPr lang="en-CA"/>
          </a:p>
        </p:txBody>
      </p:sp>
      <p:sp>
        <p:nvSpPr>
          <p:cNvPr id="4" name="Footer Placeholder 3"/>
          <p:cNvSpPr>
            <a:spLocks noGrp="1"/>
          </p:cNvSpPr>
          <p:nvPr>
            <p:ph type="ftr" sz="quarter" idx="11"/>
          </p:nvPr>
        </p:nvSpPr>
        <p:spPr/>
        <p:txBody>
          <a:bodyPr/>
          <a:lstStyle/>
          <a:p>
            <a:endParaRPr lang="en-CA"/>
          </a:p>
        </p:txBody>
      </p:sp>
      <p:sp>
        <p:nvSpPr>
          <p:cNvPr id="5" name="Slide Number Placeholder 4"/>
          <p:cNvSpPr>
            <a:spLocks noGrp="1"/>
          </p:cNvSpPr>
          <p:nvPr>
            <p:ph type="sldNum" sz="quarter" idx="12"/>
          </p:nvPr>
        </p:nvSpPr>
        <p:spPr/>
        <p:txBody>
          <a:bodyPr/>
          <a:lstStyle/>
          <a:p>
            <a:fld id="{21806BF3-73A9-4FCC-959C-9142B0ECE711}" type="slidenum">
              <a:rPr lang="en-CA" smtClean="0"/>
              <a:t>‹#›</a:t>
            </a:fld>
            <a:endParaRPr lang="en-CA"/>
          </a:p>
        </p:txBody>
      </p:sp>
    </p:spTree>
    <p:extLst>
      <p:ext uri="{BB962C8B-B14F-4D97-AF65-F5344CB8AC3E}">
        <p14:creationId xmlns:p14="http://schemas.microsoft.com/office/powerpoint/2010/main" val="3031219214"/>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30" name="Title 1"/>
          <p:cNvSpPr>
            <a:spLocks noGrp="1"/>
          </p:cNvSpPr>
          <p:nvPr>
            <p:ph type="title"/>
          </p:nvPr>
        </p:nvSpPr>
        <p:spPr>
          <a:xfrm>
            <a:off x="628650" y="273844"/>
            <a:ext cx="7886700" cy="994172"/>
          </a:xfrm>
        </p:spPr>
        <p:txBody>
          <a:bodyPr/>
          <a:lstStyle/>
          <a:p>
            <a:r>
              <a:rPr lang="en-US"/>
              <a:t>Click to edit Master title style</a:t>
            </a:r>
            <a:endParaRPr lang="en-US" dirty="0"/>
          </a:p>
        </p:txBody>
      </p:sp>
      <p:sp>
        <p:nvSpPr>
          <p:cNvPr id="19" name="Text Placeholder 2"/>
          <p:cNvSpPr>
            <a:spLocks noGrp="1"/>
          </p:cNvSpPr>
          <p:nvPr>
            <p:ph type="body" idx="1"/>
          </p:nvPr>
        </p:nvSpPr>
        <p:spPr>
          <a:xfrm>
            <a:off x="999064" y="3223127"/>
            <a:ext cx="2205038" cy="432197"/>
          </a:xfrm>
        </p:spPr>
        <p:txBody>
          <a:bodyPr anchor="b">
            <a:noAutofit/>
          </a:bodyPr>
          <a:lstStyle>
            <a:lvl1pPr marL="0" indent="0">
              <a:buNone/>
              <a:defRPr sz="1800" b="0">
                <a:gradFill>
                  <a:gsLst>
                    <a:gs pos="34000">
                      <a:schemeClr val="tx1">
                        <a:lumMod val="93000"/>
                      </a:schemeClr>
                    </a:gs>
                    <a:gs pos="0">
                      <a:schemeClr val="bg1">
                        <a:lumMod val="41000"/>
                        <a:lumOff val="59000"/>
                      </a:schemeClr>
                    </a:gs>
                    <a:gs pos="100000">
                      <a:schemeClr val="tx2">
                        <a:lumMod val="0"/>
                        <a:lumOff val="100000"/>
                      </a:schemeClr>
                    </a:gs>
                  </a:gsLst>
                  <a:lin ang="4800000" scaled="0"/>
                </a:gra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20" name="Picture Placeholder 2"/>
          <p:cNvSpPr>
            <a:spLocks noGrp="1" noChangeAspect="1"/>
          </p:cNvSpPr>
          <p:nvPr>
            <p:ph type="pic" idx="15"/>
          </p:nvPr>
        </p:nvSpPr>
        <p:spPr>
          <a:xfrm>
            <a:off x="999064" y="1692266"/>
            <a:ext cx="2205038" cy="1143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200"/>
            </a:lvl1pPr>
            <a:lvl2pPr marL="342900" indent="0">
              <a:buNone/>
              <a:defRPr sz="1200"/>
            </a:lvl2pPr>
            <a:lvl3pPr marL="685800" indent="0">
              <a:buNone/>
              <a:defRPr sz="1200"/>
            </a:lvl3pPr>
            <a:lvl4pPr marL="1028700" indent="0">
              <a:buNone/>
              <a:defRPr sz="1200"/>
            </a:lvl4pPr>
            <a:lvl5pPr marL="1371600" indent="0">
              <a:buNone/>
              <a:defRPr sz="1200"/>
            </a:lvl5pPr>
            <a:lvl6pPr marL="1714500" indent="0">
              <a:buNone/>
              <a:defRPr sz="1200"/>
            </a:lvl6pPr>
            <a:lvl7pPr marL="2057400" indent="0">
              <a:buNone/>
              <a:defRPr sz="1200"/>
            </a:lvl7pPr>
            <a:lvl8pPr marL="2400300" indent="0">
              <a:buNone/>
              <a:defRPr sz="1200"/>
            </a:lvl8pPr>
            <a:lvl9pPr marL="2743200" indent="0">
              <a:buNone/>
              <a:defRPr sz="1200"/>
            </a:lvl9pPr>
          </a:lstStyle>
          <a:p>
            <a:r>
              <a:rPr lang="en-US"/>
              <a:t>Click icon to add picture</a:t>
            </a:r>
            <a:endParaRPr lang="en-US" dirty="0"/>
          </a:p>
        </p:txBody>
      </p:sp>
      <p:sp>
        <p:nvSpPr>
          <p:cNvPr id="21" name="Text Placeholder 3"/>
          <p:cNvSpPr>
            <a:spLocks noGrp="1"/>
          </p:cNvSpPr>
          <p:nvPr>
            <p:ph type="body" sz="half" idx="18"/>
          </p:nvPr>
        </p:nvSpPr>
        <p:spPr>
          <a:xfrm>
            <a:off x="999064" y="3655324"/>
            <a:ext cx="2205038" cy="494392"/>
          </a:xfrm>
        </p:spPr>
        <p:txBody>
          <a:bodyPr anchor="t">
            <a:normAutofit/>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a:t>Edit Master text styles</a:t>
            </a:r>
          </a:p>
        </p:txBody>
      </p:sp>
      <p:sp>
        <p:nvSpPr>
          <p:cNvPr id="22" name="Text Placeholder 4"/>
          <p:cNvSpPr>
            <a:spLocks noGrp="1"/>
          </p:cNvSpPr>
          <p:nvPr>
            <p:ph type="body" sz="quarter" idx="3"/>
          </p:nvPr>
        </p:nvSpPr>
        <p:spPr>
          <a:xfrm>
            <a:off x="3426748" y="3223127"/>
            <a:ext cx="2197894" cy="432197"/>
          </a:xfrm>
        </p:spPr>
        <p:txBody>
          <a:bodyPr anchor="b">
            <a:noAutofit/>
          </a:bodyPr>
          <a:lstStyle>
            <a:lvl1pPr marL="0" indent="0">
              <a:buNone/>
              <a:defRPr sz="1800" b="0">
                <a:gradFill>
                  <a:gsLst>
                    <a:gs pos="34000">
                      <a:schemeClr val="tx1">
                        <a:lumMod val="93000"/>
                      </a:schemeClr>
                    </a:gs>
                    <a:gs pos="0">
                      <a:schemeClr val="bg1">
                        <a:lumMod val="41000"/>
                        <a:lumOff val="59000"/>
                      </a:schemeClr>
                    </a:gs>
                    <a:gs pos="100000">
                      <a:schemeClr val="tx2">
                        <a:lumMod val="0"/>
                        <a:lumOff val="100000"/>
                      </a:schemeClr>
                    </a:gs>
                  </a:gsLst>
                  <a:lin ang="4800000" scaled="0"/>
                </a:gra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23" name="Picture Placeholder 2"/>
          <p:cNvSpPr>
            <a:spLocks noGrp="1" noChangeAspect="1"/>
          </p:cNvSpPr>
          <p:nvPr>
            <p:ph type="pic" idx="21"/>
          </p:nvPr>
        </p:nvSpPr>
        <p:spPr>
          <a:xfrm>
            <a:off x="3426747" y="1692266"/>
            <a:ext cx="2197894" cy="1143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200"/>
            </a:lvl1pPr>
            <a:lvl2pPr marL="342900" indent="0">
              <a:buNone/>
              <a:defRPr sz="1200"/>
            </a:lvl2pPr>
            <a:lvl3pPr marL="685800" indent="0">
              <a:buNone/>
              <a:defRPr sz="1200"/>
            </a:lvl3pPr>
            <a:lvl4pPr marL="1028700" indent="0">
              <a:buNone/>
              <a:defRPr sz="1200"/>
            </a:lvl4pPr>
            <a:lvl5pPr marL="1371600" indent="0">
              <a:buNone/>
              <a:defRPr sz="1200"/>
            </a:lvl5pPr>
            <a:lvl6pPr marL="1714500" indent="0">
              <a:buNone/>
              <a:defRPr sz="1200"/>
            </a:lvl6pPr>
            <a:lvl7pPr marL="2057400" indent="0">
              <a:buNone/>
              <a:defRPr sz="1200"/>
            </a:lvl7pPr>
            <a:lvl8pPr marL="2400300" indent="0">
              <a:buNone/>
              <a:defRPr sz="1200"/>
            </a:lvl8pPr>
            <a:lvl9pPr marL="2743200" indent="0">
              <a:buNone/>
              <a:defRPr sz="1200"/>
            </a:lvl9pPr>
          </a:lstStyle>
          <a:p>
            <a:r>
              <a:rPr lang="en-US"/>
              <a:t>Click icon to add picture</a:t>
            </a:r>
            <a:endParaRPr lang="en-US" dirty="0"/>
          </a:p>
        </p:txBody>
      </p:sp>
      <p:sp>
        <p:nvSpPr>
          <p:cNvPr id="24" name="Text Placeholder 3"/>
          <p:cNvSpPr>
            <a:spLocks noGrp="1"/>
          </p:cNvSpPr>
          <p:nvPr>
            <p:ph type="body" sz="half" idx="19"/>
          </p:nvPr>
        </p:nvSpPr>
        <p:spPr>
          <a:xfrm>
            <a:off x="3425733" y="3655323"/>
            <a:ext cx="2200805" cy="494392"/>
          </a:xfrm>
        </p:spPr>
        <p:txBody>
          <a:bodyPr anchor="t">
            <a:normAutofit/>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a:t>Edit Master text styles</a:t>
            </a:r>
          </a:p>
        </p:txBody>
      </p:sp>
      <p:sp>
        <p:nvSpPr>
          <p:cNvPr id="25" name="Text Placeholder 4"/>
          <p:cNvSpPr>
            <a:spLocks noGrp="1"/>
          </p:cNvSpPr>
          <p:nvPr>
            <p:ph type="body" sz="quarter" idx="13"/>
          </p:nvPr>
        </p:nvSpPr>
        <p:spPr>
          <a:xfrm>
            <a:off x="5853242" y="3223127"/>
            <a:ext cx="2199085" cy="432197"/>
          </a:xfrm>
        </p:spPr>
        <p:txBody>
          <a:bodyPr anchor="b">
            <a:noAutofit/>
          </a:bodyPr>
          <a:lstStyle>
            <a:lvl1pPr marL="0" indent="0">
              <a:buNone/>
              <a:defRPr sz="1800" b="0">
                <a:gradFill>
                  <a:gsLst>
                    <a:gs pos="34000">
                      <a:schemeClr val="tx1">
                        <a:lumMod val="93000"/>
                      </a:schemeClr>
                    </a:gs>
                    <a:gs pos="0">
                      <a:schemeClr val="bg1">
                        <a:lumMod val="41000"/>
                        <a:lumOff val="59000"/>
                      </a:schemeClr>
                    </a:gs>
                    <a:gs pos="100000">
                      <a:schemeClr val="tx2">
                        <a:lumMod val="0"/>
                        <a:lumOff val="100000"/>
                      </a:schemeClr>
                    </a:gs>
                  </a:gsLst>
                  <a:lin ang="4800000" scaled="0"/>
                </a:gra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26" name="Picture Placeholder 2"/>
          <p:cNvSpPr>
            <a:spLocks noGrp="1" noChangeAspect="1"/>
          </p:cNvSpPr>
          <p:nvPr>
            <p:ph type="pic" idx="22"/>
          </p:nvPr>
        </p:nvSpPr>
        <p:spPr>
          <a:xfrm>
            <a:off x="5853241" y="1692266"/>
            <a:ext cx="2199085" cy="1143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200"/>
            </a:lvl1pPr>
            <a:lvl2pPr marL="342900" indent="0">
              <a:buNone/>
              <a:defRPr sz="1200"/>
            </a:lvl2pPr>
            <a:lvl3pPr marL="685800" indent="0">
              <a:buNone/>
              <a:defRPr sz="1200"/>
            </a:lvl3pPr>
            <a:lvl4pPr marL="1028700" indent="0">
              <a:buNone/>
              <a:defRPr sz="1200"/>
            </a:lvl4pPr>
            <a:lvl5pPr marL="1371600" indent="0">
              <a:buNone/>
              <a:defRPr sz="1200"/>
            </a:lvl5pPr>
            <a:lvl6pPr marL="1714500" indent="0">
              <a:buNone/>
              <a:defRPr sz="1200"/>
            </a:lvl6pPr>
            <a:lvl7pPr marL="2057400" indent="0">
              <a:buNone/>
              <a:defRPr sz="1200"/>
            </a:lvl7pPr>
            <a:lvl8pPr marL="2400300" indent="0">
              <a:buNone/>
              <a:defRPr sz="1200"/>
            </a:lvl8pPr>
            <a:lvl9pPr marL="2743200" indent="0">
              <a:buNone/>
              <a:defRPr sz="1200"/>
            </a:lvl9pPr>
          </a:lstStyle>
          <a:p>
            <a:r>
              <a:rPr lang="en-US"/>
              <a:t>Click icon to add picture</a:t>
            </a:r>
            <a:endParaRPr lang="en-US" dirty="0"/>
          </a:p>
        </p:txBody>
      </p:sp>
      <p:sp>
        <p:nvSpPr>
          <p:cNvPr id="27" name="Text Placeholder 3"/>
          <p:cNvSpPr>
            <a:spLocks noGrp="1"/>
          </p:cNvSpPr>
          <p:nvPr>
            <p:ph type="body" sz="half" idx="20"/>
          </p:nvPr>
        </p:nvSpPr>
        <p:spPr>
          <a:xfrm>
            <a:off x="5853148" y="3655322"/>
            <a:ext cx="2201998" cy="494392"/>
          </a:xfrm>
        </p:spPr>
        <p:txBody>
          <a:bodyPr anchor="t">
            <a:normAutofit/>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a:t>Edit Master text styles</a:t>
            </a:r>
          </a:p>
        </p:txBody>
      </p:sp>
      <p:sp>
        <p:nvSpPr>
          <p:cNvPr id="3" name="Date Placeholder 2"/>
          <p:cNvSpPr>
            <a:spLocks noGrp="1"/>
          </p:cNvSpPr>
          <p:nvPr>
            <p:ph type="dt" sz="half" idx="10"/>
          </p:nvPr>
        </p:nvSpPr>
        <p:spPr/>
        <p:txBody>
          <a:bodyPr/>
          <a:lstStyle/>
          <a:p>
            <a:fld id="{5E371130-5940-4D78-ACEB-E19DE376F0B0}" type="datetimeFigureOut">
              <a:rPr lang="en-CA" smtClean="0"/>
              <a:t>11/05/2022</a:t>
            </a:fld>
            <a:endParaRPr lang="en-CA"/>
          </a:p>
        </p:txBody>
      </p:sp>
      <p:sp>
        <p:nvSpPr>
          <p:cNvPr id="4" name="Footer Placeholder 3"/>
          <p:cNvSpPr>
            <a:spLocks noGrp="1"/>
          </p:cNvSpPr>
          <p:nvPr>
            <p:ph type="ftr" sz="quarter" idx="11"/>
          </p:nvPr>
        </p:nvSpPr>
        <p:spPr/>
        <p:txBody>
          <a:bodyPr/>
          <a:lstStyle/>
          <a:p>
            <a:endParaRPr lang="en-CA"/>
          </a:p>
        </p:txBody>
      </p:sp>
      <p:sp>
        <p:nvSpPr>
          <p:cNvPr id="5" name="Slide Number Placeholder 4"/>
          <p:cNvSpPr>
            <a:spLocks noGrp="1"/>
          </p:cNvSpPr>
          <p:nvPr>
            <p:ph type="sldNum" sz="quarter" idx="12"/>
          </p:nvPr>
        </p:nvSpPr>
        <p:spPr/>
        <p:txBody>
          <a:bodyPr/>
          <a:lstStyle/>
          <a:p>
            <a:fld id="{21806BF3-73A9-4FCC-959C-9142B0ECE711}" type="slidenum">
              <a:rPr lang="en-CA" smtClean="0"/>
              <a:t>‹#›</a:t>
            </a:fld>
            <a:endParaRPr lang="en-CA"/>
          </a:p>
        </p:txBody>
      </p:sp>
    </p:spTree>
    <p:extLst>
      <p:ext uri="{BB962C8B-B14F-4D97-AF65-F5344CB8AC3E}">
        <p14:creationId xmlns:p14="http://schemas.microsoft.com/office/powerpoint/2010/main" val="1142747792"/>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E371130-5940-4D78-ACEB-E19DE376F0B0}" type="datetimeFigureOut">
              <a:rPr lang="en-CA" smtClean="0"/>
              <a:t>11/05/2022</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21806BF3-73A9-4FCC-959C-9142B0ECE711}" type="slidenum">
              <a:rPr lang="en-CA" smtClean="0"/>
              <a:t>‹#›</a:t>
            </a:fld>
            <a:endParaRPr lang="en-CA"/>
          </a:p>
        </p:txBody>
      </p:sp>
    </p:spTree>
    <p:extLst>
      <p:ext uri="{BB962C8B-B14F-4D97-AF65-F5344CB8AC3E}">
        <p14:creationId xmlns:p14="http://schemas.microsoft.com/office/powerpoint/2010/main" val="4170386532"/>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273844"/>
            <a:ext cx="1971675" cy="4358879"/>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273844"/>
            <a:ext cx="5800725" cy="4358879"/>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E371130-5940-4D78-ACEB-E19DE376F0B0}" type="datetimeFigureOut">
              <a:rPr lang="en-CA" smtClean="0"/>
              <a:t>11/05/2022</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21806BF3-73A9-4FCC-959C-9142B0ECE711}" type="slidenum">
              <a:rPr lang="en-CA" smtClean="0"/>
              <a:t>‹#›</a:t>
            </a:fld>
            <a:endParaRPr lang="en-CA"/>
          </a:p>
        </p:txBody>
      </p:sp>
    </p:spTree>
    <p:extLst>
      <p:ext uri="{BB962C8B-B14F-4D97-AF65-F5344CB8AC3E}">
        <p14:creationId xmlns:p14="http://schemas.microsoft.com/office/powerpoint/2010/main" val="255453164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1"/>
        <p:cNvGrpSpPr/>
        <p:nvPr/>
      </p:nvGrpSpPr>
      <p:grpSpPr>
        <a:xfrm>
          <a:off x="0" y="0"/>
          <a:ext cx="0" cy="0"/>
          <a:chOff x="0" y="0"/>
          <a:chExt cx="0" cy="0"/>
        </a:xfrm>
      </p:grpSpPr>
      <p:sp>
        <p:nvSpPr>
          <p:cNvPr id="22" name="Google Shape;22;p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3" name="Google Shape;23;p5"/>
          <p:cNvSpPr txBox="1">
            <a:spLocks noGrp="1"/>
          </p:cNvSpPr>
          <p:nvPr>
            <p:ph type="body" idx="1"/>
          </p:nvPr>
        </p:nvSpPr>
        <p:spPr>
          <a:xfrm>
            <a:off x="311700" y="1152475"/>
            <a:ext cx="3999900" cy="34164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24" name="Google Shape;24;p5"/>
          <p:cNvSpPr txBox="1">
            <a:spLocks noGrp="1"/>
          </p:cNvSpPr>
          <p:nvPr>
            <p:ph type="body" idx="2"/>
          </p:nvPr>
        </p:nvSpPr>
        <p:spPr>
          <a:xfrm>
            <a:off x="4832400" y="1152475"/>
            <a:ext cx="3999900" cy="34164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25" name="Google Shape;25;p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matchingName="Title slide" type="title">
  <p:cSld name="Title slide">
    <p:bg>
      <p:bgPr>
        <a:solidFill>
          <a:schemeClr val="dk1"/>
        </a:solidFill>
        <a:effectLst/>
      </p:bgPr>
    </p:bg>
    <p:spTree>
      <p:nvGrpSpPr>
        <p:cNvPr id="1" name="Shape 9"/>
        <p:cNvGrpSpPr/>
        <p:nvPr/>
      </p:nvGrpSpPr>
      <p:grpSpPr>
        <a:xfrm>
          <a:off x="0" y="0"/>
          <a:ext cx="0" cy="0"/>
          <a:chOff x="0" y="0"/>
          <a:chExt cx="0" cy="0"/>
        </a:xfrm>
      </p:grpSpPr>
      <p:grpSp>
        <p:nvGrpSpPr>
          <p:cNvPr id="10" name="Google Shape;10;p2"/>
          <p:cNvGrpSpPr/>
          <p:nvPr/>
        </p:nvGrpSpPr>
        <p:grpSpPr>
          <a:xfrm>
            <a:off x="6098378" y="5"/>
            <a:ext cx="3045625" cy="2030570"/>
            <a:chOff x="6098378" y="5"/>
            <a:chExt cx="3045625" cy="2030570"/>
          </a:xfrm>
        </p:grpSpPr>
        <p:sp>
          <p:nvSpPr>
            <p:cNvPr id="11" name="Google Shape;11;p2"/>
            <p:cNvSpPr/>
            <p:nvPr/>
          </p:nvSpPr>
          <p:spPr>
            <a:xfrm>
              <a:off x="8128803" y="16"/>
              <a:ext cx="1015200" cy="1015200"/>
            </a:xfrm>
            <a:prstGeom prst="rect">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 name="Google Shape;12;p2"/>
            <p:cNvSpPr/>
            <p:nvPr/>
          </p:nvSpPr>
          <p:spPr>
            <a:xfrm flipH="1">
              <a:off x="7113463" y="5"/>
              <a:ext cx="1015200" cy="1015200"/>
            </a:xfrm>
            <a:prstGeom prst="rtTriangl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 name="Google Shape;13;p2"/>
            <p:cNvSpPr/>
            <p:nvPr/>
          </p:nvSpPr>
          <p:spPr>
            <a:xfrm rot="10800000" flipH="1">
              <a:off x="7113588" y="107"/>
              <a:ext cx="1015200" cy="1015200"/>
            </a:xfrm>
            <a:prstGeom prst="rtTriangle">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 name="Google Shape;14;p2"/>
            <p:cNvSpPr/>
            <p:nvPr/>
          </p:nvSpPr>
          <p:spPr>
            <a:xfrm rot="10800000">
              <a:off x="6098378" y="97"/>
              <a:ext cx="1015200" cy="1015200"/>
            </a:xfrm>
            <a:prstGeom prst="rtTriangle">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 name="Google Shape;15;p2"/>
            <p:cNvSpPr/>
            <p:nvPr/>
          </p:nvSpPr>
          <p:spPr>
            <a:xfrm rot="10800000">
              <a:off x="8128789" y="1015375"/>
              <a:ext cx="1015200" cy="1015200"/>
            </a:xfrm>
            <a:prstGeom prst="rtTriangle">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6" name="Google Shape;16;p2"/>
          <p:cNvSpPr txBox="1">
            <a:spLocks noGrp="1"/>
          </p:cNvSpPr>
          <p:nvPr>
            <p:ph type="ctrTitle"/>
          </p:nvPr>
        </p:nvSpPr>
        <p:spPr>
          <a:xfrm>
            <a:off x="598100" y="1775222"/>
            <a:ext cx="8222100" cy="838800"/>
          </a:xfrm>
          <a:prstGeom prst="rect">
            <a:avLst/>
          </a:prstGeom>
        </p:spPr>
        <p:txBody>
          <a:bodyPr spcFirstLastPara="1" wrap="square" lIns="91425" tIns="91425" rIns="91425" bIns="91425" anchor="b" anchorCtr="0">
            <a:normAutofit/>
          </a:bodyPr>
          <a:lstStyle>
            <a:lvl1pPr lvl="0">
              <a:spcBef>
                <a:spcPts val="0"/>
              </a:spcBef>
              <a:spcAft>
                <a:spcPts val="0"/>
              </a:spcAft>
              <a:buClr>
                <a:schemeClr val="lt1"/>
              </a:buClr>
              <a:buSzPts val="4200"/>
              <a:buNone/>
              <a:defRPr sz="4200">
                <a:solidFill>
                  <a:schemeClr val="lt1"/>
                </a:solidFill>
              </a:defRPr>
            </a:lvl1pPr>
            <a:lvl2pPr lvl="1">
              <a:spcBef>
                <a:spcPts val="0"/>
              </a:spcBef>
              <a:spcAft>
                <a:spcPts val="0"/>
              </a:spcAft>
              <a:buClr>
                <a:schemeClr val="lt1"/>
              </a:buClr>
              <a:buSzPts val="4200"/>
              <a:buNone/>
              <a:defRPr sz="4200">
                <a:solidFill>
                  <a:schemeClr val="lt1"/>
                </a:solidFill>
              </a:defRPr>
            </a:lvl2pPr>
            <a:lvl3pPr lvl="2">
              <a:spcBef>
                <a:spcPts val="0"/>
              </a:spcBef>
              <a:spcAft>
                <a:spcPts val="0"/>
              </a:spcAft>
              <a:buClr>
                <a:schemeClr val="lt1"/>
              </a:buClr>
              <a:buSzPts val="4200"/>
              <a:buNone/>
              <a:defRPr sz="4200">
                <a:solidFill>
                  <a:schemeClr val="lt1"/>
                </a:solidFill>
              </a:defRPr>
            </a:lvl3pPr>
            <a:lvl4pPr lvl="3">
              <a:spcBef>
                <a:spcPts val="0"/>
              </a:spcBef>
              <a:spcAft>
                <a:spcPts val="0"/>
              </a:spcAft>
              <a:buClr>
                <a:schemeClr val="lt1"/>
              </a:buClr>
              <a:buSzPts val="4200"/>
              <a:buNone/>
              <a:defRPr sz="4200">
                <a:solidFill>
                  <a:schemeClr val="lt1"/>
                </a:solidFill>
              </a:defRPr>
            </a:lvl4pPr>
            <a:lvl5pPr lvl="4">
              <a:spcBef>
                <a:spcPts val="0"/>
              </a:spcBef>
              <a:spcAft>
                <a:spcPts val="0"/>
              </a:spcAft>
              <a:buClr>
                <a:schemeClr val="lt1"/>
              </a:buClr>
              <a:buSzPts val="4200"/>
              <a:buNone/>
              <a:defRPr sz="4200">
                <a:solidFill>
                  <a:schemeClr val="lt1"/>
                </a:solidFill>
              </a:defRPr>
            </a:lvl5pPr>
            <a:lvl6pPr lvl="5">
              <a:spcBef>
                <a:spcPts val="0"/>
              </a:spcBef>
              <a:spcAft>
                <a:spcPts val="0"/>
              </a:spcAft>
              <a:buClr>
                <a:schemeClr val="lt1"/>
              </a:buClr>
              <a:buSzPts val="4200"/>
              <a:buNone/>
              <a:defRPr sz="4200">
                <a:solidFill>
                  <a:schemeClr val="lt1"/>
                </a:solidFill>
              </a:defRPr>
            </a:lvl6pPr>
            <a:lvl7pPr lvl="6">
              <a:spcBef>
                <a:spcPts val="0"/>
              </a:spcBef>
              <a:spcAft>
                <a:spcPts val="0"/>
              </a:spcAft>
              <a:buClr>
                <a:schemeClr val="lt1"/>
              </a:buClr>
              <a:buSzPts val="4200"/>
              <a:buNone/>
              <a:defRPr sz="4200">
                <a:solidFill>
                  <a:schemeClr val="lt1"/>
                </a:solidFill>
              </a:defRPr>
            </a:lvl7pPr>
            <a:lvl8pPr lvl="7">
              <a:spcBef>
                <a:spcPts val="0"/>
              </a:spcBef>
              <a:spcAft>
                <a:spcPts val="0"/>
              </a:spcAft>
              <a:buClr>
                <a:schemeClr val="lt1"/>
              </a:buClr>
              <a:buSzPts val="4200"/>
              <a:buNone/>
              <a:defRPr sz="4200">
                <a:solidFill>
                  <a:schemeClr val="lt1"/>
                </a:solidFill>
              </a:defRPr>
            </a:lvl8pPr>
            <a:lvl9pPr lvl="8">
              <a:spcBef>
                <a:spcPts val="0"/>
              </a:spcBef>
              <a:spcAft>
                <a:spcPts val="0"/>
              </a:spcAft>
              <a:buClr>
                <a:schemeClr val="lt1"/>
              </a:buClr>
              <a:buSzPts val="4200"/>
              <a:buNone/>
              <a:defRPr sz="4200">
                <a:solidFill>
                  <a:schemeClr val="lt1"/>
                </a:solidFill>
              </a:defRPr>
            </a:lvl9pPr>
          </a:lstStyle>
          <a:p>
            <a:endParaRPr/>
          </a:p>
        </p:txBody>
      </p:sp>
      <p:sp>
        <p:nvSpPr>
          <p:cNvPr id="17" name="Google Shape;17;p2"/>
          <p:cNvSpPr txBox="1">
            <a:spLocks noGrp="1"/>
          </p:cNvSpPr>
          <p:nvPr>
            <p:ph type="subTitle" idx="1"/>
          </p:nvPr>
        </p:nvSpPr>
        <p:spPr>
          <a:xfrm>
            <a:off x="598088" y="2715913"/>
            <a:ext cx="8222100" cy="432900"/>
          </a:xfrm>
          <a:prstGeom prst="rect">
            <a:avLst/>
          </a:prstGeom>
        </p:spPr>
        <p:txBody>
          <a:bodyPr spcFirstLastPara="1" wrap="square" lIns="91425" tIns="91425" rIns="91425" bIns="91425" anchor="t" anchorCtr="0">
            <a:normAutofit/>
          </a:bodyPr>
          <a:lstStyle>
            <a:lvl1pPr lvl="0">
              <a:lnSpc>
                <a:spcPct val="100000"/>
              </a:lnSpc>
              <a:spcBef>
                <a:spcPts val="0"/>
              </a:spcBef>
              <a:spcAft>
                <a:spcPts val="0"/>
              </a:spcAft>
              <a:buClr>
                <a:schemeClr val="lt1"/>
              </a:buClr>
              <a:buSzPts val="2100"/>
              <a:buNone/>
              <a:defRPr sz="2100">
                <a:solidFill>
                  <a:schemeClr val="lt1"/>
                </a:solidFill>
              </a:defRPr>
            </a:lvl1pPr>
            <a:lvl2pPr lvl="1">
              <a:lnSpc>
                <a:spcPct val="100000"/>
              </a:lnSpc>
              <a:spcBef>
                <a:spcPts val="0"/>
              </a:spcBef>
              <a:spcAft>
                <a:spcPts val="0"/>
              </a:spcAft>
              <a:buClr>
                <a:schemeClr val="lt1"/>
              </a:buClr>
              <a:buSzPts val="2100"/>
              <a:buNone/>
              <a:defRPr sz="2100">
                <a:solidFill>
                  <a:schemeClr val="lt1"/>
                </a:solidFill>
              </a:defRPr>
            </a:lvl2pPr>
            <a:lvl3pPr lvl="2">
              <a:lnSpc>
                <a:spcPct val="100000"/>
              </a:lnSpc>
              <a:spcBef>
                <a:spcPts val="0"/>
              </a:spcBef>
              <a:spcAft>
                <a:spcPts val="0"/>
              </a:spcAft>
              <a:buClr>
                <a:schemeClr val="lt1"/>
              </a:buClr>
              <a:buSzPts val="2100"/>
              <a:buNone/>
              <a:defRPr sz="2100">
                <a:solidFill>
                  <a:schemeClr val="lt1"/>
                </a:solidFill>
              </a:defRPr>
            </a:lvl3pPr>
            <a:lvl4pPr lvl="3">
              <a:lnSpc>
                <a:spcPct val="100000"/>
              </a:lnSpc>
              <a:spcBef>
                <a:spcPts val="0"/>
              </a:spcBef>
              <a:spcAft>
                <a:spcPts val="0"/>
              </a:spcAft>
              <a:buClr>
                <a:schemeClr val="lt1"/>
              </a:buClr>
              <a:buSzPts val="2100"/>
              <a:buNone/>
              <a:defRPr sz="2100">
                <a:solidFill>
                  <a:schemeClr val="lt1"/>
                </a:solidFill>
              </a:defRPr>
            </a:lvl4pPr>
            <a:lvl5pPr lvl="4">
              <a:lnSpc>
                <a:spcPct val="100000"/>
              </a:lnSpc>
              <a:spcBef>
                <a:spcPts val="0"/>
              </a:spcBef>
              <a:spcAft>
                <a:spcPts val="0"/>
              </a:spcAft>
              <a:buClr>
                <a:schemeClr val="lt1"/>
              </a:buClr>
              <a:buSzPts val="2100"/>
              <a:buNone/>
              <a:defRPr sz="2100">
                <a:solidFill>
                  <a:schemeClr val="lt1"/>
                </a:solidFill>
              </a:defRPr>
            </a:lvl5pPr>
            <a:lvl6pPr lvl="5">
              <a:lnSpc>
                <a:spcPct val="100000"/>
              </a:lnSpc>
              <a:spcBef>
                <a:spcPts val="0"/>
              </a:spcBef>
              <a:spcAft>
                <a:spcPts val="0"/>
              </a:spcAft>
              <a:buClr>
                <a:schemeClr val="lt1"/>
              </a:buClr>
              <a:buSzPts val="2100"/>
              <a:buNone/>
              <a:defRPr sz="2100">
                <a:solidFill>
                  <a:schemeClr val="lt1"/>
                </a:solidFill>
              </a:defRPr>
            </a:lvl6pPr>
            <a:lvl7pPr lvl="6">
              <a:lnSpc>
                <a:spcPct val="100000"/>
              </a:lnSpc>
              <a:spcBef>
                <a:spcPts val="0"/>
              </a:spcBef>
              <a:spcAft>
                <a:spcPts val="0"/>
              </a:spcAft>
              <a:buClr>
                <a:schemeClr val="lt1"/>
              </a:buClr>
              <a:buSzPts val="2100"/>
              <a:buNone/>
              <a:defRPr sz="2100">
                <a:solidFill>
                  <a:schemeClr val="lt1"/>
                </a:solidFill>
              </a:defRPr>
            </a:lvl7pPr>
            <a:lvl8pPr lvl="7">
              <a:lnSpc>
                <a:spcPct val="100000"/>
              </a:lnSpc>
              <a:spcBef>
                <a:spcPts val="0"/>
              </a:spcBef>
              <a:spcAft>
                <a:spcPts val="0"/>
              </a:spcAft>
              <a:buClr>
                <a:schemeClr val="lt1"/>
              </a:buClr>
              <a:buSzPts val="2100"/>
              <a:buNone/>
              <a:defRPr sz="2100">
                <a:solidFill>
                  <a:schemeClr val="lt1"/>
                </a:solidFill>
              </a:defRPr>
            </a:lvl8pPr>
            <a:lvl9pPr lvl="8">
              <a:lnSpc>
                <a:spcPct val="100000"/>
              </a:lnSpc>
              <a:spcBef>
                <a:spcPts val="0"/>
              </a:spcBef>
              <a:spcAft>
                <a:spcPts val="0"/>
              </a:spcAft>
              <a:buClr>
                <a:schemeClr val="lt1"/>
              </a:buClr>
              <a:buSzPts val="2100"/>
              <a:buNone/>
              <a:defRPr sz="2100">
                <a:solidFill>
                  <a:schemeClr val="lt1"/>
                </a:solidFill>
              </a:defRPr>
            </a:lvl9pPr>
          </a:lstStyle>
          <a:p>
            <a:endParaRPr/>
          </a:p>
        </p:txBody>
      </p:sp>
      <p:sp>
        <p:nvSpPr>
          <p:cNvPr id="18" name="Google Shape;18;p2"/>
          <p:cNvSpPr txBox="1">
            <a:spLocks noGrp="1"/>
          </p:cNvSpPr>
          <p:nvPr>
            <p:ph type="sldNum" idx="12"/>
          </p:nvPr>
        </p:nvSpPr>
        <p:spPr>
          <a:xfrm>
            <a:off x="8460431" y="4651190"/>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Tree>
    <p:extLst>
      <p:ext uri="{BB962C8B-B14F-4D97-AF65-F5344CB8AC3E}">
        <p14:creationId xmlns:p14="http://schemas.microsoft.com/office/powerpoint/2010/main" val="1781848868"/>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matchingName="Section header" type="secHead">
  <p:cSld name="Section header">
    <p:bg>
      <p:bgPr>
        <a:solidFill>
          <a:schemeClr val="dk1"/>
        </a:solidFill>
        <a:effectLst/>
      </p:bgPr>
    </p:bg>
    <p:spTree>
      <p:nvGrpSpPr>
        <p:cNvPr id="1" name="Shape 19"/>
        <p:cNvGrpSpPr/>
        <p:nvPr/>
      </p:nvGrpSpPr>
      <p:grpSpPr>
        <a:xfrm>
          <a:off x="0" y="0"/>
          <a:ext cx="0" cy="0"/>
          <a:chOff x="0" y="0"/>
          <a:chExt cx="0" cy="0"/>
        </a:xfrm>
      </p:grpSpPr>
      <p:grpSp>
        <p:nvGrpSpPr>
          <p:cNvPr id="20" name="Google Shape;20;p3"/>
          <p:cNvGrpSpPr/>
          <p:nvPr/>
        </p:nvGrpSpPr>
        <p:grpSpPr>
          <a:xfrm>
            <a:off x="6098378" y="5"/>
            <a:ext cx="3045625" cy="2030570"/>
            <a:chOff x="6098378" y="5"/>
            <a:chExt cx="3045625" cy="2030570"/>
          </a:xfrm>
        </p:grpSpPr>
        <p:sp>
          <p:nvSpPr>
            <p:cNvPr id="21" name="Google Shape;21;p3"/>
            <p:cNvSpPr/>
            <p:nvPr/>
          </p:nvSpPr>
          <p:spPr>
            <a:xfrm>
              <a:off x="8128803" y="16"/>
              <a:ext cx="1015200" cy="1015200"/>
            </a:xfrm>
            <a:prstGeom prst="rect">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 name="Google Shape;22;p3"/>
            <p:cNvSpPr/>
            <p:nvPr/>
          </p:nvSpPr>
          <p:spPr>
            <a:xfrm flipH="1">
              <a:off x="7113463" y="5"/>
              <a:ext cx="1015200" cy="1015200"/>
            </a:xfrm>
            <a:prstGeom prst="rtTriangl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 name="Google Shape;23;p3"/>
            <p:cNvSpPr/>
            <p:nvPr/>
          </p:nvSpPr>
          <p:spPr>
            <a:xfrm rot="10800000" flipH="1">
              <a:off x="7113588" y="107"/>
              <a:ext cx="1015200" cy="1015200"/>
            </a:xfrm>
            <a:prstGeom prst="rtTriangle">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 name="Google Shape;24;p3"/>
            <p:cNvSpPr/>
            <p:nvPr/>
          </p:nvSpPr>
          <p:spPr>
            <a:xfrm rot="10800000">
              <a:off x="6098378" y="97"/>
              <a:ext cx="1015200" cy="1015200"/>
            </a:xfrm>
            <a:prstGeom prst="rtTriangle">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 name="Google Shape;25;p3"/>
            <p:cNvSpPr/>
            <p:nvPr/>
          </p:nvSpPr>
          <p:spPr>
            <a:xfrm rot="10800000">
              <a:off x="8128789" y="1015375"/>
              <a:ext cx="1015200" cy="1015200"/>
            </a:xfrm>
            <a:prstGeom prst="rtTriangle">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6" name="Google Shape;26;p3"/>
          <p:cNvSpPr txBox="1">
            <a:spLocks noGrp="1"/>
          </p:cNvSpPr>
          <p:nvPr>
            <p:ph type="title"/>
          </p:nvPr>
        </p:nvSpPr>
        <p:spPr>
          <a:xfrm>
            <a:off x="598100" y="2152347"/>
            <a:ext cx="8222100" cy="838800"/>
          </a:xfrm>
          <a:prstGeom prst="rect">
            <a:avLst/>
          </a:prstGeom>
        </p:spPr>
        <p:txBody>
          <a:bodyPr spcFirstLastPara="1" wrap="square" lIns="91425" tIns="91425" rIns="91425" bIns="91425" anchor="ctr" anchorCtr="0">
            <a:normAutofit/>
          </a:bodyPr>
          <a:lstStyle>
            <a:lvl1pPr lvl="0">
              <a:spcBef>
                <a:spcPts val="0"/>
              </a:spcBef>
              <a:spcAft>
                <a:spcPts val="0"/>
              </a:spcAft>
              <a:buClr>
                <a:schemeClr val="lt1"/>
              </a:buClr>
              <a:buSzPts val="4200"/>
              <a:buNone/>
              <a:defRPr sz="4200">
                <a:solidFill>
                  <a:schemeClr val="lt1"/>
                </a:solidFill>
              </a:defRPr>
            </a:lvl1pPr>
            <a:lvl2pPr lvl="1">
              <a:spcBef>
                <a:spcPts val="0"/>
              </a:spcBef>
              <a:spcAft>
                <a:spcPts val="0"/>
              </a:spcAft>
              <a:buClr>
                <a:schemeClr val="lt1"/>
              </a:buClr>
              <a:buSzPts val="4200"/>
              <a:buNone/>
              <a:defRPr sz="4200">
                <a:solidFill>
                  <a:schemeClr val="lt1"/>
                </a:solidFill>
              </a:defRPr>
            </a:lvl2pPr>
            <a:lvl3pPr lvl="2">
              <a:spcBef>
                <a:spcPts val="0"/>
              </a:spcBef>
              <a:spcAft>
                <a:spcPts val="0"/>
              </a:spcAft>
              <a:buClr>
                <a:schemeClr val="lt1"/>
              </a:buClr>
              <a:buSzPts val="4200"/>
              <a:buNone/>
              <a:defRPr sz="4200">
                <a:solidFill>
                  <a:schemeClr val="lt1"/>
                </a:solidFill>
              </a:defRPr>
            </a:lvl3pPr>
            <a:lvl4pPr lvl="3">
              <a:spcBef>
                <a:spcPts val="0"/>
              </a:spcBef>
              <a:spcAft>
                <a:spcPts val="0"/>
              </a:spcAft>
              <a:buClr>
                <a:schemeClr val="lt1"/>
              </a:buClr>
              <a:buSzPts val="4200"/>
              <a:buNone/>
              <a:defRPr sz="4200">
                <a:solidFill>
                  <a:schemeClr val="lt1"/>
                </a:solidFill>
              </a:defRPr>
            </a:lvl4pPr>
            <a:lvl5pPr lvl="4">
              <a:spcBef>
                <a:spcPts val="0"/>
              </a:spcBef>
              <a:spcAft>
                <a:spcPts val="0"/>
              </a:spcAft>
              <a:buClr>
                <a:schemeClr val="lt1"/>
              </a:buClr>
              <a:buSzPts val="4200"/>
              <a:buNone/>
              <a:defRPr sz="4200">
                <a:solidFill>
                  <a:schemeClr val="lt1"/>
                </a:solidFill>
              </a:defRPr>
            </a:lvl5pPr>
            <a:lvl6pPr lvl="5">
              <a:spcBef>
                <a:spcPts val="0"/>
              </a:spcBef>
              <a:spcAft>
                <a:spcPts val="0"/>
              </a:spcAft>
              <a:buClr>
                <a:schemeClr val="lt1"/>
              </a:buClr>
              <a:buSzPts val="4200"/>
              <a:buNone/>
              <a:defRPr sz="4200">
                <a:solidFill>
                  <a:schemeClr val="lt1"/>
                </a:solidFill>
              </a:defRPr>
            </a:lvl6pPr>
            <a:lvl7pPr lvl="6">
              <a:spcBef>
                <a:spcPts val="0"/>
              </a:spcBef>
              <a:spcAft>
                <a:spcPts val="0"/>
              </a:spcAft>
              <a:buClr>
                <a:schemeClr val="lt1"/>
              </a:buClr>
              <a:buSzPts val="4200"/>
              <a:buNone/>
              <a:defRPr sz="4200">
                <a:solidFill>
                  <a:schemeClr val="lt1"/>
                </a:solidFill>
              </a:defRPr>
            </a:lvl7pPr>
            <a:lvl8pPr lvl="7">
              <a:spcBef>
                <a:spcPts val="0"/>
              </a:spcBef>
              <a:spcAft>
                <a:spcPts val="0"/>
              </a:spcAft>
              <a:buClr>
                <a:schemeClr val="lt1"/>
              </a:buClr>
              <a:buSzPts val="4200"/>
              <a:buNone/>
              <a:defRPr sz="4200">
                <a:solidFill>
                  <a:schemeClr val="lt1"/>
                </a:solidFill>
              </a:defRPr>
            </a:lvl8pPr>
            <a:lvl9pPr lvl="8">
              <a:spcBef>
                <a:spcPts val="0"/>
              </a:spcBef>
              <a:spcAft>
                <a:spcPts val="0"/>
              </a:spcAft>
              <a:buClr>
                <a:schemeClr val="lt1"/>
              </a:buClr>
              <a:buSzPts val="4200"/>
              <a:buNone/>
              <a:defRPr sz="4200">
                <a:solidFill>
                  <a:schemeClr val="lt1"/>
                </a:solidFill>
              </a:defRPr>
            </a:lvl9pPr>
          </a:lstStyle>
          <a:p>
            <a:endParaRPr/>
          </a:p>
        </p:txBody>
      </p:sp>
      <p:sp>
        <p:nvSpPr>
          <p:cNvPr id="27" name="Google Shape;27;p3"/>
          <p:cNvSpPr txBox="1">
            <a:spLocks noGrp="1"/>
          </p:cNvSpPr>
          <p:nvPr>
            <p:ph type="sldNum" idx="12"/>
          </p:nvPr>
        </p:nvSpPr>
        <p:spPr>
          <a:xfrm>
            <a:off x="8460431" y="4651190"/>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Tree>
    <p:extLst>
      <p:ext uri="{BB962C8B-B14F-4D97-AF65-F5344CB8AC3E}">
        <p14:creationId xmlns:p14="http://schemas.microsoft.com/office/powerpoint/2010/main" val="3051157795"/>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matchingName="Title and body" type="tx">
  <p:cSld name="Title and body">
    <p:spTree>
      <p:nvGrpSpPr>
        <p:cNvPr id="1" name="Shape 28"/>
        <p:cNvGrpSpPr/>
        <p:nvPr/>
      </p:nvGrpSpPr>
      <p:grpSpPr>
        <a:xfrm>
          <a:off x="0" y="0"/>
          <a:ext cx="0" cy="0"/>
          <a:chOff x="0" y="0"/>
          <a:chExt cx="0" cy="0"/>
        </a:xfrm>
      </p:grpSpPr>
      <p:grpSp>
        <p:nvGrpSpPr>
          <p:cNvPr id="29" name="Google Shape;29;p4"/>
          <p:cNvGrpSpPr/>
          <p:nvPr/>
        </p:nvGrpSpPr>
        <p:grpSpPr>
          <a:xfrm>
            <a:off x="0" y="3903669"/>
            <a:ext cx="9144000" cy="1239925"/>
            <a:chOff x="0" y="3903669"/>
            <a:chExt cx="9144000" cy="1239925"/>
          </a:xfrm>
        </p:grpSpPr>
        <p:sp>
          <p:nvSpPr>
            <p:cNvPr id="30" name="Google Shape;30;p4"/>
            <p:cNvSpPr/>
            <p:nvPr/>
          </p:nvSpPr>
          <p:spPr>
            <a:xfrm>
              <a:off x="8154895" y="3903669"/>
              <a:ext cx="989100" cy="987900"/>
            </a:xfrm>
            <a:prstGeom prst="rtTriangle">
              <a:avLst/>
            </a:pr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 name="Google Shape;31;p4"/>
            <p:cNvSpPr/>
            <p:nvPr/>
          </p:nvSpPr>
          <p:spPr>
            <a:xfrm flipH="1">
              <a:off x="6181163" y="3903669"/>
              <a:ext cx="989100" cy="987900"/>
            </a:xfrm>
            <a:prstGeom prst="rtTriangle">
              <a:avLst/>
            </a:pr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 name="Google Shape;32;p4"/>
            <p:cNvSpPr/>
            <p:nvPr/>
          </p:nvSpPr>
          <p:spPr>
            <a:xfrm>
              <a:off x="7170274" y="3903669"/>
              <a:ext cx="989100" cy="987900"/>
            </a:xfrm>
            <a:prstGeom prst="rect">
              <a:avLst/>
            </a:pr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 name="Google Shape;33;p4"/>
            <p:cNvSpPr/>
            <p:nvPr/>
          </p:nvSpPr>
          <p:spPr>
            <a:xfrm rot="10800000">
              <a:off x="8154757" y="3903682"/>
              <a:ext cx="989100" cy="987900"/>
            </a:xfrm>
            <a:prstGeom prst="rtTriangle">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 name="Google Shape;34;p4"/>
            <p:cNvSpPr/>
            <p:nvPr/>
          </p:nvSpPr>
          <p:spPr>
            <a:xfrm>
              <a:off x="0" y="4891594"/>
              <a:ext cx="9144000" cy="2520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5" name="Google Shape;35;p4"/>
          <p:cNvSpPr txBox="1">
            <a:spLocks noGrp="1"/>
          </p:cNvSpPr>
          <p:nvPr>
            <p:ph type="title"/>
          </p:nvPr>
        </p:nvSpPr>
        <p:spPr>
          <a:xfrm>
            <a:off x="311700" y="410000"/>
            <a:ext cx="8520600" cy="607800"/>
          </a:xfrm>
          <a:prstGeom prst="rect">
            <a:avLst/>
          </a:prstGeom>
        </p:spPr>
        <p:txBody>
          <a:bodyPr spcFirstLastPara="1" wrap="square" lIns="91425" tIns="91425" rIns="91425" bIns="91425" anchor="t" anchorCtr="0">
            <a:norm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a:endParaRPr/>
          </a:p>
        </p:txBody>
      </p:sp>
      <p:sp>
        <p:nvSpPr>
          <p:cNvPr id="36" name="Google Shape;36;p4"/>
          <p:cNvSpPr txBox="1">
            <a:spLocks noGrp="1"/>
          </p:cNvSpPr>
          <p:nvPr>
            <p:ph type="body" idx="1"/>
          </p:nvPr>
        </p:nvSpPr>
        <p:spPr>
          <a:xfrm>
            <a:off x="311700" y="1229875"/>
            <a:ext cx="8520600" cy="3339000"/>
          </a:xfrm>
          <a:prstGeom prst="rect">
            <a:avLst/>
          </a:prstGeom>
        </p:spPr>
        <p:txBody>
          <a:bodyPr spcFirstLastPara="1" wrap="square" lIns="91425" tIns="91425" rIns="91425" bIns="91425" anchor="t" anchorCtr="0">
            <a:normAutofit/>
          </a:bodyPr>
          <a:lstStyle>
            <a:lvl1pPr marL="457200" lvl="0" indent="-342900">
              <a:spcBef>
                <a:spcPts val="0"/>
              </a:spcBef>
              <a:spcAft>
                <a:spcPts val="0"/>
              </a:spcAft>
              <a:buSzPts val="18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a:p>
        </p:txBody>
      </p:sp>
      <p:sp>
        <p:nvSpPr>
          <p:cNvPr id="37" name="Google Shape;37;p4"/>
          <p:cNvSpPr txBox="1">
            <a:spLocks noGrp="1"/>
          </p:cNvSpPr>
          <p:nvPr>
            <p:ph type="sldNum" idx="12"/>
          </p:nvPr>
        </p:nvSpPr>
        <p:spPr>
          <a:xfrm>
            <a:off x="8460431" y="4651190"/>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Tree>
    <p:extLst>
      <p:ext uri="{BB962C8B-B14F-4D97-AF65-F5344CB8AC3E}">
        <p14:creationId xmlns:p14="http://schemas.microsoft.com/office/powerpoint/2010/main" val="2099883582"/>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matchingName="Title and two columns" type="twoColTx">
  <p:cSld name="Title and two columns">
    <p:spTree>
      <p:nvGrpSpPr>
        <p:cNvPr id="1" name="Shape 38"/>
        <p:cNvGrpSpPr/>
        <p:nvPr/>
      </p:nvGrpSpPr>
      <p:grpSpPr>
        <a:xfrm>
          <a:off x="0" y="0"/>
          <a:ext cx="0" cy="0"/>
          <a:chOff x="0" y="0"/>
          <a:chExt cx="0" cy="0"/>
        </a:xfrm>
      </p:grpSpPr>
      <p:sp>
        <p:nvSpPr>
          <p:cNvPr id="39" name="Google Shape;39;p5"/>
          <p:cNvSpPr txBox="1">
            <a:spLocks noGrp="1"/>
          </p:cNvSpPr>
          <p:nvPr>
            <p:ph type="title"/>
          </p:nvPr>
        </p:nvSpPr>
        <p:spPr>
          <a:xfrm>
            <a:off x="311700" y="410000"/>
            <a:ext cx="8520600" cy="607800"/>
          </a:xfrm>
          <a:prstGeom prst="rect">
            <a:avLst/>
          </a:prstGeom>
        </p:spPr>
        <p:txBody>
          <a:bodyPr spcFirstLastPara="1" wrap="square" lIns="91425" tIns="91425" rIns="91425" bIns="91425" anchor="t" anchorCtr="0">
            <a:norm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a:endParaRPr/>
          </a:p>
        </p:txBody>
      </p:sp>
      <p:sp>
        <p:nvSpPr>
          <p:cNvPr id="40" name="Google Shape;40;p5"/>
          <p:cNvSpPr txBox="1">
            <a:spLocks noGrp="1"/>
          </p:cNvSpPr>
          <p:nvPr>
            <p:ph type="body" idx="1"/>
          </p:nvPr>
        </p:nvSpPr>
        <p:spPr>
          <a:xfrm>
            <a:off x="311700" y="1229975"/>
            <a:ext cx="3999900" cy="33390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41" name="Google Shape;41;p5"/>
          <p:cNvSpPr txBox="1">
            <a:spLocks noGrp="1"/>
          </p:cNvSpPr>
          <p:nvPr>
            <p:ph type="body" idx="2"/>
          </p:nvPr>
        </p:nvSpPr>
        <p:spPr>
          <a:xfrm>
            <a:off x="4832400" y="1229975"/>
            <a:ext cx="3999900" cy="33390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42" name="Google Shape;42;p5"/>
          <p:cNvSpPr txBox="1">
            <a:spLocks noGrp="1"/>
          </p:cNvSpPr>
          <p:nvPr>
            <p:ph type="sldNum" idx="12"/>
          </p:nvPr>
        </p:nvSpPr>
        <p:spPr>
          <a:xfrm>
            <a:off x="8460431" y="4651190"/>
            <a:ext cx="548700" cy="393600"/>
          </a:xfrm>
          <a:prstGeom prst="rect">
            <a:avLst/>
          </a:prstGeom>
        </p:spPr>
        <p:txBody>
          <a:bodyPr spcFirstLastPara="1" wrap="square" lIns="91425" tIns="91425" rIns="91425" bIns="91425" anchor="ctr" anchorCtr="0">
            <a:normAutofit/>
          </a:bodyPr>
          <a:lstStyle>
            <a:lvl1pPr lvl="0">
              <a:buNone/>
              <a:defRPr>
                <a:solidFill>
                  <a:schemeClr val="dk2"/>
                </a:solidFill>
              </a:defRPr>
            </a:lvl1pPr>
            <a:lvl2pPr lvl="1">
              <a:buNone/>
              <a:defRPr>
                <a:solidFill>
                  <a:schemeClr val="dk2"/>
                </a:solidFill>
              </a:defRPr>
            </a:lvl2pPr>
            <a:lvl3pPr lvl="2">
              <a:buNone/>
              <a:defRPr>
                <a:solidFill>
                  <a:schemeClr val="dk2"/>
                </a:solidFill>
              </a:defRPr>
            </a:lvl3pPr>
            <a:lvl4pPr lvl="3">
              <a:buNone/>
              <a:defRPr>
                <a:solidFill>
                  <a:schemeClr val="dk2"/>
                </a:solidFill>
              </a:defRPr>
            </a:lvl4pPr>
            <a:lvl5pPr lvl="4">
              <a:buNone/>
              <a:defRPr>
                <a:solidFill>
                  <a:schemeClr val="dk2"/>
                </a:solidFill>
              </a:defRPr>
            </a:lvl5pPr>
            <a:lvl6pPr lvl="5">
              <a:buNone/>
              <a:defRPr>
                <a:solidFill>
                  <a:schemeClr val="dk2"/>
                </a:solidFill>
              </a:defRPr>
            </a:lvl6pPr>
            <a:lvl7pPr lvl="6">
              <a:buNone/>
              <a:defRPr>
                <a:solidFill>
                  <a:schemeClr val="dk2"/>
                </a:solidFill>
              </a:defRPr>
            </a:lvl7pPr>
            <a:lvl8pPr lvl="7">
              <a:buNone/>
              <a:defRPr>
                <a:solidFill>
                  <a:schemeClr val="dk2"/>
                </a:solidFill>
              </a:defRPr>
            </a:lvl8pPr>
            <a:lvl9pPr lvl="8">
              <a:buNone/>
              <a:defRPr>
                <a:solidFill>
                  <a:schemeClr val="dk2"/>
                </a:solidFill>
              </a:defRPr>
            </a:lvl9pPr>
          </a:lstStyle>
          <a:p>
            <a:pPr marL="0" lvl="0" indent="0" algn="r" rtl="0">
              <a:spcBef>
                <a:spcPts val="0"/>
              </a:spcBef>
              <a:spcAft>
                <a:spcPts val="0"/>
              </a:spcAft>
              <a:buNone/>
            </a:pPr>
            <a:fld id="{00000000-1234-1234-1234-123412341234}" type="slidenum">
              <a:rPr lang="en-GB"/>
              <a:t>‹#›</a:t>
            </a:fld>
            <a:endParaRPr/>
          </a:p>
        </p:txBody>
      </p:sp>
    </p:spTree>
    <p:extLst>
      <p:ext uri="{BB962C8B-B14F-4D97-AF65-F5344CB8AC3E}">
        <p14:creationId xmlns:p14="http://schemas.microsoft.com/office/powerpoint/2010/main" val="1029436312"/>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matchingName="Title only" type="titleOnly">
  <p:cSld name="Title only">
    <p:spTree>
      <p:nvGrpSpPr>
        <p:cNvPr id="1" name="Shape 43"/>
        <p:cNvGrpSpPr/>
        <p:nvPr/>
      </p:nvGrpSpPr>
      <p:grpSpPr>
        <a:xfrm>
          <a:off x="0" y="0"/>
          <a:ext cx="0" cy="0"/>
          <a:chOff x="0" y="0"/>
          <a:chExt cx="0" cy="0"/>
        </a:xfrm>
      </p:grpSpPr>
      <p:sp>
        <p:nvSpPr>
          <p:cNvPr id="44" name="Google Shape;44;p6"/>
          <p:cNvSpPr txBox="1">
            <a:spLocks noGrp="1"/>
          </p:cNvSpPr>
          <p:nvPr>
            <p:ph type="title"/>
          </p:nvPr>
        </p:nvSpPr>
        <p:spPr>
          <a:xfrm>
            <a:off x="311700" y="410000"/>
            <a:ext cx="8520600" cy="607800"/>
          </a:xfrm>
          <a:prstGeom prst="rect">
            <a:avLst/>
          </a:prstGeom>
        </p:spPr>
        <p:txBody>
          <a:bodyPr spcFirstLastPara="1" wrap="square" lIns="91425" tIns="91425" rIns="91425" bIns="91425" anchor="t" anchorCtr="0">
            <a:norm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a:endParaRPr/>
          </a:p>
        </p:txBody>
      </p:sp>
      <p:sp>
        <p:nvSpPr>
          <p:cNvPr id="45" name="Google Shape;45;p6"/>
          <p:cNvSpPr txBox="1">
            <a:spLocks noGrp="1"/>
          </p:cNvSpPr>
          <p:nvPr>
            <p:ph type="sldNum" idx="12"/>
          </p:nvPr>
        </p:nvSpPr>
        <p:spPr>
          <a:xfrm>
            <a:off x="8460431" y="4651190"/>
            <a:ext cx="548700" cy="393600"/>
          </a:xfrm>
          <a:prstGeom prst="rect">
            <a:avLst/>
          </a:prstGeom>
        </p:spPr>
        <p:txBody>
          <a:bodyPr spcFirstLastPara="1" wrap="square" lIns="91425" tIns="91425" rIns="91425" bIns="91425" anchor="ctr" anchorCtr="0">
            <a:normAutofit/>
          </a:bodyPr>
          <a:lstStyle>
            <a:lvl1pPr lvl="0">
              <a:buNone/>
              <a:defRPr>
                <a:solidFill>
                  <a:schemeClr val="dk2"/>
                </a:solidFill>
              </a:defRPr>
            </a:lvl1pPr>
            <a:lvl2pPr lvl="1">
              <a:buNone/>
              <a:defRPr>
                <a:solidFill>
                  <a:schemeClr val="dk2"/>
                </a:solidFill>
              </a:defRPr>
            </a:lvl2pPr>
            <a:lvl3pPr lvl="2">
              <a:buNone/>
              <a:defRPr>
                <a:solidFill>
                  <a:schemeClr val="dk2"/>
                </a:solidFill>
              </a:defRPr>
            </a:lvl3pPr>
            <a:lvl4pPr lvl="3">
              <a:buNone/>
              <a:defRPr>
                <a:solidFill>
                  <a:schemeClr val="dk2"/>
                </a:solidFill>
              </a:defRPr>
            </a:lvl4pPr>
            <a:lvl5pPr lvl="4">
              <a:buNone/>
              <a:defRPr>
                <a:solidFill>
                  <a:schemeClr val="dk2"/>
                </a:solidFill>
              </a:defRPr>
            </a:lvl5pPr>
            <a:lvl6pPr lvl="5">
              <a:buNone/>
              <a:defRPr>
                <a:solidFill>
                  <a:schemeClr val="dk2"/>
                </a:solidFill>
              </a:defRPr>
            </a:lvl6pPr>
            <a:lvl7pPr lvl="6">
              <a:buNone/>
              <a:defRPr>
                <a:solidFill>
                  <a:schemeClr val="dk2"/>
                </a:solidFill>
              </a:defRPr>
            </a:lvl7pPr>
            <a:lvl8pPr lvl="7">
              <a:buNone/>
              <a:defRPr>
                <a:solidFill>
                  <a:schemeClr val="dk2"/>
                </a:solidFill>
              </a:defRPr>
            </a:lvl8pPr>
            <a:lvl9pPr lvl="8">
              <a:buNone/>
              <a:defRPr>
                <a:solidFill>
                  <a:schemeClr val="dk2"/>
                </a:solidFill>
              </a:defRPr>
            </a:lvl9pPr>
          </a:lstStyle>
          <a:p>
            <a:pPr marL="0" lvl="0" indent="0" algn="r" rtl="0">
              <a:spcBef>
                <a:spcPts val="0"/>
              </a:spcBef>
              <a:spcAft>
                <a:spcPts val="0"/>
              </a:spcAft>
              <a:buNone/>
            </a:pPr>
            <a:fld id="{00000000-1234-1234-1234-123412341234}" type="slidenum">
              <a:rPr lang="en-GB"/>
              <a:t>‹#›</a:t>
            </a:fld>
            <a:endParaRPr/>
          </a:p>
        </p:txBody>
      </p:sp>
    </p:spTree>
    <p:extLst>
      <p:ext uri="{BB962C8B-B14F-4D97-AF65-F5344CB8AC3E}">
        <p14:creationId xmlns:p14="http://schemas.microsoft.com/office/powerpoint/2010/main" val="4063673109"/>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matchingName="One column text">
  <p:cSld name="One column text">
    <p:spTree>
      <p:nvGrpSpPr>
        <p:cNvPr id="1" name="Shape 46"/>
        <p:cNvGrpSpPr/>
        <p:nvPr/>
      </p:nvGrpSpPr>
      <p:grpSpPr>
        <a:xfrm>
          <a:off x="0" y="0"/>
          <a:ext cx="0" cy="0"/>
          <a:chOff x="0" y="0"/>
          <a:chExt cx="0" cy="0"/>
        </a:xfrm>
      </p:grpSpPr>
      <p:sp>
        <p:nvSpPr>
          <p:cNvPr id="47" name="Google Shape;47;p7"/>
          <p:cNvSpPr txBox="1">
            <a:spLocks noGrp="1"/>
          </p:cNvSpPr>
          <p:nvPr>
            <p:ph type="title"/>
          </p:nvPr>
        </p:nvSpPr>
        <p:spPr>
          <a:xfrm>
            <a:off x="311700" y="555600"/>
            <a:ext cx="2808000" cy="755700"/>
          </a:xfrm>
          <a:prstGeom prst="rect">
            <a:avLst/>
          </a:prstGeom>
        </p:spPr>
        <p:txBody>
          <a:bodyPr spcFirstLastPara="1" wrap="square" lIns="91425" tIns="91425" rIns="91425" bIns="91425" anchor="b" anchorCtr="0">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a:endParaRPr/>
          </a:p>
        </p:txBody>
      </p:sp>
      <p:sp>
        <p:nvSpPr>
          <p:cNvPr id="48" name="Google Shape;48;p7"/>
          <p:cNvSpPr txBox="1">
            <a:spLocks noGrp="1"/>
          </p:cNvSpPr>
          <p:nvPr>
            <p:ph type="body" idx="1"/>
          </p:nvPr>
        </p:nvSpPr>
        <p:spPr>
          <a:xfrm>
            <a:off x="311700" y="1465804"/>
            <a:ext cx="2808000" cy="3103200"/>
          </a:xfrm>
          <a:prstGeom prst="rect">
            <a:avLst/>
          </a:prstGeom>
        </p:spPr>
        <p:txBody>
          <a:bodyPr spcFirstLastPara="1" wrap="square" lIns="91425" tIns="91425" rIns="91425" bIns="91425" anchor="t" anchorCtr="0">
            <a:normAutofit/>
          </a:bodyPr>
          <a:lstStyle>
            <a:lvl1pPr marL="457200" lvl="0" indent="-304800">
              <a:spcBef>
                <a:spcPts val="0"/>
              </a:spcBef>
              <a:spcAft>
                <a:spcPts val="0"/>
              </a:spcAft>
              <a:buSzPts val="1200"/>
              <a:buChar char="●"/>
              <a:defRPr sz="12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49" name="Google Shape;49;p7"/>
          <p:cNvSpPr txBox="1">
            <a:spLocks noGrp="1"/>
          </p:cNvSpPr>
          <p:nvPr>
            <p:ph type="sldNum" idx="12"/>
          </p:nvPr>
        </p:nvSpPr>
        <p:spPr>
          <a:xfrm>
            <a:off x="8460431" y="4651190"/>
            <a:ext cx="548700" cy="393600"/>
          </a:xfrm>
          <a:prstGeom prst="rect">
            <a:avLst/>
          </a:prstGeom>
        </p:spPr>
        <p:txBody>
          <a:bodyPr spcFirstLastPara="1" wrap="square" lIns="91425" tIns="91425" rIns="91425" bIns="91425" anchor="ctr" anchorCtr="0">
            <a:normAutofit/>
          </a:bodyPr>
          <a:lstStyle>
            <a:lvl1pPr lvl="0">
              <a:buNone/>
              <a:defRPr>
                <a:solidFill>
                  <a:schemeClr val="dk2"/>
                </a:solidFill>
              </a:defRPr>
            </a:lvl1pPr>
            <a:lvl2pPr lvl="1">
              <a:buNone/>
              <a:defRPr>
                <a:solidFill>
                  <a:schemeClr val="dk2"/>
                </a:solidFill>
              </a:defRPr>
            </a:lvl2pPr>
            <a:lvl3pPr lvl="2">
              <a:buNone/>
              <a:defRPr>
                <a:solidFill>
                  <a:schemeClr val="dk2"/>
                </a:solidFill>
              </a:defRPr>
            </a:lvl3pPr>
            <a:lvl4pPr lvl="3">
              <a:buNone/>
              <a:defRPr>
                <a:solidFill>
                  <a:schemeClr val="dk2"/>
                </a:solidFill>
              </a:defRPr>
            </a:lvl4pPr>
            <a:lvl5pPr lvl="4">
              <a:buNone/>
              <a:defRPr>
                <a:solidFill>
                  <a:schemeClr val="dk2"/>
                </a:solidFill>
              </a:defRPr>
            </a:lvl5pPr>
            <a:lvl6pPr lvl="5">
              <a:buNone/>
              <a:defRPr>
                <a:solidFill>
                  <a:schemeClr val="dk2"/>
                </a:solidFill>
              </a:defRPr>
            </a:lvl6pPr>
            <a:lvl7pPr lvl="6">
              <a:buNone/>
              <a:defRPr>
                <a:solidFill>
                  <a:schemeClr val="dk2"/>
                </a:solidFill>
              </a:defRPr>
            </a:lvl7pPr>
            <a:lvl8pPr lvl="7">
              <a:buNone/>
              <a:defRPr>
                <a:solidFill>
                  <a:schemeClr val="dk2"/>
                </a:solidFill>
              </a:defRPr>
            </a:lvl8pPr>
            <a:lvl9pPr lvl="8">
              <a:buNone/>
              <a:defRPr>
                <a:solidFill>
                  <a:schemeClr val="dk2"/>
                </a:solidFill>
              </a:defRPr>
            </a:lvl9pPr>
          </a:lstStyle>
          <a:p>
            <a:pPr marL="0" lvl="0" indent="0" algn="r" rtl="0">
              <a:spcBef>
                <a:spcPts val="0"/>
              </a:spcBef>
              <a:spcAft>
                <a:spcPts val="0"/>
              </a:spcAft>
              <a:buNone/>
            </a:pPr>
            <a:fld id="{00000000-1234-1234-1234-123412341234}" type="slidenum">
              <a:rPr lang="en-GB"/>
              <a:t>‹#›</a:t>
            </a:fld>
            <a:endParaRPr/>
          </a:p>
        </p:txBody>
      </p:sp>
    </p:spTree>
    <p:extLst>
      <p:ext uri="{BB962C8B-B14F-4D97-AF65-F5344CB8AC3E}">
        <p14:creationId xmlns:p14="http://schemas.microsoft.com/office/powerpoint/2010/main" val="3684650848"/>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matchingName="Main point">
  <p:cSld name="Main point">
    <p:bg>
      <p:bgPr>
        <a:solidFill>
          <a:schemeClr val="accent4"/>
        </a:solidFill>
        <a:effectLst/>
      </p:bgPr>
    </p:bg>
    <p:spTree>
      <p:nvGrpSpPr>
        <p:cNvPr id="1" name="Shape 50"/>
        <p:cNvGrpSpPr/>
        <p:nvPr/>
      </p:nvGrpSpPr>
      <p:grpSpPr>
        <a:xfrm>
          <a:off x="0" y="0"/>
          <a:ext cx="0" cy="0"/>
          <a:chOff x="0" y="0"/>
          <a:chExt cx="0" cy="0"/>
        </a:xfrm>
      </p:grpSpPr>
      <p:grpSp>
        <p:nvGrpSpPr>
          <p:cNvPr id="51" name="Google Shape;51;p8"/>
          <p:cNvGrpSpPr/>
          <p:nvPr/>
        </p:nvGrpSpPr>
        <p:grpSpPr>
          <a:xfrm>
            <a:off x="6098378" y="5"/>
            <a:ext cx="3045625" cy="2030570"/>
            <a:chOff x="6098378" y="5"/>
            <a:chExt cx="3045625" cy="2030570"/>
          </a:xfrm>
        </p:grpSpPr>
        <p:sp>
          <p:nvSpPr>
            <p:cNvPr id="52" name="Google Shape;52;p8"/>
            <p:cNvSpPr/>
            <p:nvPr/>
          </p:nvSpPr>
          <p:spPr>
            <a:xfrm>
              <a:off x="8128803" y="16"/>
              <a:ext cx="1015200" cy="1015200"/>
            </a:xfrm>
            <a:prstGeom prst="rect">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 name="Google Shape;53;p8"/>
            <p:cNvSpPr/>
            <p:nvPr/>
          </p:nvSpPr>
          <p:spPr>
            <a:xfrm flipH="1">
              <a:off x="7113463" y="5"/>
              <a:ext cx="1015200" cy="1015200"/>
            </a:xfrm>
            <a:prstGeom prst="rtTriangle">
              <a:avLst/>
            </a:pr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 name="Google Shape;54;p8"/>
            <p:cNvSpPr/>
            <p:nvPr/>
          </p:nvSpPr>
          <p:spPr>
            <a:xfrm rot="10800000" flipH="1">
              <a:off x="7113588" y="107"/>
              <a:ext cx="1015200" cy="1015200"/>
            </a:xfrm>
            <a:prstGeom prst="rtTriangle">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 name="Google Shape;55;p8"/>
            <p:cNvSpPr/>
            <p:nvPr/>
          </p:nvSpPr>
          <p:spPr>
            <a:xfrm rot="10800000">
              <a:off x="6098378" y="97"/>
              <a:ext cx="1015200" cy="1015200"/>
            </a:xfrm>
            <a:prstGeom prst="rtTriangle">
              <a:avLst/>
            </a:pr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 name="Google Shape;56;p8"/>
            <p:cNvSpPr/>
            <p:nvPr/>
          </p:nvSpPr>
          <p:spPr>
            <a:xfrm rot="10800000">
              <a:off x="8128789" y="1015375"/>
              <a:ext cx="1015200" cy="1015200"/>
            </a:xfrm>
            <a:prstGeom prst="rtTriangle">
              <a:avLst/>
            </a:pr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57" name="Google Shape;57;p8"/>
          <p:cNvSpPr txBox="1">
            <a:spLocks noGrp="1"/>
          </p:cNvSpPr>
          <p:nvPr>
            <p:ph type="title"/>
          </p:nvPr>
        </p:nvSpPr>
        <p:spPr>
          <a:xfrm>
            <a:off x="490250" y="526350"/>
            <a:ext cx="5618700" cy="4090800"/>
          </a:xfrm>
          <a:prstGeom prst="rect">
            <a:avLst/>
          </a:prstGeom>
        </p:spPr>
        <p:txBody>
          <a:bodyPr spcFirstLastPara="1" wrap="square" lIns="91425" tIns="91425" rIns="91425" bIns="91425" anchor="ctr" anchorCtr="0">
            <a:normAutofit/>
          </a:bodyPr>
          <a:lstStyle>
            <a:lvl1pPr lvl="0">
              <a:spcBef>
                <a:spcPts val="0"/>
              </a:spcBef>
              <a:spcAft>
                <a:spcPts val="0"/>
              </a:spcAft>
              <a:buClr>
                <a:schemeClr val="lt1"/>
              </a:buClr>
              <a:buSzPts val="4800"/>
              <a:buNone/>
              <a:defRPr sz="4800">
                <a:solidFill>
                  <a:schemeClr val="lt1"/>
                </a:solidFill>
              </a:defRPr>
            </a:lvl1pPr>
            <a:lvl2pPr lvl="1">
              <a:spcBef>
                <a:spcPts val="0"/>
              </a:spcBef>
              <a:spcAft>
                <a:spcPts val="0"/>
              </a:spcAft>
              <a:buClr>
                <a:schemeClr val="lt1"/>
              </a:buClr>
              <a:buSzPts val="4800"/>
              <a:buNone/>
              <a:defRPr sz="4800">
                <a:solidFill>
                  <a:schemeClr val="lt1"/>
                </a:solidFill>
              </a:defRPr>
            </a:lvl2pPr>
            <a:lvl3pPr lvl="2">
              <a:spcBef>
                <a:spcPts val="0"/>
              </a:spcBef>
              <a:spcAft>
                <a:spcPts val="0"/>
              </a:spcAft>
              <a:buClr>
                <a:schemeClr val="lt1"/>
              </a:buClr>
              <a:buSzPts val="4800"/>
              <a:buNone/>
              <a:defRPr sz="4800">
                <a:solidFill>
                  <a:schemeClr val="lt1"/>
                </a:solidFill>
              </a:defRPr>
            </a:lvl3pPr>
            <a:lvl4pPr lvl="3">
              <a:spcBef>
                <a:spcPts val="0"/>
              </a:spcBef>
              <a:spcAft>
                <a:spcPts val="0"/>
              </a:spcAft>
              <a:buClr>
                <a:schemeClr val="lt1"/>
              </a:buClr>
              <a:buSzPts val="4800"/>
              <a:buNone/>
              <a:defRPr sz="4800">
                <a:solidFill>
                  <a:schemeClr val="lt1"/>
                </a:solidFill>
              </a:defRPr>
            </a:lvl4pPr>
            <a:lvl5pPr lvl="4">
              <a:spcBef>
                <a:spcPts val="0"/>
              </a:spcBef>
              <a:spcAft>
                <a:spcPts val="0"/>
              </a:spcAft>
              <a:buClr>
                <a:schemeClr val="lt1"/>
              </a:buClr>
              <a:buSzPts val="4800"/>
              <a:buNone/>
              <a:defRPr sz="4800">
                <a:solidFill>
                  <a:schemeClr val="lt1"/>
                </a:solidFill>
              </a:defRPr>
            </a:lvl5pPr>
            <a:lvl6pPr lvl="5">
              <a:spcBef>
                <a:spcPts val="0"/>
              </a:spcBef>
              <a:spcAft>
                <a:spcPts val="0"/>
              </a:spcAft>
              <a:buClr>
                <a:schemeClr val="lt1"/>
              </a:buClr>
              <a:buSzPts val="4800"/>
              <a:buNone/>
              <a:defRPr sz="4800">
                <a:solidFill>
                  <a:schemeClr val="lt1"/>
                </a:solidFill>
              </a:defRPr>
            </a:lvl6pPr>
            <a:lvl7pPr lvl="6">
              <a:spcBef>
                <a:spcPts val="0"/>
              </a:spcBef>
              <a:spcAft>
                <a:spcPts val="0"/>
              </a:spcAft>
              <a:buClr>
                <a:schemeClr val="lt1"/>
              </a:buClr>
              <a:buSzPts val="4800"/>
              <a:buNone/>
              <a:defRPr sz="4800">
                <a:solidFill>
                  <a:schemeClr val="lt1"/>
                </a:solidFill>
              </a:defRPr>
            </a:lvl7pPr>
            <a:lvl8pPr lvl="7">
              <a:spcBef>
                <a:spcPts val="0"/>
              </a:spcBef>
              <a:spcAft>
                <a:spcPts val="0"/>
              </a:spcAft>
              <a:buClr>
                <a:schemeClr val="lt1"/>
              </a:buClr>
              <a:buSzPts val="4800"/>
              <a:buNone/>
              <a:defRPr sz="4800">
                <a:solidFill>
                  <a:schemeClr val="lt1"/>
                </a:solidFill>
              </a:defRPr>
            </a:lvl8pPr>
            <a:lvl9pPr lvl="8">
              <a:spcBef>
                <a:spcPts val="0"/>
              </a:spcBef>
              <a:spcAft>
                <a:spcPts val="0"/>
              </a:spcAft>
              <a:buClr>
                <a:schemeClr val="lt1"/>
              </a:buClr>
              <a:buSzPts val="4800"/>
              <a:buNone/>
              <a:defRPr sz="4800">
                <a:solidFill>
                  <a:schemeClr val="lt1"/>
                </a:solidFill>
              </a:defRPr>
            </a:lvl9pPr>
          </a:lstStyle>
          <a:p>
            <a:endParaRPr/>
          </a:p>
        </p:txBody>
      </p:sp>
      <p:sp>
        <p:nvSpPr>
          <p:cNvPr id="58" name="Google Shape;58;p8"/>
          <p:cNvSpPr txBox="1">
            <a:spLocks noGrp="1"/>
          </p:cNvSpPr>
          <p:nvPr>
            <p:ph type="sldNum" idx="12"/>
          </p:nvPr>
        </p:nvSpPr>
        <p:spPr>
          <a:xfrm>
            <a:off x="8460431" y="4651190"/>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Tree>
    <p:extLst>
      <p:ext uri="{BB962C8B-B14F-4D97-AF65-F5344CB8AC3E}">
        <p14:creationId xmlns:p14="http://schemas.microsoft.com/office/powerpoint/2010/main" val="3900231687"/>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matchingName="Section title and description">
  <p:cSld name="Section title and description">
    <p:spTree>
      <p:nvGrpSpPr>
        <p:cNvPr id="1" name="Shape 59"/>
        <p:cNvGrpSpPr/>
        <p:nvPr/>
      </p:nvGrpSpPr>
      <p:grpSpPr>
        <a:xfrm>
          <a:off x="0" y="0"/>
          <a:ext cx="0" cy="0"/>
          <a:chOff x="0" y="0"/>
          <a:chExt cx="0" cy="0"/>
        </a:xfrm>
      </p:grpSpPr>
      <p:sp>
        <p:nvSpPr>
          <p:cNvPr id="60" name="Google Shape;60;p9"/>
          <p:cNvSpPr/>
          <p:nvPr/>
        </p:nvSpPr>
        <p:spPr>
          <a:xfrm>
            <a:off x="4572000" y="-175"/>
            <a:ext cx="4572000" cy="51435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61" name="Google Shape;61;p9"/>
          <p:cNvCxnSpPr/>
          <p:nvPr/>
        </p:nvCxnSpPr>
        <p:spPr>
          <a:xfrm>
            <a:off x="5029675" y="4495500"/>
            <a:ext cx="468300" cy="0"/>
          </a:xfrm>
          <a:prstGeom prst="straightConnector1">
            <a:avLst/>
          </a:prstGeom>
          <a:noFill/>
          <a:ln w="19050" cap="flat" cmpd="sng">
            <a:solidFill>
              <a:schemeClr val="lt1"/>
            </a:solidFill>
            <a:prstDash val="solid"/>
            <a:round/>
            <a:headEnd type="none" w="sm" len="sm"/>
            <a:tailEnd type="none" w="sm" len="sm"/>
          </a:ln>
        </p:spPr>
      </p:cxnSp>
      <p:sp>
        <p:nvSpPr>
          <p:cNvPr id="62" name="Google Shape;62;p9"/>
          <p:cNvSpPr txBox="1">
            <a:spLocks noGrp="1"/>
          </p:cNvSpPr>
          <p:nvPr>
            <p:ph type="title"/>
          </p:nvPr>
        </p:nvSpPr>
        <p:spPr>
          <a:xfrm>
            <a:off x="265500" y="1151100"/>
            <a:ext cx="4045200" cy="1564500"/>
          </a:xfrm>
          <a:prstGeom prst="rect">
            <a:avLst/>
          </a:prstGeom>
        </p:spPr>
        <p:txBody>
          <a:bodyPr spcFirstLastPara="1" wrap="square" lIns="91425" tIns="91425" rIns="91425" bIns="91425" anchor="b" anchorCtr="0">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a:endParaRPr/>
          </a:p>
        </p:txBody>
      </p:sp>
      <p:sp>
        <p:nvSpPr>
          <p:cNvPr id="63" name="Google Shape;63;p9"/>
          <p:cNvSpPr txBox="1">
            <a:spLocks noGrp="1"/>
          </p:cNvSpPr>
          <p:nvPr>
            <p:ph type="subTitle" idx="1"/>
          </p:nvPr>
        </p:nvSpPr>
        <p:spPr>
          <a:xfrm>
            <a:off x="265500" y="2769001"/>
            <a:ext cx="4045200" cy="126930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64" name="Google Shape;64;p9"/>
          <p:cNvSpPr txBox="1">
            <a:spLocks noGrp="1"/>
          </p:cNvSpPr>
          <p:nvPr>
            <p:ph type="body" idx="2"/>
          </p:nvPr>
        </p:nvSpPr>
        <p:spPr>
          <a:xfrm>
            <a:off x="4939500" y="724200"/>
            <a:ext cx="3837000" cy="3695100"/>
          </a:xfrm>
          <a:prstGeom prst="rect">
            <a:avLst/>
          </a:prstGeom>
        </p:spPr>
        <p:txBody>
          <a:bodyPr spcFirstLastPara="1" wrap="square" lIns="91425" tIns="91425" rIns="91425" bIns="91425" anchor="ctr" anchorCtr="0">
            <a:normAutofit/>
          </a:bodyPr>
          <a:lstStyle>
            <a:lvl1pPr marL="457200" lvl="0" indent="-342900">
              <a:spcBef>
                <a:spcPts val="0"/>
              </a:spcBef>
              <a:spcAft>
                <a:spcPts val="0"/>
              </a:spcAft>
              <a:buClr>
                <a:schemeClr val="lt1"/>
              </a:buClr>
              <a:buSzPts val="1800"/>
              <a:buChar char="●"/>
              <a:defRPr>
                <a:solidFill>
                  <a:schemeClr val="lt1"/>
                </a:solidFill>
              </a:defRPr>
            </a:lvl1pPr>
            <a:lvl2pPr marL="914400" lvl="1" indent="-317500">
              <a:spcBef>
                <a:spcPts val="0"/>
              </a:spcBef>
              <a:spcAft>
                <a:spcPts val="0"/>
              </a:spcAft>
              <a:buClr>
                <a:schemeClr val="lt1"/>
              </a:buClr>
              <a:buSzPts val="1400"/>
              <a:buChar char="○"/>
              <a:defRPr>
                <a:solidFill>
                  <a:schemeClr val="lt1"/>
                </a:solidFill>
              </a:defRPr>
            </a:lvl2pPr>
            <a:lvl3pPr marL="1371600" lvl="2" indent="-317500">
              <a:spcBef>
                <a:spcPts val="0"/>
              </a:spcBef>
              <a:spcAft>
                <a:spcPts val="0"/>
              </a:spcAft>
              <a:buClr>
                <a:schemeClr val="lt1"/>
              </a:buClr>
              <a:buSzPts val="1400"/>
              <a:buChar char="■"/>
              <a:defRPr>
                <a:solidFill>
                  <a:schemeClr val="lt1"/>
                </a:solidFill>
              </a:defRPr>
            </a:lvl3pPr>
            <a:lvl4pPr marL="1828800" lvl="3" indent="-317500">
              <a:spcBef>
                <a:spcPts val="0"/>
              </a:spcBef>
              <a:spcAft>
                <a:spcPts val="0"/>
              </a:spcAft>
              <a:buClr>
                <a:schemeClr val="lt1"/>
              </a:buClr>
              <a:buSzPts val="1400"/>
              <a:buChar char="●"/>
              <a:defRPr>
                <a:solidFill>
                  <a:schemeClr val="lt1"/>
                </a:solidFill>
              </a:defRPr>
            </a:lvl4pPr>
            <a:lvl5pPr marL="2286000" lvl="4" indent="-317500">
              <a:spcBef>
                <a:spcPts val="0"/>
              </a:spcBef>
              <a:spcAft>
                <a:spcPts val="0"/>
              </a:spcAft>
              <a:buClr>
                <a:schemeClr val="lt1"/>
              </a:buClr>
              <a:buSzPts val="1400"/>
              <a:buChar char="○"/>
              <a:defRPr>
                <a:solidFill>
                  <a:schemeClr val="lt1"/>
                </a:solidFill>
              </a:defRPr>
            </a:lvl5pPr>
            <a:lvl6pPr marL="2743200" lvl="5" indent="-317500">
              <a:spcBef>
                <a:spcPts val="0"/>
              </a:spcBef>
              <a:spcAft>
                <a:spcPts val="0"/>
              </a:spcAft>
              <a:buClr>
                <a:schemeClr val="lt1"/>
              </a:buClr>
              <a:buSzPts val="1400"/>
              <a:buChar char="■"/>
              <a:defRPr>
                <a:solidFill>
                  <a:schemeClr val="lt1"/>
                </a:solidFill>
              </a:defRPr>
            </a:lvl6pPr>
            <a:lvl7pPr marL="3200400" lvl="6" indent="-317500">
              <a:spcBef>
                <a:spcPts val="0"/>
              </a:spcBef>
              <a:spcAft>
                <a:spcPts val="0"/>
              </a:spcAft>
              <a:buClr>
                <a:schemeClr val="lt1"/>
              </a:buClr>
              <a:buSzPts val="1400"/>
              <a:buChar char="●"/>
              <a:defRPr>
                <a:solidFill>
                  <a:schemeClr val="lt1"/>
                </a:solidFill>
              </a:defRPr>
            </a:lvl7pPr>
            <a:lvl8pPr marL="3657600" lvl="7" indent="-317500">
              <a:spcBef>
                <a:spcPts val="0"/>
              </a:spcBef>
              <a:spcAft>
                <a:spcPts val="0"/>
              </a:spcAft>
              <a:buClr>
                <a:schemeClr val="lt1"/>
              </a:buClr>
              <a:buSzPts val="1400"/>
              <a:buChar char="○"/>
              <a:defRPr>
                <a:solidFill>
                  <a:schemeClr val="lt1"/>
                </a:solidFill>
              </a:defRPr>
            </a:lvl8pPr>
            <a:lvl9pPr marL="4114800" lvl="8" indent="-317500">
              <a:spcBef>
                <a:spcPts val="0"/>
              </a:spcBef>
              <a:spcAft>
                <a:spcPts val="0"/>
              </a:spcAft>
              <a:buClr>
                <a:schemeClr val="lt1"/>
              </a:buClr>
              <a:buSzPts val="1400"/>
              <a:buChar char="■"/>
              <a:defRPr>
                <a:solidFill>
                  <a:schemeClr val="lt1"/>
                </a:solidFill>
              </a:defRPr>
            </a:lvl9pPr>
          </a:lstStyle>
          <a:p>
            <a:endParaRPr/>
          </a:p>
        </p:txBody>
      </p:sp>
      <p:sp>
        <p:nvSpPr>
          <p:cNvPr id="65" name="Google Shape;65;p9"/>
          <p:cNvSpPr txBox="1">
            <a:spLocks noGrp="1"/>
          </p:cNvSpPr>
          <p:nvPr>
            <p:ph type="sldNum" idx="12"/>
          </p:nvPr>
        </p:nvSpPr>
        <p:spPr>
          <a:xfrm>
            <a:off x="8460431" y="4651190"/>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Tree>
    <p:extLst>
      <p:ext uri="{BB962C8B-B14F-4D97-AF65-F5344CB8AC3E}">
        <p14:creationId xmlns:p14="http://schemas.microsoft.com/office/powerpoint/2010/main" val="4018062802"/>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matchingName="Caption">
  <p:cSld name="Caption">
    <p:spTree>
      <p:nvGrpSpPr>
        <p:cNvPr id="1" name="Shape 66"/>
        <p:cNvGrpSpPr/>
        <p:nvPr/>
      </p:nvGrpSpPr>
      <p:grpSpPr>
        <a:xfrm>
          <a:off x="0" y="0"/>
          <a:ext cx="0" cy="0"/>
          <a:chOff x="0" y="0"/>
          <a:chExt cx="0" cy="0"/>
        </a:xfrm>
      </p:grpSpPr>
      <p:sp>
        <p:nvSpPr>
          <p:cNvPr id="67" name="Google Shape;67;p10"/>
          <p:cNvSpPr txBox="1">
            <a:spLocks noGrp="1"/>
          </p:cNvSpPr>
          <p:nvPr>
            <p:ph type="body" idx="1"/>
          </p:nvPr>
        </p:nvSpPr>
        <p:spPr>
          <a:xfrm>
            <a:off x="319500" y="4230575"/>
            <a:ext cx="5998800" cy="598800"/>
          </a:xfrm>
          <a:prstGeom prst="rect">
            <a:avLst/>
          </a:prstGeom>
        </p:spPr>
        <p:txBody>
          <a:bodyPr spcFirstLastPara="1" wrap="square" lIns="91425" tIns="91425" rIns="91425" bIns="91425" anchor="ctr" anchorCtr="0">
            <a:normAutofit/>
          </a:bodyPr>
          <a:lstStyle>
            <a:lvl1pPr marL="457200" lvl="0" indent="-228600">
              <a:lnSpc>
                <a:spcPct val="100000"/>
              </a:lnSpc>
              <a:spcBef>
                <a:spcPts val="0"/>
              </a:spcBef>
              <a:spcAft>
                <a:spcPts val="0"/>
              </a:spcAft>
              <a:buSzPts val="1800"/>
              <a:buNone/>
              <a:defRPr/>
            </a:lvl1pPr>
          </a:lstStyle>
          <a:p>
            <a:endParaRPr/>
          </a:p>
        </p:txBody>
      </p:sp>
      <p:sp>
        <p:nvSpPr>
          <p:cNvPr id="68" name="Google Shape;68;p10"/>
          <p:cNvSpPr txBox="1">
            <a:spLocks noGrp="1"/>
          </p:cNvSpPr>
          <p:nvPr>
            <p:ph type="sldNum" idx="12"/>
          </p:nvPr>
        </p:nvSpPr>
        <p:spPr>
          <a:xfrm>
            <a:off x="8460431" y="4651190"/>
            <a:ext cx="548700" cy="393600"/>
          </a:xfrm>
          <a:prstGeom prst="rect">
            <a:avLst/>
          </a:prstGeom>
        </p:spPr>
        <p:txBody>
          <a:bodyPr spcFirstLastPara="1" wrap="square" lIns="91425" tIns="91425" rIns="91425" bIns="91425" anchor="ctr" anchorCtr="0">
            <a:normAutofit/>
          </a:bodyPr>
          <a:lstStyle>
            <a:lvl1pPr lvl="0">
              <a:buNone/>
              <a:defRPr>
                <a:solidFill>
                  <a:schemeClr val="dk2"/>
                </a:solidFill>
              </a:defRPr>
            </a:lvl1pPr>
            <a:lvl2pPr lvl="1">
              <a:buNone/>
              <a:defRPr>
                <a:solidFill>
                  <a:schemeClr val="dk2"/>
                </a:solidFill>
              </a:defRPr>
            </a:lvl2pPr>
            <a:lvl3pPr lvl="2">
              <a:buNone/>
              <a:defRPr>
                <a:solidFill>
                  <a:schemeClr val="dk2"/>
                </a:solidFill>
              </a:defRPr>
            </a:lvl3pPr>
            <a:lvl4pPr lvl="3">
              <a:buNone/>
              <a:defRPr>
                <a:solidFill>
                  <a:schemeClr val="dk2"/>
                </a:solidFill>
              </a:defRPr>
            </a:lvl4pPr>
            <a:lvl5pPr lvl="4">
              <a:buNone/>
              <a:defRPr>
                <a:solidFill>
                  <a:schemeClr val="dk2"/>
                </a:solidFill>
              </a:defRPr>
            </a:lvl5pPr>
            <a:lvl6pPr lvl="5">
              <a:buNone/>
              <a:defRPr>
                <a:solidFill>
                  <a:schemeClr val="dk2"/>
                </a:solidFill>
              </a:defRPr>
            </a:lvl6pPr>
            <a:lvl7pPr lvl="6">
              <a:buNone/>
              <a:defRPr>
                <a:solidFill>
                  <a:schemeClr val="dk2"/>
                </a:solidFill>
              </a:defRPr>
            </a:lvl7pPr>
            <a:lvl8pPr lvl="7">
              <a:buNone/>
              <a:defRPr>
                <a:solidFill>
                  <a:schemeClr val="dk2"/>
                </a:solidFill>
              </a:defRPr>
            </a:lvl8pPr>
            <a:lvl9pPr lvl="8">
              <a:buNone/>
              <a:defRPr>
                <a:solidFill>
                  <a:schemeClr val="dk2"/>
                </a:solidFill>
              </a:defRPr>
            </a:lvl9pPr>
          </a:lstStyle>
          <a:p>
            <a:pPr marL="0" lvl="0" indent="0" algn="r" rtl="0">
              <a:spcBef>
                <a:spcPts val="0"/>
              </a:spcBef>
              <a:spcAft>
                <a:spcPts val="0"/>
              </a:spcAft>
              <a:buNone/>
            </a:pPr>
            <a:fld id="{00000000-1234-1234-1234-123412341234}" type="slidenum">
              <a:rPr lang="en-GB"/>
              <a:t>‹#›</a:t>
            </a:fld>
            <a:endParaRPr/>
          </a:p>
        </p:txBody>
      </p:sp>
    </p:spTree>
    <p:extLst>
      <p:ext uri="{BB962C8B-B14F-4D97-AF65-F5344CB8AC3E}">
        <p14:creationId xmlns:p14="http://schemas.microsoft.com/office/powerpoint/2010/main" val="1839453235"/>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matchingName="Big number">
  <p:cSld name="Big number">
    <p:bg>
      <p:bgPr>
        <a:solidFill>
          <a:schemeClr val="dk1"/>
        </a:solidFill>
        <a:effectLst/>
      </p:bgPr>
    </p:bg>
    <p:spTree>
      <p:nvGrpSpPr>
        <p:cNvPr id="1" name="Shape 69"/>
        <p:cNvGrpSpPr/>
        <p:nvPr/>
      </p:nvGrpSpPr>
      <p:grpSpPr>
        <a:xfrm>
          <a:off x="0" y="0"/>
          <a:ext cx="0" cy="0"/>
          <a:chOff x="0" y="0"/>
          <a:chExt cx="0" cy="0"/>
        </a:xfrm>
      </p:grpSpPr>
      <p:grpSp>
        <p:nvGrpSpPr>
          <p:cNvPr id="70" name="Google Shape;70;p11"/>
          <p:cNvGrpSpPr/>
          <p:nvPr/>
        </p:nvGrpSpPr>
        <p:grpSpPr>
          <a:xfrm>
            <a:off x="6098378" y="5"/>
            <a:ext cx="3045625" cy="2030570"/>
            <a:chOff x="6098378" y="5"/>
            <a:chExt cx="3045625" cy="2030570"/>
          </a:xfrm>
        </p:grpSpPr>
        <p:sp>
          <p:nvSpPr>
            <p:cNvPr id="71" name="Google Shape;71;p11"/>
            <p:cNvSpPr/>
            <p:nvPr/>
          </p:nvSpPr>
          <p:spPr>
            <a:xfrm>
              <a:off x="8128803" y="16"/>
              <a:ext cx="1015200" cy="1015200"/>
            </a:xfrm>
            <a:prstGeom prst="rect">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 name="Google Shape;72;p11"/>
            <p:cNvSpPr/>
            <p:nvPr/>
          </p:nvSpPr>
          <p:spPr>
            <a:xfrm flipH="1">
              <a:off x="7113463" y="5"/>
              <a:ext cx="1015200" cy="1015200"/>
            </a:xfrm>
            <a:prstGeom prst="rtTriangl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 name="Google Shape;73;p11"/>
            <p:cNvSpPr/>
            <p:nvPr/>
          </p:nvSpPr>
          <p:spPr>
            <a:xfrm rot="10800000" flipH="1">
              <a:off x="7113588" y="107"/>
              <a:ext cx="1015200" cy="1015200"/>
            </a:xfrm>
            <a:prstGeom prst="rtTriangle">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 name="Google Shape;74;p11"/>
            <p:cNvSpPr/>
            <p:nvPr/>
          </p:nvSpPr>
          <p:spPr>
            <a:xfrm rot="10800000">
              <a:off x="6098378" y="97"/>
              <a:ext cx="1015200" cy="1015200"/>
            </a:xfrm>
            <a:prstGeom prst="rtTriangle">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 name="Google Shape;75;p11"/>
            <p:cNvSpPr/>
            <p:nvPr/>
          </p:nvSpPr>
          <p:spPr>
            <a:xfrm rot="10800000">
              <a:off x="8128789" y="1015375"/>
              <a:ext cx="1015200" cy="1015200"/>
            </a:xfrm>
            <a:prstGeom prst="rtTriangle">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76" name="Google Shape;76;p11"/>
          <p:cNvSpPr txBox="1">
            <a:spLocks noGrp="1"/>
          </p:cNvSpPr>
          <p:nvPr>
            <p:ph type="title" hasCustomPrompt="1"/>
          </p:nvPr>
        </p:nvSpPr>
        <p:spPr>
          <a:xfrm>
            <a:off x="311700" y="1256050"/>
            <a:ext cx="8520600" cy="2030700"/>
          </a:xfrm>
          <a:prstGeom prst="rect">
            <a:avLst/>
          </a:prstGeom>
        </p:spPr>
        <p:txBody>
          <a:bodyPr spcFirstLastPara="1" wrap="square" lIns="91425" tIns="91425" rIns="91425" bIns="91425" anchor="b" anchorCtr="0">
            <a:normAutofit/>
          </a:bodyPr>
          <a:lstStyle>
            <a:lvl1pPr lvl="0" algn="ctr">
              <a:spcBef>
                <a:spcPts val="0"/>
              </a:spcBef>
              <a:spcAft>
                <a:spcPts val="0"/>
              </a:spcAft>
              <a:buClr>
                <a:schemeClr val="lt1"/>
              </a:buClr>
              <a:buSzPts val="12000"/>
              <a:buNone/>
              <a:defRPr sz="12000">
                <a:solidFill>
                  <a:schemeClr val="lt1"/>
                </a:solidFill>
              </a:defRPr>
            </a:lvl1pPr>
            <a:lvl2pPr lvl="1" algn="ctr">
              <a:spcBef>
                <a:spcPts val="0"/>
              </a:spcBef>
              <a:spcAft>
                <a:spcPts val="0"/>
              </a:spcAft>
              <a:buClr>
                <a:schemeClr val="lt1"/>
              </a:buClr>
              <a:buSzPts val="12000"/>
              <a:buNone/>
              <a:defRPr sz="12000">
                <a:solidFill>
                  <a:schemeClr val="lt1"/>
                </a:solidFill>
              </a:defRPr>
            </a:lvl2pPr>
            <a:lvl3pPr lvl="2" algn="ctr">
              <a:spcBef>
                <a:spcPts val="0"/>
              </a:spcBef>
              <a:spcAft>
                <a:spcPts val="0"/>
              </a:spcAft>
              <a:buClr>
                <a:schemeClr val="lt1"/>
              </a:buClr>
              <a:buSzPts val="12000"/>
              <a:buNone/>
              <a:defRPr sz="12000">
                <a:solidFill>
                  <a:schemeClr val="lt1"/>
                </a:solidFill>
              </a:defRPr>
            </a:lvl3pPr>
            <a:lvl4pPr lvl="3" algn="ctr">
              <a:spcBef>
                <a:spcPts val="0"/>
              </a:spcBef>
              <a:spcAft>
                <a:spcPts val="0"/>
              </a:spcAft>
              <a:buClr>
                <a:schemeClr val="lt1"/>
              </a:buClr>
              <a:buSzPts val="12000"/>
              <a:buNone/>
              <a:defRPr sz="12000">
                <a:solidFill>
                  <a:schemeClr val="lt1"/>
                </a:solidFill>
              </a:defRPr>
            </a:lvl4pPr>
            <a:lvl5pPr lvl="4" algn="ctr">
              <a:spcBef>
                <a:spcPts val="0"/>
              </a:spcBef>
              <a:spcAft>
                <a:spcPts val="0"/>
              </a:spcAft>
              <a:buClr>
                <a:schemeClr val="lt1"/>
              </a:buClr>
              <a:buSzPts val="12000"/>
              <a:buNone/>
              <a:defRPr sz="12000">
                <a:solidFill>
                  <a:schemeClr val="lt1"/>
                </a:solidFill>
              </a:defRPr>
            </a:lvl5pPr>
            <a:lvl6pPr lvl="5" algn="ctr">
              <a:spcBef>
                <a:spcPts val="0"/>
              </a:spcBef>
              <a:spcAft>
                <a:spcPts val="0"/>
              </a:spcAft>
              <a:buClr>
                <a:schemeClr val="lt1"/>
              </a:buClr>
              <a:buSzPts val="12000"/>
              <a:buNone/>
              <a:defRPr sz="12000">
                <a:solidFill>
                  <a:schemeClr val="lt1"/>
                </a:solidFill>
              </a:defRPr>
            </a:lvl6pPr>
            <a:lvl7pPr lvl="6" algn="ctr">
              <a:spcBef>
                <a:spcPts val="0"/>
              </a:spcBef>
              <a:spcAft>
                <a:spcPts val="0"/>
              </a:spcAft>
              <a:buClr>
                <a:schemeClr val="lt1"/>
              </a:buClr>
              <a:buSzPts val="12000"/>
              <a:buNone/>
              <a:defRPr sz="12000">
                <a:solidFill>
                  <a:schemeClr val="lt1"/>
                </a:solidFill>
              </a:defRPr>
            </a:lvl7pPr>
            <a:lvl8pPr lvl="7" algn="ctr">
              <a:spcBef>
                <a:spcPts val="0"/>
              </a:spcBef>
              <a:spcAft>
                <a:spcPts val="0"/>
              </a:spcAft>
              <a:buClr>
                <a:schemeClr val="lt1"/>
              </a:buClr>
              <a:buSzPts val="12000"/>
              <a:buNone/>
              <a:defRPr sz="12000">
                <a:solidFill>
                  <a:schemeClr val="lt1"/>
                </a:solidFill>
              </a:defRPr>
            </a:lvl8pPr>
            <a:lvl9pPr lvl="8" algn="ctr">
              <a:spcBef>
                <a:spcPts val="0"/>
              </a:spcBef>
              <a:spcAft>
                <a:spcPts val="0"/>
              </a:spcAft>
              <a:buClr>
                <a:schemeClr val="lt1"/>
              </a:buClr>
              <a:buSzPts val="12000"/>
              <a:buNone/>
              <a:defRPr sz="12000">
                <a:solidFill>
                  <a:schemeClr val="lt1"/>
                </a:solidFill>
              </a:defRPr>
            </a:lvl9pPr>
          </a:lstStyle>
          <a:p>
            <a:r>
              <a:t>xx%</a:t>
            </a:r>
          </a:p>
        </p:txBody>
      </p:sp>
      <p:sp>
        <p:nvSpPr>
          <p:cNvPr id="77" name="Google Shape;77;p11"/>
          <p:cNvSpPr txBox="1">
            <a:spLocks noGrp="1"/>
          </p:cNvSpPr>
          <p:nvPr>
            <p:ph type="body" idx="1"/>
          </p:nvPr>
        </p:nvSpPr>
        <p:spPr>
          <a:xfrm>
            <a:off x="311700" y="3369225"/>
            <a:ext cx="8520600" cy="1281900"/>
          </a:xfrm>
          <a:prstGeom prst="rect">
            <a:avLst/>
          </a:prstGeom>
        </p:spPr>
        <p:txBody>
          <a:bodyPr spcFirstLastPara="1" wrap="square" lIns="91425" tIns="91425" rIns="91425" bIns="91425" anchor="t" anchorCtr="0">
            <a:normAutofit/>
          </a:bodyPr>
          <a:lstStyle>
            <a:lvl1pPr marL="457200" lvl="0" indent="-342900" algn="ctr">
              <a:spcBef>
                <a:spcPts val="0"/>
              </a:spcBef>
              <a:spcAft>
                <a:spcPts val="0"/>
              </a:spcAft>
              <a:buClr>
                <a:schemeClr val="lt1"/>
              </a:buClr>
              <a:buSzPts val="1800"/>
              <a:buChar char="●"/>
              <a:defRPr>
                <a:solidFill>
                  <a:schemeClr val="lt1"/>
                </a:solidFill>
              </a:defRPr>
            </a:lvl1pPr>
            <a:lvl2pPr marL="914400" lvl="1" indent="-317500" algn="ctr">
              <a:spcBef>
                <a:spcPts val="0"/>
              </a:spcBef>
              <a:spcAft>
                <a:spcPts val="0"/>
              </a:spcAft>
              <a:buClr>
                <a:schemeClr val="lt1"/>
              </a:buClr>
              <a:buSzPts val="1400"/>
              <a:buChar char="○"/>
              <a:defRPr>
                <a:solidFill>
                  <a:schemeClr val="lt1"/>
                </a:solidFill>
              </a:defRPr>
            </a:lvl2pPr>
            <a:lvl3pPr marL="1371600" lvl="2" indent="-317500" algn="ctr">
              <a:spcBef>
                <a:spcPts val="0"/>
              </a:spcBef>
              <a:spcAft>
                <a:spcPts val="0"/>
              </a:spcAft>
              <a:buClr>
                <a:schemeClr val="lt1"/>
              </a:buClr>
              <a:buSzPts val="1400"/>
              <a:buChar char="■"/>
              <a:defRPr>
                <a:solidFill>
                  <a:schemeClr val="lt1"/>
                </a:solidFill>
              </a:defRPr>
            </a:lvl3pPr>
            <a:lvl4pPr marL="1828800" lvl="3" indent="-317500" algn="ctr">
              <a:spcBef>
                <a:spcPts val="0"/>
              </a:spcBef>
              <a:spcAft>
                <a:spcPts val="0"/>
              </a:spcAft>
              <a:buClr>
                <a:schemeClr val="lt1"/>
              </a:buClr>
              <a:buSzPts val="1400"/>
              <a:buChar char="●"/>
              <a:defRPr>
                <a:solidFill>
                  <a:schemeClr val="lt1"/>
                </a:solidFill>
              </a:defRPr>
            </a:lvl4pPr>
            <a:lvl5pPr marL="2286000" lvl="4" indent="-317500" algn="ctr">
              <a:spcBef>
                <a:spcPts val="0"/>
              </a:spcBef>
              <a:spcAft>
                <a:spcPts val="0"/>
              </a:spcAft>
              <a:buClr>
                <a:schemeClr val="lt1"/>
              </a:buClr>
              <a:buSzPts val="1400"/>
              <a:buChar char="○"/>
              <a:defRPr>
                <a:solidFill>
                  <a:schemeClr val="lt1"/>
                </a:solidFill>
              </a:defRPr>
            </a:lvl5pPr>
            <a:lvl6pPr marL="2743200" lvl="5" indent="-317500" algn="ctr">
              <a:spcBef>
                <a:spcPts val="0"/>
              </a:spcBef>
              <a:spcAft>
                <a:spcPts val="0"/>
              </a:spcAft>
              <a:buClr>
                <a:schemeClr val="lt1"/>
              </a:buClr>
              <a:buSzPts val="1400"/>
              <a:buChar char="■"/>
              <a:defRPr>
                <a:solidFill>
                  <a:schemeClr val="lt1"/>
                </a:solidFill>
              </a:defRPr>
            </a:lvl6pPr>
            <a:lvl7pPr marL="3200400" lvl="6" indent="-317500" algn="ctr">
              <a:spcBef>
                <a:spcPts val="0"/>
              </a:spcBef>
              <a:spcAft>
                <a:spcPts val="0"/>
              </a:spcAft>
              <a:buClr>
                <a:schemeClr val="lt1"/>
              </a:buClr>
              <a:buSzPts val="1400"/>
              <a:buChar char="●"/>
              <a:defRPr>
                <a:solidFill>
                  <a:schemeClr val="lt1"/>
                </a:solidFill>
              </a:defRPr>
            </a:lvl7pPr>
            <a:lvl8pPr marL="3657600" lvl="7" indent="-317500" algn="ctr">
              <a:spcBef>
                <a:spcPts val="0"/>
              </a:spcBef>
              <a:spcAft>
                <a:spcPts val="0"/>
              </a:spcAft>
              <a:buClr>
                <a:schemeClr val="lt1"/>
              </a:buClr>
              <a:buSzPts val="1400"/>
              <a:buChar char="○"/>
              <a:defRPr>
                <a:solidFill>
                  <a:schemeClr val="lt1"/>
                </a:solidFill>
              </a:defRPr>
            </a:lvl8pPr>
            <a:lvl9pPr marL="4114800" lvl="8" indent="-317500" algn="ctr">
              <a:spcBef>
                <a:spcPts val="0"/>
              </a:spcBef>
              <a:spcAft>
                <a:spcPts val="0"/>
              </a:spcAft>
              <a:buClr>
                <a:schemeClr val="lt1"/>
              </a:buClr>
              <a:buSzPts val="1400"/>
              <a:buChar char="■"/>
              <a:defRPr>
                <a:solidFill>
                  <a:schemeClr val="lt1"/>
                </a:solidFill>
              </a:defRPr>
            </a:lvl9pPr>
          </a:lstStyle>
          <a:p>
            <a:endParaRPr/>
          </a:p>
        </p:txBody>
      </p:sp>
      <p:sp>
        <p:nvSpPr>
          <p:cNvPr id="78" name="Google Shape;78;p11"/>
          <p:cNvSpPr txBox="1">
            <a:spLocks noGrp="1"/>
          </p:cNvSpPr>
          <p:nvPr>
            <p:ph type="sldNum" idx="12"/>
          </p:nvPr>
        </p:nvSpPr>
        <p:spPr>
          <a:xfrm>
            <a:off x="8460431" y="4651190"/>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Tree>
    <p:extLst>
      <p:ext uri="{BB962C8B-B14F-4D97-AF65-F5344CB8AC3E}">
        <p14:creationId xmlns:p14="http://schemas.microsoft.com/office/powerpoint/2010/main" val="131211894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6"/>
        <p:cNvGrpSpPr/>
        <p:nvPr/>
      </p:nvGrpSpPr>
      <p:grpSpPr>
        <a:xfrm>
          <a:off x="0" y="0"/>
          <a:ext cx="0" cy="0"/>
          <a:chOff x="0" y="0"/>
          <a:chExt cx="0" cy="0"/>
        </a:xfrm>
      </p:grpSpPr>
      <p:sp>
        <p:nvSpPr>
          <p:cNvPr id="27" name="Google Shape;27;p6"/>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8" name="Google Shape;28;p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79"/>
        <p:cNvGrpSpPr/>
        <p:nvPr/>
      </p:nvGrpSpPr>
      <p:grpSpPr>
        <a:xfrm>
          <a:off x="0" y="0"/>
          <a:ext cx="0" cy="0"/>
          <a:chOff x="0" y="0"/>
          <a:chExt cx="0" cy="0"/>
        </a:xfrm>
      </p:grpSpPr>
      <p:sp>
        <p:nvSpPr>
          <p:cNvPr id="80" name="Google Shape;80;p12"/>
          <p:cNvSpPr txBox="1">
            <a:spLocks noGrp="1"/>
          </p:cNvSpPr>
          <p:nvPr>
            <p:ph type="sldNum" idx="12"/>
          </p:nvPr>
        </p:nvSpPr>
        <p:spPr>
          <a:xfrm>
            <a:off x="8460431" y="4651190"/>
            <a:ext cx="548700" cy="393600"/>
          </a:xfrm>
          <a:prstGeom prst="rect">
            <a:avLst/>
          </a:prstGeom>
        </p:spPr>
        <p:txBody>
          <a:bodyPr spcFirstLastPara="1" wrap="square" lIns="91425" tIns="91425" rIns="91425" bIns="91425" anchor="ctr" anchorCtr="0">
            <a:normAutofit/>
          </a:bodyPr>
          <a:lstStyle>
            <a:lvl1pPr lvl="0">
              <a:buNone/>
              <a:defRPr>
                <a:solidFill>
                  <a:schemeClr val="dk2"/>
                </a:solidFill>
              </a:defRPr>
            </a:lvl1pPr>
            <a:lvl2pPr lvl="1">
              <a:buNone/>
              <a:defRPr>
                <a:solidFill>
                  <a:schemeClr val="dk2"/>
                </a:solidFill>
              </a:defRPr>
            </a:lvl2pPr>
            <a:lvl3pPr lvl="2">
              <a:buNone/>
              <a:defRPr>
                <a:solidFill>
                  <a:schemeClr val="dk2"/>
                </a:solidFill>
              </a:defRPr>
            </a:lvl3pPr>
            <a:lvl4pPr lvl="3">
              <a:buNone/>
              <a:defRPr>
                <a:solidFill>
                  <a:schemeClr val="dk2"/>
                </a:solidFill>
              </a:defRPr>
            </a:lvl4pPr>
            <a:lvl5pPr lvl="4">
              <a:buNone/>
              <a:defRPr>
                <a:solidFill>
                  <a:schemeClr val="dk2"/>
                </a:solidFill>
              </a:defRPr>
            </a:lvl5pPr>
            <a:lvl6pPr lvl="5">
              <a:buNone/>
              <a:defRPr>
                <a:solidFill>
                  <a:schemeClr val="dk2"/>
                </a:solidFill>
              </a:defRPr>
            </a:lvl6pPr>
            <a:lvl7pPr lvl="6">
              <a:buNone/>
              <a:defRPr>
                <a:solidFill>
                  <a:schemeClr val="dk2"/>
                </a:solidFill>
              </a:defRPr>
            </a:lvl7pPr>
            <a:lvl8pPr lvl="7">
              <a:buNone/>
              <a:defRPr>
                <a:solidFill>
                  <a:schemeClr val="dk2"/>
                </a:solidFill>
              </a:defRPr>
            </a:lvl8pPr>
            <a:lvl9pPr lvl="8">
              <a:buNone/>
              <a:defRPr>
                <a:solidFill>
                  <a:schemeClr val="dk2"/>
                </a:solidFill>
              </a:defRPr>
            </a:lvl9pPr>
          </a:lstStyle>
          <a:p>
            <a:pPr marL="0" lvl="0" indent="0" algn="r" rtl="0">
              <a:spcBef>
                <a:spcPts val="0"/>
              </a:spcBef>
              <a:spcAft>
                <a:spcPts val="0"/>
              </a:spcAft>
              <a:buNone/>
            </a:pPr>
            <a:fld id="{00000000-1234-1234-1234-123412341234}" type="slidenum">
              <a:rPr lang="en-GB"/>
              <a:t>‹#›</a:t>
            </a:fld>
            <a:endParaRPr/>
          </a:p>
        </p:txBody>
      </p:sp>
    </p:spTree>
    <p:extLst>
      <p:ext uri="{BB962C8B-B14F-4D97-AF65-F5344CB8AC3E}">
        <p14:creationId xmlns:p14="http://schemas.microsoft.com/office/powerpoint/2010/main" val="2318690884"/>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matchingName="Title" type="title">
  <p:cSld name="Title">
    <p:spTree>
      <p:nvGrpSpPr>
        <p:cNvPr id="1" name="Shape 33"/>
        <p:cNvGrpSpPr/>
        <p:nvPr/>
      </p:nvGrpSpPr>
      <p:grpSpPr>
        <a:xfrm>
          <a:off x="0" y="0"/>
          <a:ext cx="0" cy="0"/>
          <a:chOff x="0" y="0"/>
          <a:chExt cx="0" cy="0"/>
        </a:xfrm>
      </p:grpSpPr>
      <p:sp>
        <p:nvSpPr>
          <p:cNvPr id="34" name="Google Shape;34;p2"/>
          <p:cNvSpPr/>
          <p:nvPr/>
        </p:nvSpPr>
        <p:spPr>
          <a:xfrm>
            <a:off x="-26775" y="2008375"/>
            <a:ext cx="9210650" cy="3172625"/>
          </a:xfrm>
          <a:custGeom>
            <a:avLst/>
            <a:gdLst/>
            <a:ahLst/>
            <a:cxnLst/>
            <a:rect l="l" t="t" r="r" b="b"/>
            <a:pathLst>
              <a:path w="368426" h="126905" extrusionOk="0">
                <a:moveTo>
                  <a:pt x="309" y="263"/>
                </a:moveTo>
                <a:lnTo>
                  <a:pt x="16502" y="11294"/>
                </a:lnTo>
                <a:lnTo>
                  <a:pt x="31551" y="5122"/>
                </a:lnTo>
                <a:lnTo>
                  <a:pt x="62412" y="4991"/>
                </a:lnTo>
                <a:lnTo>
                  <a:pt x="77652" y="0"/>
                </a:lnTo>
                <a:lnTo>
                  <a:pt x="92892" y="13527"/>
                </a:lnTo>
                <a:lnTo>
                  <a:pt x="107942" y="21276"/>
                </a:lnTo>
                <a:lnTo>
                  <a:pt x="122991" y="21145"/>
                </a:lnTo>
                <a:lnTo>
                  <a:pt x="138993" y="10375"/>
                </a:lnTo>
                <a:lnTo>
                  <a:pt x="154043" y="7880"/>
                </a:lnTo>
                <a:lnTo>
                  <a:pt x="168711" y="2349"/>
                </a:lnTo>
                <a:lnTo>
                  <a:pt x="184332" y="14841"/>
                </a:lnTo>
                <a:lnTo>
                  <a:pt x="199572" y="15274"/>
                </a:lnTo>
                <a:lnTo>
                  <a:pt x="214622" y="25085"/>
                </a:lnTo>
                <a:lnTo>
                  <a:pt x="230052" y="25085"/>
                </a:lnTo>
                <a:lnTo>
                  <a:pt x="246054" y="20094"/>
                </a:lnTo>
                <a:lnTo>
                  <a:pt x="261104" y="20094"/>
                </a:lnTo>
                <a:lnTo>
                  <a:pt x="275391" y="11426"/>
                </a:lnTo>
                <a:lnTo>
                  <a:pt x="291584" y="16810"/>
                </a:lnTo>
                <a:lnTo>
                  <a:pt x="305871" y="8143"/>
                </a:lnTo>
                <a:lnTo>
                  <a:pt x="336732" y="8012"/>
                </a:lnTo>
                <a:lnTo>
                  <a:pt x="351782" y="11294"/>
                </a:lnTo>
                <a:lnTo>
                  <a:pt x="367593" y="2758"/>
                </a:lnTo>
                <a:lnTo>
                  <a:pt x="368426" y="126905"/>
                </a:lnTo>
                <a:lnTo>
                  <a:pt x="0" y="126369"/>
                </a:lnTo>
                <a:close/>
              </a:path>
            </a:pathLst>
          </a:custGeom>
          <a:solidFill>
            <a:schemeClr val="accent5"/>
          </a:solidFill>
          <a:ln>
            <a:noFill/>
          </a:ln>
        </p:spPr>
      </p:sp>
      <p:sp>
        <p:nvSpPr>
          <p:cNvPr id="35" name="Google Shape;35;p2"/>
          <p:cNvSpPr/>
          <p:nvPr/>
        </p:nvSpPr>
        <p:spPr>
          <a:xfrm>
            <a:off x="-26775" y="2139700"/>
            <a:ext cx="9210650" cy="3041300"/>
          </a:xfrm>
          <a:custGeom>
            <a:avLst/>
            <a:gdLst/>
            <a:ahLst/>
            <a:cxnLst/>
            <a:rect l="l" t="t" r="r" b="b"/>
            <a:pathLst>
              <a:path w="368426" h="121652" extrusionOk="0">
                <a:moveTo>
                  <a:pt x="309" y="5516"/>
                </a:moveTo>
                <a:lnTo>
                  <a:pt x="16692" y="11214"/>
                </a:lnTo>
                <a:lnTo>
                  <a:pt x="47172" y="11214"/>
                </a:lnTo>
                <a:lnTo>
                  <a:pt x="62412" y="6843"/>
                </a:lnTo>
                <a:lnTo>
                  <a:pt x="77652" y="16156"/>
                </a:lnTo>
                <a:lnTo>
                  <a:pt x="92892" y="16156"/>
                </a:lnTo>
                <a:lnTo>
                  <a:pt x="107370" y="11214"/>
                </a:lnTo>
                <a:lnTo>
                  <a:pt x="122610" y="8173"/>
                </a:lnTo>
                <a:lnTo>
                  <a:pt x="138612" y="8173"/>
                </a:lnTo>
                <a:lnTo>
                  <a:pt x="153852" y="10834"/>
                </a:lnTo>
                <a:lnTo>
                  <a:pt x="168711" y="7603"/>
                </a:lnTo>
                <a:lnTo>
                  <a:pt x="183951" y="12734"/>
                </a:lnTo>
                <a:lnTo>
                  <a:pt x="199572" y="20527"/>
                </a:lnTo>
                <a:lnTo>
                  <a:pt x="214050" y="15205"/>
                </a:lnTo>
                <a:lnTo>
                  <a:pt x="229671" y="15205"/>
                </a:lnTo>
                <a:lnTo>
                  <a:pt x="245292" y="5892"/>
                </a:lnTo>
                <a:lnTo>
                  <a:pt x="260532" y="11214"/>
                </a:lnTo>
                <a:lnTo>
                  <a:pt x="275772" y="11214"/>
                </a:lnTo>
                <a:lnTo>
                  <a:pt x="291012" y="6843"/>
                </a:lnTo>
                <a:lnTo>
                  <a:pt x="321492" y="6843"/>
                </a:lnTo>
                <a:lnTo>
                  <a:pt x="336732" y="15966"/>
                </a:lnTo>
                <a:lnTo>
                  <a:pt x="351210" y="12734"/>
                </a:lnTo>
                <a:lnTo>
                  <a:pt x="367593" y="0"/>
                </a:lnTo>
                <a:lnTo>
                  <a:pt x="368426" y="121652"/>
                </a:lnTo>
                <a:lnTo>
                  <a:pt x="0" y="121652"/>
                </a:lnTo>
                <a:close/>
              </a:path>
            </a:pathLst>
          </a:custGeom>
          <a:solidFill>
            <a:srgbClr val="00CEF6">
              <a:alpha val="73460"/>
            </a:srgbClr>
          </a:solidFill>
          <a:ln>
            <a:noFill/>
          </a:ln>
        </p:spPr>
      </p:sp>
      <p:sp>
        <p:nvSpPr>
          <p:cNvPr id="36" name="Google Shape;36;p2"/>
          <p:cNvSpPr/>
          <p:nvPr/>
        </p:nvSpPr>
        <p:spPr>
          <a:xfrm rot="8100000">
            <a:off x="1847981" y="1814569"/>
            <a:ext cx="122612" cy="122612"/>
          </a:xfrm>
          <a:prstGeom prst="teardrop">
            <a:avLst>
              <a:gd name="adj" fmla="val 100000"/>
            </a:avLst>
          </a:pr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37;p2"/>
          <p:cNvSpPr/>
          <p:nvPr/>
        </p:nvSpPr>
        <p:spPr>
          <a:xfrm rot="8100000">
            <a:off x="6038981" y="2098419"/>
            <a:ext cx="122612" cy="122612"/>
          </a:xfrm>
          <a:prstGeom prst="teardrop">
            <a:avLst>
              <a:gd name="adj" fmla="val 100000"/>
            </a:avLst>
          </a:prstGeom>
          <a:noFill/>
          <a:ln w="285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 name="Google Shape;38;p2"/>
          <p:cNvSpPr/>
          <p:nvPr/>
        </p:nvSpPr>
        <p:spPr>
          <a:xfrm rot="8100000">
            <a:off x="7181981" y="2131769"/>
            <a:ext cx="122612" cy="122612"/>
          </a:xfrm>
          <a:prstGeom prst="teardrop">
            <a:avLst>
              <a:gd name="adj" fmla="val 100000"/>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39" name="Google Shape;39;p2"/>
          <p:cNvGrpSpPr/>
          <p:nvPr/>
        </p:nvGrpSpPr>
        <p:grpSpPr>
          <a:xfrm>
            <a:off x="-9525" y="2024075"/>
            <a:ext cx="9167825" cy="595300"/>
            <a:chOff x="-9525" y="4462475"/>
            <a:chExt cx="9167825" cy="595300"/>
          </a:xfrm>
        </p:grpSpPr>
        <p:sp>
          <p:nvSpPr>
            <p:cNvPr id="40" name="Google Shape;40;p2"/>
            <p:cNvSpPr/>
            <p:nvPr/>
          </p:nvSpPr>
          <p:spPr>
            <a:xfrm>
              <a:off x="-9525" y="4581525"/>
              <a:ext cx="4205300" cy="476250"/>
            </a:xfrm>
            <a:custGeom>
              <a:avLst/>
              <a:gdLst/>
              <a:ahLst/>
              <a:cxnLst/>
              <a:rect l="l" t="t" r="r" b="b"/>
              <a:pathLst>
                <a:path w="168212" h="19050" extrusionOk="0">
                  <a:moveTo>
                    <a:pt x="0" y="1715"/>
                  </a:moveTo>
                  <a:lnTo>
                    <a:pt x="15812" y="16574"/>
                  </a:lnTo>
                  <a:lnTo>
                    <a:pt x="31052" y="16574"/>
                  </a:lnTo>
                  <a:lnTo>
                    <a:pt x="46292" y="14097"/>
                  </a:lnTo>
                  <a:lnTo>
                    <a:pt x="61532" y="19050"/>
                  </a:lnTo>
                  <a:lnTo>
                    <a:pt x="76581" y="11240"/>
                  </a:lnTo>
                  <a:lnTo>
                    <a:pt x="92012" y="11240"/>
                  </a:lnTo>
                  <a:lnTo>
                    <a:pt x="106871" y="0"/>
                  </a:lnTo>
                  <a:lnTo>
                    <a:pt x="122111" y="2667"/>
                  </a:lnTo>
                  <a:lnTo>
                    <a:pt x="137541" y="2667"/>
                  </a:lnTo>
                  <a:lnTo>
                    <a:pt x="152972" y="16002"/>
                  </a:lnTo>
                  <a:lnTo>
                    <a:pt x="168212" y="16002"/>
                  </a:lnTo>
                </a:path>
              </a:pathLst>
            </a:custGeom>
            <a:noFill/>
            <a:ln w="9525" cap="flat" cmpd="sng">
              <a:solidFill>
                <a:schemeClr val="accent2"/>
              </a:solidFill>
              <a:prstDash val="solid"/>
              <a:round/>
              <a:headEnd type="none" w="med" len="med"/>
              <a:tailEnd type="none" w="med" len="med"/>
            </a:ln>
          </p:spPr>
        </p:sp>
        <p:sp>
          <p:nvSpPr>
            <p:cNvPr id="41" name="Google Shape;41;p2"/>
            <p:cNvSpPr/>
            <p:nvPr/>
          </p:nvSpPr>
          <p:spPr>
            <a:xfrm>
              <a:off x="4195775" y="4462475"/>
              <a:ext cx="3424225" cy="590550"/>
            </a:xfrm>
            <a:custGeom>
              <a:avLst/>
              <a:gdLst/>
              <a:ahLst/>
              <a:cxnLst/>
              <a:rect l="l" t="t" r="r" b="b"/>
              <a:pathLst>
                <a:path w="136969" h="23622" extrusionOk="0">
                  <a:moveTo>
                    <a:pt x="0" y="20955"/>
                  </a:moveTo>
                  <a:lnTo>
                    <a:pt x="15049" y="9144"/>
                  </a:lnTo>
                  <a:lnTo>
                    <a:pt x="30480" y="4381"/>
                  </a:lnTo>
                  <a:lnTo>
                    <a:pt x="45720" y="13716"/>
                  </a:lnTo>
                  <a:lnTo>
                    <a:pt x="60769" y="13716"/>
                  </a:lnTo>
                  <a:lnTo>
                    <a:pt x="76009" y="16573"/>
                  </a:lnTo>
                  <a:lnTo>
                    <a:pt x="91249" y="11811"/>
                  </a:lnTo>
                  <a:lnTo>
                    <a:pt x="106680" y="23622"/>
                  </a:lnTo>
                  <a:lnTo>
                    <a:pt x="122110" y="23622"/>
                  </a:lnTo>
                  <a:lnTo>
                    <a:pt x="136969" y="0"/>
                  </a:lnTo>
                </a:path>
              </a:pathLst>
            </a:custGeom>
            <a:noFill/>
            <a:ln w="9525" cap="flat" cmpd="sng">
              <a:solidFill>
                <a:schemeClr val="accent2"/>
              </a:solidFill>
              <a:prstDash val="solid"/>
              <a:round/>
              <a:headEnd type="none" w="med" len="med"/>
              <a:tailEnd type="none" w="med" len="med"/>
            </a:ln>
          </p:spPr>
        </p:sp>
        <p:sp>
          <p:nvSpPr>
            <p:cNvPr id="42" name="Google Shape;42;p2"/>
            <p:cNvSpPr/>
            <p:nvPr/>
          </p:nvSpPr>
          <p:spPr>
            <a:xfrm>
              <a:off x="7624775" y="4472000"/>
              <a:ext cx="1533525" cy="414325"/>
            </a:xfrm>
            <a:custGeom>
              <a:avLst/>
              <a:gdLst/>
              <a:ahLst/>
              <a:cxnLst/>
              <a:rect l="l" t="t" r="r" b="b"/>
              <a:pathLst>
                <a:path w="61341" h="16573" extrusionOk="0">
                  <a:moveTo>
                    <a:pt x="0" y="0"/>
                  </a:moveTo>
                  <a:lnTo>
                    <a:pt x="15049" y="4762"/>
                  </a:lnTo>
                  <a:lnTo>
                    <a:pt x="30670" y="4762"/>
                  </a:lnTo>
                  <a:lnTo>
                    <a:pt x="45910" y="4762"/>
                  </a:lnTo>
                  <a:lnTo>
                    <a:pt x="61341" y="16573"/>
                  </a:lnTo>
                </a:path>
              </a:pathLst>
            </a:custGeom>
            <a:noFill/>
            <a:ln w="9525" cap="flat" cmpd="sng">
              <a:solidFill>
                <a:schemeClr val="accent2"/>
              </a:solidFill>
              <a:prstDash val="solid"/>
              <a:round/>
              <a:headEnd type="none" w="med" len="med"/>
              <a:tailEnd type="none" w="med" len="med"/>
            </a:ln>
          </p:spPr>
        </p:sp>
      </p:grpSp>
      <p:grpSp>
        <p:nvGrpSpPr>
          <p:cNvPr id="43" name="Google Shape;43;p2"/>
          <p:cNvGrpSpPr/>
          <p:nvPr/>
        </p:nvGrpSpPr>
        <p:grpSpPr>
          <a:xfrm>
            <a:off x="-42837" y="2005088"/>
            <a:ext cx="9229575" cy="642787"/>
            <a:chOff x="-42837" y="4443488"/>
            <a:chExt cx="9229575" cy="642787"/>
          </a:xfrm>
        </p:grpSpPr>
        <p:sp>
          <p:nvSpPr>
            <p:cNvPr id="44" name="Google Shape;44;p2"/>
            <p:cNvSpPr/>
            <p:nvPr/>
          </p:nvSpPr>
          <p:spPr>
            <a:xfrm>
              <a:off x="1114450" y="4900688"/>
              <a:ext cx="57000" cy="570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 name="Google Shape;45;p2"/>
            <p:cNvSpPr/>
            <p:nvPr/>
          </p:nvSpPr>
          <p:spPr>
            <a:xfrm>
              <a:off x="1495450" y="5029275"/>
              <a:ext cx="57000" cy="570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 name="Google Shape;46;p2"/>
            <p:cNvSpPr/>
            <p:nvPr/>
          </p:nvSpPr>
          <p:spPr>
            <a:xfrm>
              <a:off x="733450" y="4972125"/>
              <a:ext cx="57000" cy="570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 name="Google Shape;47;p2"/>
            <p:cNvSpPr/>
            <p:nvPr/>
          </p:nvSpPr>
          <p:spPr>
            <a:xfrm>
              <a:off x="352450" y="4962600"/>
              <a:ext cx="57000" cy="570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 name="Google Shape;48;p2"/>
            <p:cNvSpPr/>
            <p:nvPr/>
          </p:nvSpPr>
          <p:spPr>
            <a:xfrm>
              <a:off x="-42837" y="4605413"/>
              <a:ext cx="57000" cy="570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 name="Google Shape;49;p2"/>
            <p:cNvSpPr/>
            <p:nvPr/>
          </p:nvSpPr>
          <p:spPr>
            <a:xfrm>
              <a:off x="1876450" y="4834013"/>
              <a:ext cx="57000" cy="570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 name="Google Shape;50;p2"/>
            <p:cNvSpPr/>
            <p:nvPr/>
          </p:nvSpPr>
          <p:spPr>
            <a:xfrm>
              <a:off x="2257450" y="4829250"/>
              <a:ext cx="57000" cy="570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 name="Google Shape;51;p2"/>
            <p:cNvSpPr/>
            <p:nvPr/>
          </p:nvSpPr>
          <p:spPr>
            <a:xfrm>
              <a:off x="2638450" y="4548263"/>
              <a:ext cx="57000" cy="570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 name="Google Shape;52;p2"/>
            <p:cNvSpPr/>
            <p:nvPr/>
          </p:nvSpPr>
          <p:spPr>
            <a:xfrm>
              <a:off x="3019450" y="4614938"/>
              <a:ext cx="57000" cy="570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 name="Google Shape;53;p2"/>
            <p:cNvSpPr/>
            <p:nvPr/>
          </p:nvSpPr>
          <p:spPr>
            <a:xfrm>
              <a:off x="3400450" y="4614938"/>
              <a:ext cx="57000" cy="570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 name="Google Shape;54;p2"/>
            <p:cNvSpPr/>
            <p:nvPr/>
          </p:nvSpPr>
          <p:spPr>
            <a:xfrm>
              <a:off x="3781450" y="4948313"/>
              <a:ext cx="57000" cy="570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 name="Google Shape;55;p2"/>
            <p:cNvSpPr/>
            <p:nvPr/>
          </p:nvSpPr>
          <p:spPr>
            <a:xfrm>
              <a:off x="4162450" y="4948313"/>
              <a:ext cx="57000" cy="570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 name="Google Shape;56;p2"/>
            <p:cNvSpPr/>
            <p:nvPr/>
          </p:nvSpPr>
          <p:spPr>
            <a:xfrm>
              <a:off x="4543450" y="4667325"/>
              <a:ext cx="57000" cy="570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 name="Google Shape;57;p2"/>
            <p:cNvSpPr/>
            <p:nvPr/>
          </p:nvSpPr>
          <p:spPr>
            <a:xfrm>
              <a:off x="4924450" y="4543500"/>
              <a:ext cx="57000" cy="570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 name="Google Shape;58;p2"/>
            <p:cNvSpPr/>
            <p:nvPr/>
          </p:nvSpPr>
          <p:spPr>
            <a:xfrm>
              <a:off x="5305450" y="4772100"/>
              <a:ext cx="57000" cy="570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 name="Google Shape;59;p2"/>
            <p:cNvSpPr/>
            <p:nvPr/>
          </p:nvSpPr>
          <p:spPr>
            <a:xfrm>
              <a:off x="5686450" y="4772100"/>
              <a:ext cx="57000" cy="570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 name="Google Shape;60;p2"/>
            <p:cNvSpPr/>
            <p:nvPr/>
          </p:nvSpPr>
          <p:spPr>
            <a:xfrm>
              <a:off x="6067450" y="4848300"/>
              <a:ext cx="57000" cy="570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 name="Google Shape;61;p2"/>
            <p:cNvSpPr/>
            <p:nvPr/>
          </p:nvSpPr>
          <p:spPr>
            <a:xfrm>
              <a:off x="6448450" y="4729238"/>
              <a:ext cx="57000" cy="570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 name="Google Shape;62;p2"/>
            <p:cNvSpPr/>
            <p:nvPr/>
          </p:nvSpPr>
          <p:spPr>
            <a:xfrm>
              <a:off x="6829450" y="5024513"/>
              <a:ext cx="57000" cy="570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 name="Google Shape;63;p2"/>
            <p:cNvSpPr/>
            <p:nvPr/>
          </p:nvSpPr>
          <p:spPr>
            <a:xfrm>
              <a:off x="7210450" y="5024513"/>
              <a:ext cx="57000" cy="570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 name="Google Shape;64;p2"/>
            <p:cNvSpPr/>
            <p:nvPr/>
          </p:nvSpPr>
          <p:spPr>
            <a:xfrm>
              <a:off x="7591450" y="4443488"/>
              <a:ext cx="57000" cy="570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 name="Google Shape;65;p2"/>
            <p:cNvSpPr/>
            <p:nvPr/>
          </p:nvSpPr>
          <p:spPr>
            <a:xfrm>
              <a:off x="7972450" y="4557788"/>
              <a:ext cx="57000" cy="570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 name="Google Shape;66;p2"/>
            <p:cNvSpPr/>
            <p:nvPr/>
          </p:nvSpPr>
          <p:spPr>
            <a:xfrm>
              <a:off x="8353450" y="4557788"/>
              <a:ext cx="57000" cy="570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 name="Google Shape;67;p2"/>
            <p:cNvSpPr/>
            <p:nvPr/>
          </p:nvSpPr>
          <p:spPr>
            <a:xfrm>
              <a:off x="8734450" y="4557788"/>
              <a:ext cx="57000" cy="570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 name="Google Shape;68;p2"/>
            <p:cNvSpPr/>
            <p:nvPr/>
          </p:nvSpPr>
          <p:spPr>
            <a:xfrm>
              <a:off x="9129738" y="4867350"/>
              <a:ext cx="57000" cy="570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69" name="Google Shape;69;p2"/>
          <p:cNvSpPr/>
          <p:nvPr/>
        </p:nvSpPr>
        <p:spPr>
          <a:xfrm>
            <a:off x="2990700" y="2147800"/>
            <a:ext cx="114600" cy="114600"/>
          </a:xfrm>
          <a:prstGeom prst="ellipse">
            <a:avLst/>
          </a:prstGeom>
          <a:noFill/>
          <a:ln w="9525"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 name="Google Shape;70;p2"/>
          <p:cNvSpPr/>
          <p:nvPr/>
        </p:nvSpPr>
        <p:spPr>
          <a:xfrm>
            <a:off x="1085700" y="2433550"/>
            <a:ext cx="114600" cy="114600"/>
          </a:xfrm>
          <a:prstGeom prst="ellipse">
            <a:avLst/>
          </a:prstGeom>
          <a:noFill/>
          <a:ln w="9525"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 name="Google Shape;71;p2"/>
          <p:cNvSpPr/>
          <p:nvPr/>
        </p:nvSpPr>
        <p:spPr>
          <a:xfrm>
            <a:off x="4895700" y="2077632"/>
            <a:ext cx="114600" cy="114600"/>
          </a:xfrm>
          <a:prstGeom prst="ellipse">
            <a:avLst/>
          </a:prstGeom>
          <a:noFill/>
          <a:ln w="9525"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 name="Google Shape;72;p2"/>
          <p:cNvSpPr/>
          <p:nvPr/>
        </p:nvSpPr>
        <p:spPr>
          <a:xfrm rot="8100000">
            <a:off x="8699949" y="1890769"/>
            <a:ext cx="122612" cy="122612"/>
          </a:xfrm>
          <a:prstGeom prst="teardrop">
            <a:avLst>
              <a:gd name="adj" fmla="val 100000"/>
            </a:avLst>
          </a:prstGeom>
          <a:noFill/>
          <a:ln w="28575"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 name="Google Shape;73;p2"/>
          <p:cNvSpPr txBox="1">
            <a:spLocks noGrp="1"/>
          </p:cNvSpPr>
          <p:nvPr>
            <p:ph type="ctrTitle"/>
          </p:nvPr>
        </p:nvSpPr>
        <p:spPr>
          <a:xfrm>
            <a:off x="2847975" y="3363425"/>
            <a:ext cx="5610300" cy="1159800"/>
          </a:xfrm>
          <a:prstGeom prst="rect">
            <a:avLst/>
          </a:prstGeom>
        </p:spPr>
        <p:txBody>
          <a:bodyPr spcFirstLastPara="1" wrap="square" lIns="91425" tIns="91425" rIns="91425" bIns="91425" anchor="ctr" anchorCtr="0">
            <a:noAutofit/>
          </a:bodyPr>
          <a:lstStyle>
            <a:lvl1pPr lvl="0" algn="r">
              <a:spcBef>
                <a:spcPts val="0"/>
              </a:spcBef>
              <a:spcAft>
                <a:spcPts val="0"/>
              </a:spcAft>
              <a:buClr>
                <a:srgbClr val="FFFFFF"/>
              </a:buClr>
              <a:buSzPts val="4800"/>
              <a:buNone/>
              <a:defRPr sz="4800">
                <a:solidFill>
                  <a:srgbClr val="FFFFFF"/>
                </a:solidFill>
              </a:defRPr>
            </a:lvl1pPr>
            <a:lvl2pPr lvl="1" algn="r">
              <a:spcBef>
                <a:spcPts val="0"/>
              </a:spcBef>
              <a:spcAft>
                <a:spcPts val="0"/>
              </a:spcAft>
              <a:buClr>
                <a:srgbClr val="FFFFFF"/>
              </a:buClr>
              <a:buSzPts val="4800"/>
              <a:buNone/>
              <a:defRPr sz="4800">
                <a:solidFill>
                  <a:srgbClr val="FFFFFF"/>
                </a:solidFill>
              </a:defRPr>
            </a:lvl2pPr>
            <a:lvl3pPr lvl="2" algn="r">
              <a:spcBef>
                <a:spcPts val="0"/>
              </a:spcBef>
              <a:spcAft>
                <a:spcPts val="0"/>
              </a:spcAft>
              <a:buClr>
                <a:srgbClr val="FFFFFF"/>
              </a:buClr>
              <a:buSzPts val="4800"/>
              <a:buNone/>
              <a:defRPr sz="4800">
                <a:solidFill>
                  <a:srgbClr val="FFFFFF"/>
                </a:solidFill>
              </a:defRPr>
            </a:lvl3pPr>
            <a:lvl4pPr lvl="3" algn="r">
              <a:spcBef>
                <a:spcPts val="0"/>
              </a:spcBef>
              <a:spcAft>
                <a:spcPts val="0"/>
              </a:spcAft>
              <a:buClr>
                <a:srgbClr val="FFFFFF"/>
              </a:buClr>
              <a:buSzPts val="4800"/>
              <a:buNone/>
              <a:defRPr sz="4800">
                <a:solidFill>
                  <a:srgbClr val="FFFFFF"/>
                </a:solidFill>
              </a:defRPr>
            </a:lvl4pPr>
            <a:lvl5pPr lvl="4" algn="r">
              <a:spcBef>
                <a:spcPts val="0"/>
              </a:spcBef>
              <a:spcAft>
                <a:spcPts val="0"/>
              </a:spcAft>
              <a:buClr>
                <a:srgbClr val="FFFFFF"/>
              </a:buClr>
              <a:buSzPts val="4800"/>
              <a:buNone/>
              <a:defRPr sz="4800">
                <a:solidFill>
                  <a:srgbClr val="FFFFFF"/>
                </a:solidFill>
              </a:defRPr>
            </a:lvl5pPr>
            <a:lvl6pPr lvl="5" algn="r">
              <a:spcBef>
                <a:spcPts val="0"/>
              </a:spcBef>
              <a:spcAft>
                <a:spcPts val="0"/>
              </a:spcAft>
              <a:buClr>
                <a:srgbClr val="FFFFFF"/>
              </a:buClr>
              <a:buSzPts val="4800"/>
              <a:buNone/>
              <a:defRPr sz="4800">
                <a:solidFill>
                  <a:srgbClr val="FFFFFF"/>
                </a:solidFill>
              </a:defRPr>
            </a:lvl6pPr>
            <a:lvl7pPr lvl="6" algn="r">
              <a:spcBef>
                <a:spcPts val="0"/>
              </a:spcBef>
              <a:spcAft>
                <a:spcPts val="0"/>
              </a:spcAft>
              <a:buClr>
                <a:srgbClr val="FFFFFF"/>
              </a:buClr>
              <a:buSzPts val="4800"/>
              <a:buNone/>
              <a:defRPr sz="4800">
                <a:solidFill>
                  <a:srgbClr val="FFFFFF"/>
                </a:solidFill>
              </a:defRPr>
            </a:lvl7pPr>
            <a:lvl8pPr lvl="7" algn="r">
              <a:spcBef>
                <a:spcPts val="0"/>
              </a:spcBef>
              <a:spcAft>
                <a:spcPts val="0"/>
              </a:spcAft>
              <a:buClr>
                <a:srgbClr val="FFFFFF"/>
              </a:buClr>
              <a:buSzPts val="4800"/>
              <a:buNone/>
              <a:defRPr sz="4800">
                <a:solidFill>
                  <a:srgbClr val="FFFFFF"/>
                </a:solidFill>
              </a:defRPr>
            </a:lvl8pPr>
            <a:lvl9pPr lvl="8" algn="r">
              <a:spcBef>
                <a:spcPts val="0"/>
              </a:spcBef>
              <a:spcAft>
                <a:spcPts val="0"/>
              </a:spcAft>
              <a:buClr>
                <a:srgbClr val="FFFFFF"/>
              </a:buClr>
              <a:buSzPts val="4800"/>
              <a:buNone/>
              <a:defRPr sz="4800">
                <a:solidFill>
                  <a:srgbClr val="FFFFFF"/>
                </a:solidFill>
              </a:defRPr>
            </a:lvl9pPr>
          </a:lstStyle>
          <a:p>
            <a:endParaRPr/>
          </a:p>
        </p:txBody>
      </p:sp>
    </p:spTree>
    <p:extLst>
      <p:ext uri="{BB962C8B-B14F-4D97-AF65-F5344CB8AC3E}">
        <p14:creationId xmlns:p14="http://schemas.microsoft.com/office/powerpoint/2010/main" val="3156007628"/>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matchingName="Subtitle">
  <p:cSld name="Subtitle">
    <p:spTree>
      <p:nvGrpSpPr>
        <p:cNvPr id="1" name="Shape 74"/>
        <p:cNvGrpSpPr/>
        <p:nvPr/>
      </p:nvGrpSpPr>
      <p:grpSpPr>
        <a:xfrm>
          <a:off x="0" y="0"/>
          <a:ext cx="0" cy="0"/>
          <a:chOff x="0" y="0"/>
          <a:chExt cx="0" cy="0"/>
        </a:xfrm>
      </p:grpSpPr>
      <p:sp>
        <p:nvSpPr>
          <p:cNvPr id="75" name="Google Shape;75;p3"/>
          <p:cNvSpPr/>
          <p:nvPr/>
        </p:nvSpPr>
        <p:spPr>
          <a:xfrm>
            <a:off x="-26775" y="2008375"/>
            <a:ext cx="9210650" cy="3172625"/>
          </a:xfrm>
          <a:custGeom>
            <a:avLst/>
            <a:gdLst/>
            <a:ahLst/>
            <a:cxnLst/>
            <a:rect l="l" t="t" r="r" b="b"/>
            <a:pathLst>
              <a:path w="368426" h="126905" extrusionOk="0">
                <a:moveTo>
                  <a:pt x="309" y="263"/>
                </a:moveTo>
                <a:lnTo>
                  <a:pt x="16502" y="11294"/>
                </a:lnTo>
                <a:lnTo>
                  <a:pt x="31551" y="5122"/>
                </a:lnTo>
                <a:lnTo>
                  <a:pt x="62412" y="4991"/>
                </a:lnTo>
                <a:lnTo>
                  <a:pt x="77652" y="0"/>
                </a:lnTo>
                <a:lnTo>
                  <a:pt x="92892" y="13527"/>
                </a:lnTo>
                <a:lnTo>
                  <a:pt x="107942" y="21276"/>
                </a:lnTo>
                <a:lnTo>
                  <a:pt x="122991" y="21145"/>
                </a:lnTo>
                <a:lnTo>
                  <a:pt x="138993" y="10375"/>
                </a:lnTo>
                <a:lnTo>
                  <a:pt x="154043" y="7880"/>
                </a:lnTo>
                <a:lnTo>
                  <a:pt x="168711" y="2349"/>
                </a:lnTo>
                <a:lnTo>
                  <a:pt x="184332" y="14841"/>
                </a:lnTo>
                <a:lnTo>
                  <a:pt x="199572" y="15274"/>
                </a:lnTo>
                <a:lnTo>
                  <a:pt x="214622" y="25085"/>
                </a:lnTo>
                <a:lnTo>
                  <a:pt x="230052" y="25085"/>
                </a:lnTo>
                <a:lnTo>
                  <a:pt x="246054" y="20094"/>
                </a:lnTo>
                <a:lnTo>
                  <a:pt x="261104" y="20094"/>
                </a:lnTo>
                <a:lnTo>
                  <a:pt x="275391" y="11426"/>
                </a:lnTo>
                <a:lnTo>
                  <a:pt x="291584" y="16810"/>
                </a:lnTo>
                <a:lnTo>
                  <a:pt x="305871" y="8143"/>
                </a:lnTo>
                <a:lnTo>
                  <a:pt x="336732" y="8012"/>
                </a:lnTo>
                <a:lnTo>
                  <a:pt x="351782" y="11294"/>
                </a:lnTo>
                <a:lnTo>
                  <a:pt x="367593" y="2758"/>
                </a:lnTo>
                <a:lnTo>
                  <a:pt x="368426" y="126905"/>
                </a:lnTo>
                <a:lnTo>
                  <a:pt x="0" y="126369"/>
                </a:lnTo>
                <a:close/>
              </a:path>
            </a:pathLst>
          </a:custGeom>
          <a:solidFill>
            <a:schemeClr val="accent5"/>
          </a:solidFill>
          <a:ln>
            <a:noFill/>
          </a:ln>
        </p:spPr>
      </p:sp>
      <p:sp>
        <p:nvSpPr>
          <p:cNvPr id="76" name="Google Shape;76;p3"/>
          <p:cNvSpPr/>
          <p:nvPr/>
        </p:nvSpPr>
        <p:spPr>
          <a:xfrm>
            <a:off x="-26775" y="2139700"/>
            <a:ext cx="9210650" cy="3041300"/>
          </a:xfrm>
          <a:custGeom>
            <a:avLst/>
            <a:gdLst/>
            <a:ahLst/>
            <a:cxnLst/>
            <a:rect l="l" t="t" r="r" b="b"/>
            <a:pathLst>
              <a:path w="368426" h="121652" extrusionOk="0">
                <a:moveTo>
                  <a:pt x="309" y="5516"/>
                </a:moveTo>
                <a:lnTo>
                  <a:pt x="16692" y="11214"/>
                </a:lnTo>
                <a:lnTo>
                  <a:pt x="47172" y="11214"/>
                </a:lnTo>
                <a:lnTo>
                  <a:pt x="62412" y="6843"/>
                </a:lnTo>
                <a:lnTo>
                  <a:pt x="77652" y="16156"/>
                </a:lnTo>
                <a:lnTo>
                  <a:pt x="92892" y="16156"/>
                </a:lnTo>
                <a:lnTo>
                  <a:pt x="107370" y="11214"/>
                </a:lnTo>
                <a:lnTo>
                  <a:pt x="122610" y="8173"/>
                </a:lnTo>
                <a:lnTo>
                  <a:pt x="138612" y="8173"/>
                </a:lnTo>
                <a:lnTo>
                  <a:pt x="153852" y="10834"/>
                </a:lnTo>
                <a:lnTo>
                  <a:pt x="168711" y="7603"/>
                </a:lnTo>
                <a:lnTo>
                  <a:pt x="183951" y="12734"/>
                </a:lnTo>
                <a:lnTo>
                  <a:pt x="199572" y="20527"/>
                </a:lnTo>
                <a:lnTo>
                  <a:pt x="214050" y="15205"/>
                </a:lnTo>
                <a:lnTo>
                  <a:pt x="229671" y="15205"/>
                </a:lnTo>
                <a:lnTo>
                  <a:pt x="245292" y="5892"/>
                </a:lnTo>
                <a:lnTo>
                  <a:pt x="260532" y="11214"/>
                </a:lnTo>
                <a:lnTo>
                  <a:pt x="275772" y="11214"/>
                </a:lnTo>
                <a:lnTo>
                  <a:pt x="291012" y="6843"/>
                </a:lnTo>
                <a:lnTo>
                  <a:pt x="321492" y="6843"/>
                </a:lnTo>
                <a:lnTo>
                  <a:pt x="336732" y="15966"/>
                </a:lnTo>
                <a:lnTo>
                  <a:pt x="351210" y="12734"/>
                </a:lnTo>
                <a:lnTo>
                  <a:pt x="367593" y="0"/>
                </a:lnTo>
                <a:lnTo>
                  <a:pt x="368426" y="121652"/>
                </a:lnTo>
                <a:lnTo>
                  <a:pt x="0" y="121652"/>
                </a:lnTo>
                <a:close/>
              </a:path>
            </a:pathLst>
          </a:custGeom>
          <a:solidFill>
            <a:srgbClr val="00CEF6">
              <a:alpha val="73460"/>
            </a:srgbClr>
          </a:solidFill>
          <a:ln>
            <a:noFill/>
          </a:ln>
        </p:spPr>
      </p:sp>
      <p:sp>
        <p:nvSpPr>
          <p:cNvPr id="77" name="Google Shape;77;p3"/>
          <p:cNvSpPr/>
          <p:nvPr/>
        </p:nvSpPr>
        <p:spPr>
          <a:xfrm rot="8100000">
            <a:off x="1847981" y="1814569"/>
            <a:ext cx="122612" cy="122612"/>
          </a:xfrm>
          <a:prstGeom prst="teardrop">
            <a:avLst>
              <a:gd name="adj" fmla="val 100000"/>
            </a:avLst>
          </a:pr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 name="Google Shape;78;p3"/>
          <p:cNvSpPr/>
          <p:nvPr/>
        </p:nvSpPr>
        <p:spPr>
          <a:xfrm rot="8100000">
            <a:off x="6038981" y="2098419"/>
            <a:ext cx="122612" cy="122612"/>
          </a:xfrm>
          <a:prstGeom prst="teardrop">
            <a:avLst>
              <a:gd name="adj" fmla="val 100000"/>
            </a:avLst>
          </a:prstGeom>
          <a:noFill/>
          <a:ln w="285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 name="Google Shape;79;p3"/>
          <p:cNvSpPr/>
          <p:nvPr/>
        </p:nvSpPr>
        <p:spPr>
          <a:xfrm rot="8100000">
            <a:off x="7181981" y="2131769"/>
            <a:ext cx="122612" cy="122612"/>
          </a:xfrm>
          <a:prstGeom prst="teardrop">
            <a:avLst>
              <a:gd name="adj" fmla="val 100000"/>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80" name="Google Shape;80;p3"/>
          <p:cNvGrpSpPr/>
          <p:nvPr/>
        </p:nvGrpSpPr>
        <p:grpSpPr>
          <a:xfrm>
            <a:off x="-9525" y="2024075"/>
            <a:ext cx="9167825" cy="595300"/>
            <a:chOff x="-9525" y="4462475"/>
            <a:chExt cx="9167825" cy="595300"/>
          </a:xfrm>
        </p:grpSpPr>
        <p:sp>
          <p:nvSpPr>
            <p:cNvPr id="81" name="Google Shape;81;p3"/>
            <p:cNvSpPr/>
            <p:nvPr/>
          </p:nvSpPr>
          <p:spPr>
            <a:xfrm>
              <a:off x="-9525" y="4581525"/>
              <a:ext cx="4205300" cy="476250"/>
            </a:xfrm>
            <a:custGeom>
              <a:avLst/>
              <a:gdLst/>
              <a:ahLst/>
              <a:cxnLst/>
              <a:rect l="l" t="t" r="r" b="b"/>
              <a:pathLst>
                <a:path w="168212" h="19050" extrusionOk="0">
                  <a:moveTo>
                    <a:pt x="0" y="1715"/>
                  </a:moveTo>
                  <a:lnTo>
                    <a:pt x="15812" y="16574"/>
                  </a:lnTo>
                  <a:lnTo>
                    <a:pt x="31052" y="16574"/>
                  </a:lnTo>
                  <a:lnTo>
                    <a:pt x="46292" y="14097"/>
                  </a:lnTo>
                  <a:lnTo>
                    <a:pt x="61532" y="19050"/>
                  </a:lnTo>
                  <a:lnTo>
                    <a:pt x="76581" y="11240"/>
                  </a:lnTo>
                  <a:lnTo>
                    <a:pt x="92012" y="11240"/>
                  </a:lnTo>
                  <a:lnTo>
                    <a:pt x="106871" y="0"/>
                  </a:lnTo>
                  <a:lnTo>
                    <a:pt x="122111" y="2667"/>
                  </a:lnTo>
                  <a:lnTo>
                    <a:pt x="137541" y="2667"/>
                  </a:lnTo>
                  <a:lnTo>
                    <a:pt x="152972" y="16002"/>
                  </a:lnTo>
                  <a:lnTo>
                    <a:pt x="168212" y="16002"/>
                  </a:lnTo>
                </a:path>
              </a:pathLst>
            </a:custGeom>
            <a:noFill/>
            <a:ln w="9525" cap="flat" cmpd="sng">
              <a:solidFill>
                <a:srgbClr val="3C78D8"/>
              </a:solidFill>
              <a:prstDash val="solid"/>
              <a:round/>
              <a:headEnd type="none" w="med" len="med"/>
              <a:tailEnd type="none" w="med" len="med"/>
            </a:ln>
          </p:spPr>
        </p:sp>
        <p:sp>
          <p:nvSpPr>
            <p:cNvPr id="82" name="Google Shape;82;p3"/>
            <p:cNvSpPr/>
            <p:nvPr/>
          </p:nvSpPr>
          <p:spPr>
            <a:xfrm>
              <a:off x="4195775" y="4462475"/>
              <a:ext cx="3424225" cy="590550"/>
            </a:xfrm>
            <a:custGeom>
              <a:avLst/>
              <a:gdLst/>
              <a:ahLst/>
              <a:cxnLst/>
              <a:rect l="l" t="t" r="r" b="b"/>
              <a:pathLst>
                <a:path w="136969" h="23622" extrusionOk="0">
                  <a:moveTo>
                    <a:pt x="0" y="20955"/>
                  </a:moveTo>
                  <a:lnTo>
                    <a:pt x="15049" y="9144"/>
                  </a:lnTo>
                  <a:lnTo>
                    <a:pt x="30480" y="4381"/>
                  </a:lnTo>
                  <a:lnTo>
                    <a:pt x="45720" y="13716"/>
                  </a:lnTo>
                  <a:lnTo>
                    <a:pt x="60769" y="13716"/>
                  </a:lnTo>
                  <a:lnTo>
                    <a:pt x="76009" y="16573"/>
                  </a:lnTo>
                  <a:lnTo>
                    <a:pt x="91249" y="11811"/>
                  </a:lnTo>
                  <a:lnTo>
                    <a:pt x="106680" y="23622"/>
                  </a:lnTo>
                  <a:lnTo>
                    <a:pt x="122110" y="23622"/>
                  </a:lnTo>
                  <a:lnTo>
                    <a:pt x="136969" y="0"/>
                  </a:lnTo>
                </a:path>
              </a:pathLst>
            </a:custGeom>
            <a:noFill/>
            <a:ln w="9525" cap="flat" cmpd="sng">
              <a:solidFill>
                <a:srgbClr val="3C78D8"/>
              </a:solidFill>
              <a:prstDash val="solid"/>
              <a:round/>
              <a:headEnd type="none" w="med" len="med"/>
              <a:tailEnd type="none" w="med" len="med"/>
            </a:ln>
          </p:spPr>
        </p:sp>
        <p:sp>
          <p:nvSpPr>
            <p:cNvPr id="83" name="Google Shape;83;p3"/>
            <p:cNvSpPr/>
            <p:nvPr/>
          </p:nvSpPr>
          <p:spPr>
            <a:xfrm>
              <a:off x="7624775" y="4472000"/>
              <a:ext cx="1533525" cy="414325"/>
            </a:xfrm>
            <a:custGeom>
              <a:avLst/>
              <a:gdLst/>
              <a:ahLst/>
              <a:cxnLst/>
              <a:rect l="l" t="t" r="r" b="b"/>
              <a:pathLst>
                <a:path w="61341" h="16573" extrusionOk="0">
                  <a:moveTo>
                    <a:pt x="0" y="0"/>
                  </a:moveTo>
                  <a:lnTo>
                    <a:pt x="15049" y="4762"/>
                  </a:lnTo>
                  <a:lnTo>
                    <a:pt x="30670" y="4762"/>
                  </a:lnTo>
                  <a:lnTo>
                    <a:pt x="45910" y="4762"/>
                  </a:lnTo>
                  <a:lnTo>
                    <a:pt x="61341" y="16573"/>
                  </a:lnTo>
                </a:path>
              </a:pathLst>
            </a:custGeom>
            <a:noFill/>
            <a:ln w="9525" cap="flat" cmpd="sng">
              <a:solidFill>
                <a:srgbClr val="3C78D8"/>
              </a:solidFill>
              <a:prstDash val="solid"/>
              <a:round/>
              <a:headEnd type="none" w="med" len="med"/>
              <a:tailEnd type="none" w="med" len="med"/>
            </a:ln>
          </p:spPr>
        </p:sp>
      </p:grpSp>
      <p:grpSp>
        <p:nvGrpSpPr>
          <p:cNvPr id="84" name="Google Shape;84;p3"/>
          <p:cNvGrpSpPr/>
          <p:nvPr/>
        </p:nvGrpSpPr>
        <p:grpSpPr>
          <a:xfrm>
            <a:off x="-42837" y="2005088"/>
            <a:ext cx="9229575" cy="642787"/>
            <a:chOff x="-42837" y="4443488"/>
            <a:chExt cx="9229575" cy="642787"/>
          </a:xfrm>
        </p:grpSpPr>
        <p:sp>
          <p:nvSpPr>
            <p:cNvPr id="85" name="Google Shape;85;p3"/>
            <p:cNvSpPr/>
            <p:nvPr/>
          </p:nvSpPr>
          <p:spPr>
            <a:xfrm>
              <a:off x="1114450" y="4900688"/>
              <a:ext cx="57000" cy="57000"/>
            </a:xfrm>
            <a:prstGeom prst="ellipse">
              <a:avLst/>
            </a:prstGeom>
            <a:solidFill>
              <a:srgbClr val="3C78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 name="Google Shape;86;p3"/>
            <p:cNvSpPr/>
            <p:nvPr/>
          </p:nvSpPr>
          <p:spPr>
            <a:xfrm>
              <a:off x="1495450" y="5029275"/>
              <a:ext cx="57000" cy="57000"/>
            </a:xfrm>
            <a:prstGeom prst="ellipse">
              <a:avLst/>
            </a:prstGeom>
            <a:solidFill>
              <a:srgbClr val="3C78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 name="Google Shape;87;p3"/>
            <p:cNvSpPr/>
            <p:nvPr/>
          </p:nvSpPr>
          <p:spPr>
            <a:xfrm>
              <a:off x="733450" y="4972125"/>
              <a:ext cx="57000" cy="57000"/>
            </a:xfrm>
            <a:prstGeom prst="ellipse">
              <a:avLst/>
            </a:prstGeom>
            <a:solidFill>
              <a:srgbClr val="3C78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 name="Google Shape;88;p3"/>
            <p:cNvSpPr/>
            <p:nvPr/>
          </p:nvSpPr>
          <p:spPr>
            <a:xfrm>
              <a:off x="352450" y="4962600"/>
              <a:ext cx="57000" cy="57000"/>
            </a:xfrm>
            <a:prstGeom prst="ellipse">
              <a:avLst/>
            </a:prstGeom>
            <a:solidFill>
              <a:srgbClr val="3C78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 name="Google Shape;89;p3"/>
            <p:cNvSpPr/>
            <p:nvPr/>
          </p:nvSpPr>
          <p:spPr>
            <a:xfrm>
              <a:off x="-42837" y="4605413"/>
              <a:ext cx="57000" cy="57000"/>
            </a:xfrm>
            <a:prstGeom prst="ellipse">
              <a:avLst/>
            </a:prstGeom>
            <a:solidFill>
              <a:srgbClr val="3C78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 name="Google Shape;90;p3"/>
            <p:cNvSpPr/>
            <p:nvPr/>
          </p:nvSpPr>
          <p:spPr>
            <a:xfrm>
              <a:off x="1876450" y="4834013"/>
              <a:ext cx="57000" cy="57000"/>
            </a:xfrm>
            <a:prstGeom prst="ellipse">
              <a:avLst/>
            </a:prstGeom>
            <a:solidFill>
              <a:srgbClr val="3C78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 name="Google Shape;91;p3"/>
            <p:cNvSpPr/>
            <p:nvPr/>
          </p:nvSpPr>
          <p:spPr>
            <a:xfrm>
              <a:off x="2257450" y="4829250"/>
              <a:ext cx="57000" cy="57000"/>
            </a:xfrm>
            <a:prstGeom prst="ellipse">
              <a:avLst/>
            </a:prstGeom>
            <a:solidFill>
              <a:srgbClr val="3C78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 name="Google Shape;92;p3"/>
            <p:cNvSpPr/>
            <p:nvPr/>
          </p:nvSpPr>
          <p:spPr>
            <a:xfrm>
              <a:off x="2638450" y="4548263"/>
              <a:ext cx="57000" cy="57000"/>
            </a:xfrm>
            <a:prstGeom prst="ellipse">
              <a:avLst/>
            </a:prstGeom>
            <a:solidFill>
              <a:srgbClr val="3C78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 name="Google Shape;93;p3"/>
            <p:cNvSpPr/>
            <p:nvPr/>
          </p:nvSpPr>
          <p:spPr>
            <a:xfrm>
              <a:off x="3019450" y="4614938"/>
              <a:ext cx="57000" cy="57000"/>
            </a:xfrm>
            <a:prstGeom prst="ellipse">
              <a:avLst/>
            </a:prstGeom>
            <a:solidFill>
              <a:srgbClr val="3C78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 name="Google Shape;94;p3"/>
            <p:cNvSpPr/>
            <p:nvPr/>
          </p:nvSpPr>
          <p:spPr>
            <a:xfrm>
              <a:off x="3400450" y="4614938"/>
              <a:ext cx="57000" cy="57000"/>
            </a:xfrm>
            <a:prstGeom prst="ellipse">
              <a:avLst/>
            </a:prstGeom>
            <a:solidFill>
              <a:srgbClr val="3C78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 name="Google Shape;95;p3"/>
            <p:cNvSpPr/>
            <p:nvPr/>
          </p:nvSpPr>
          <p:spPr>
            <a:xfrm>
              <a:off x="3781450" y="4948313"/>
              <a:ext cx="57000" cy="57000"/>
            </a:xfrm>
            <a:prstGeom prst="ellipse">
              <a:avLst/>
            </a:prstGeom>
            <a:solidFill>
              <a:srgbClr val="3C78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 name="Google Shape;96;p3"/>
            <p:cNvSpPr/>
            <p:nvPr/>
          </p:nvSpPr>
          <p:spPr>
            <a:xfrm>
              <a:off x="4162450" y="4948313"/>
              <a:ext cx="57000" cy="57000"/>
            </a:xfrm>
            <a:prstGeom prst="ellipse">
              <a:avLst/>
            </a:prstGeom>
            <a:solidFill>
              <a:srgbClr val="3C78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 name="Google Shape;97;p3"/>
            <p:cNvSpPr/>
            <p:nvPr/>
          </p:nvSpPr>
          <p:spPr>
            <a:xfrm>
              <a:off x="4543450" y="4667325"/>
              <a:ext cx="57000" cy="57000"/>
            </a:xfrm>
            <a:prstGeom prst="ellipse">
              <a:avLst/>
            </a:prstGeom>
            <a:solidFill>
              <a:srgbClr val="3C78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 name="Google Shape;98;p3"/>
            <p:cNvSpPr/>
            <p:nvPr/>
          </p:nvSpPr>
          <p:spPr>
            <a:xfrm>
              <a:off x="4924450" y="4543500"/>
              <a:ext cx="57000" cy="57000"/>
            </a:xfrm>
            <a:prstGeom prst="ellipse">
              <a:avLst/>
            </a:prstGeom>
            <a:solidFill>
              <a:srgbClr val="3C78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 name="Google Shape;99;p3"/>
            <p:cNvSpPr/>
            <p:nvPr/>
          </p:nvSpPr>
          <p:spPr>
            <a:xfrm>
              <a:off x="5305450" y="4772100"/>
              <a:ext cx="57000" cy="57000"/>
            </a:xfrm>
            <a:prstGeom prst="ellipse">
              <a:avLst/>
            </a:prstGeom>
            <a:solidFill>
              <a:srgbClr val="3C78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 name="Google Shape;100;p3"/>
            <p:cNvSpPr/>
            <p:nvPr/>
          </p:nvSpPr>
          <p:spPr>
            <a:xfrm>
              <a:off x="5686450" y="4772100"/>
              <a:ext cx="57000" cy="57000"/>
            </a:xfrm>
            <a:prstGeom prst="ellipse">
              <a:avLst/>
            </a:prstGeom>
            <a:solidFill>
              <a:srgbClr val="3C78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 name="Google Shape;101;p3"/>
            <p:cNvSpPr/>
            <p:nvPr/>
          </p:nvSpPr>
          <p:spPr>
            <a:xfrm>
              <a:off x="6067450" y="4848300"/>
              <a:ext cx="57000" cy="57000"/>
            </a:xfrm>
            <a:prstGeom prst="ellipse">
              <a:avLst/>
            </a:prstGeom>
            <a:solidFill>
              <a:srgbClr val="3C78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 name="Google Shape;102;p3"/>
            <p:cNvSpPr/>
            <p:nvPr/>
          </p:nvSpPr>
          <p:spPr>
            <a:xfrm>
              <a:off x="6448450" y="4729238"/>
              <a:ext cx="57000" cy="57000"/>
            </a:xfrm>
            <a:prstGeom prst="ellipse">
              <a:avLst/>
            </a:prstGeom>
            <a:solidFill>
              <a:srgbClr val="3C78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 name="Google Shape;103;p3"/>
            <p:cNvSpPr/>
            <p:nvPr/>
          </p:nvSpPr>
          <p:spPr>
            <a:xfrm>
              <a:off x="6829450" y="5024513"/>
              <a:ext cx="57000" cy="57000"/>
            </a:xfrm>
            <a:prstGeom prst="ellipse">
              <a:avLst/>
            </a:prstGeom>
            <a:solidFill>
              <a:srgbClr val="3C78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 name="Google Shape;104;p3"/>
            <p:cNvSpPr/>
            <p:nvPr/>
          </p:nvSpPr>
          <p:spPr>
            <a:xfrm>
              <a:off x="7210450" y="5024513"/>
              <a:ext cx="57000" cy="57000"/>
            </a:xfrm>
            <a:prstGeom prst="ellipse">
              <a:avLst/>
            </a:prstGeom>
            <a:solidFill>
              <a:srgbClr val="3C78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 name="Google Shape;105;p3"/>
            <p:cNvSpPr/>
            <p:nvPr/>
          </p:nvSpPr>
          <p:spPr>
            <a:xfrm>
              <a:off x="7591450" y="4443488"/>
              <a:ext cx="57000" cy="57000"/>
            </a:xfrm>
            <a:prstGeom prst="ellipse">
              <a:avLst/>
            </a:prstGeom>
            <a:solidFill>
              <a:srgbClr val="3C78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 name="Google Shape;106;p3"/>
            <p:cNvSpPr/>
            <p:nvPr/>
          </p:nvSpPr>
          <p:spPr>
            <a:xfrm>
              <a:off x="7972450" y="4557788"/>
              <a:ext cx="57000" cy="57000"/>
            </a:xfrm>
            <a:prstGeom prst="ellipse">
              <a:avLst/>
            </a:prstGeom>
            <a:solidFill>
              <a:srgbClr val="3C78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 name="Google Shape;107;p3"/>
            <p:cNvSpPr/>
            <p:nvPr/>
          </p:nvSpPr>
          <p:spPr>
            <a:xfrm>
              <a:off x="8353450" y="4557788"/>
              <a:ext cx="57000" cy="57000"/>
            </a:xfrm>
            <a:prstGeom prst="ellipse">
              <a:avLst/>
            </a:prstGeom>
            <a:solidFill>
              <a:srgbClr val="3C78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 name="Google Shape;108;p3"/>
            <p:cNvSpPr/>
            <p:nvPr/>
          </p:nvSpPr>
          <p:spPr>
            <a:xfrm>
              <a:off x="8734450" y="4557788"/>
              <a:ext cx="57000" cy="57000"/>
            </a:xfrm>
            <a:prstGeom prst="ellipse">
              <a:avLst/>
            </a:prstGeom>
            <a:solidFill>
              <a:srgbClr val="3C78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 name="Google Shape;109;p3"/>
            <p:cNvSpPr/>
            <p:nvPr/>
          </p:nvSpPr>
          <p:spPr>
            <a:xfrm>
              <a:off x="9129738" y="4867350"/>
              <a:ext cx="57000" cy="57000"/>
            </a:xfrm>
            <a:prstGeom prst="ellipse">
              <a:avLst/>
            </a:prstGeom>
            <a:solidFill>
              <a:srgbClr val="3C78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10" name="Google Shape;110;p3"/>
          <p:cNvSpPr/>
          <p:nvPr/>
        </p:nvSpPr>
        <p:spPr>
          <a:xfrm>
            <a:off x="2990700" y="2147800"/>
            <a:ext cx="114600" cy="114600"/>
          </a:xfrm>
          <a:prstGeom prst="ellipse">
            <a:avLst/>
          </a:prstGeom>
          <a:noFill/>
          <a:ln w="9525" cap="flat" cmpd="sng">
            <a:solidFill>
              <a:srgbClr val="3C78D8"/>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 name="Google Shape;111;p3"/>
          <p:cNvSpPr/>
          <p:nvPr/>
        </p:nvSpPr>
        <p:spPr>
          <a:xfrm>
            <a:off x="1085700" y="2433550"/>
            <a:ext cx="114600" cy="114600"/>
          </a:xfrm>
          <a:prstGeom prst="ellipse">
            <a:avLst/>
          </a:prstGeom>
          <a:noFill/>
          <a:ln w="9525" cap="flat" cmpd="sng">
            <a:solidFill>
              <a:srgbClr val="3C78D8"/>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 name="Google Shape;112;p3"/>
          <p:cNvSpPr/>
          <p:nvPr/>
        </p:nvSpPr>
        <p:spPr>
          <a:xfrm>
            <a:off x="4895700" y="2077632"/>
            <a:ext cx="114600" cy="114600"/>
          </a:xfrm>
          <a:prstGeom prst="ellipse">
            <a:avLst/>
          </a:prstGeom>
          <a:noFill/>
          <a:ln w="9525" cap="flat" cmpd="sng">
            <a:solidFill>
              <a:srgbClr val="3C78D8"/>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 name="Google Shape;113;p3"/>
          <p:cNvSpPr/>
          <p:nvPr/>
        </p:nvSpPr>
        <p:spPr>
          <a:xfrm rot="8100000">
            <a:off x="8699949" y="1890769"/>
            <a:ext cx="122612" cy="122612"/>
          </a:xfrm>
          <a:prstGeom prst="teardrop">
            <a:avLst>
              <a:gd name="adj" fmla="val 100000"/>
            </a:avLst>
          </a:prstGeom>
          <a:noFill/>
          <a:ln w="28575"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 name="Google Shape;114;p3"/>
          <p:cNvSpPr txBox="1">
            <a:spLocks noGrp="1"/>
          </p:cNvSpPr>
          <p:nvPr>
            <p:ph type="ctrTitle"/>
          </p:nvPr>
        </p:nvSpPr>
        <p:spPr>
          <a:xfrm>
            <a:off x="2309350" y="3031150"/>
            <a:ext cx="5214600" cy="1159800"/>
          </a:xfrm>
          <a:prstGeom prst="rect">
            <a:avLst/>
          </a:prstGeom>
        </p:spPr>
        <p:txBody>
          <a:bodyPr spcFirstLastPara="1" wrap="square" lIns="91425" tIns="91425" rIns="91425" bIns="91425" anchor="b" anchorCtr="0">
            <a:noAutofit/>
          </a:bodyPr>
          <a:lstStyle>
            <a:lvl1pPr lvl="0" algn="r" rtl="0">
              <a:spcBef>
                <a:spcPts val="0"/>
              </a:spcBef>
              <a:spcAft>
                <a:spcPts val="0"/>
              </a:spcAft>
              <a:buClr>
                <a:srgbClr val="FFFFFF"/>
              </a:buClr>
              <a:buSzPts val="3600"/>
              <a:buNone/>
              <a:defRPr sz="3600">
                <a:solidFill>
                  <a:srgbClr val="FFFFFF"/>
                </a:solidFill>
              </a:defRPr>
            </a:lvl1pPr>
            <a:lvl2pPr lvl="1" algn="r" rtl="0">
              <a:spcBef>
                <a:spcPts val="0"/>
              </a:spcBef>
              <a:spcAft>
                <a:spcPts val="0"/>
              </a:spcAft>
              <a:buClr>
                <a:srgbClr val="FFFFFF"/>
              </a:buClr>
              <a:buSzPts val="3600"/>
              <a:buNone/>
              <a:defRPr sz="3600">
                <a:solidFill>
                  <a:srgbClr val="FFFFFF"/>
                </a:solidFill>
              </a:defRPr>
            </a:lvl2pPr>
            <a:lvl3pPr lvl="2" algn="r" rtl="0">
              <a:spcBef>
                <a:spcPts val="0"/>
              </a:spcBef>
              <a:spcAft>
                <a:spcPts val="0"/>
              </a:spcAft>
              <a:buClr>
                <a:srgbClr val="FFFFFF"/>
              </a:buClr>
              <a:buSzPts val="3600"/>
              <a:buNone/>
              <a:defRPr sz="3600">
                <a:solidFill>
                  <a:srgbClr val="FFFFFF"/>
                </a:solidFill>
              </a:defRPr>
            </a:lvl3pPr>
            <a:lvl4pPr lvl="3" algn="r" rtl="0">
              <a:spcBef>
                <a:spcPts val="0"/>
              </a:spcBef>
              <a:spcAft>
                <a:spcPts val="0"/>
              </a:spcAft>
              <a:buClr>
                <a:srgbClr val="FFFFFF"/>
              </a:buClr>
              <a:buSzPts val="3600"/>
              <a:buNone/>
              <a:defRPr sz="3600">
                <a:solidFill>
                  <a:srgbClr val="FFFFFF"/>
                </a:solidFill>
              </a:defRPr>
            </a:lvl4pPr>
            <a:lvl5pPr lvl="4" algn="r" rtl="0">
              <a:spcBef>
                <a:spcPts val="0"/>
              </a:spcBef>
              <a:spcAft>
                <a:spcPts val="0"/>
              </a:spcAft>
              <a:buClr>
                <a:srgbClr val="FFFFFF"/>
              </a:buClr>
              <a:buSzPts val="3600"/>
              <a:buNone/>
              <a:defRPr sz="3600">
                <a:solidFill>
                  <a:srgbClr val="FFFFFF"/>
                </a:solidFill>
              </a:defRPr>
            </a:lvl5pPr>
            <a:lvl6pPr lvl="5" algn="r" rtl="0">
              <a:spcBef>
                <a:spcPts val="0"/>
              </a:spcBef>
              <a:spcAft>
                <a:spcPts val="0"/>
              </a:spcAft>
              <a:buClr>
                <a:srgbClr val="FFFFFF"/>
              </a:buClr>
              <a:buSzPts val="3600"/>
              <a:buNone/>
              <a:defRPr sz="3600">
                <a:solidFill>
                  <a:srgbClr val="FFFFFF"/>
                </a:solidFill>
              </a:defRPr>
            </a:lvl6pPr>
            <a:lvl7pPr lvl="6" algn="r" rtl="0">
              <a:spcBef>
                <a:spcPts val="0"/>
              </a:spcBef>
              <a:spcAft>
                <a:spcPts val="0"/>
              </a:spcAft>
              <a:buClr>
                <a:srgbClr val="FFFFFF"/>
              </a:buClr>
              <a:buSzPts val="3600"/>
              <a:buNone/>
              <a:defRPr sz="3600">
                <a:solidFill>
                  <a:srgbClr val="FFFFFF"/>
                </a:solidFill>
              </a:defRPr>
            </a:lvl7pPr>
            <a:lvl8pPr lvl="7" algn="r" rtl="0">
              <a:spcBef>
                <a:spcPts val="0"/>
              </a:spcBef>
              <a:spcAft>
                <a:spcPts val="0"/>
              </a:spcAft>
              <a:buClr>
                <a:srgbClr val="FFFFFF"/>
              </a:buClr>
              <a:buSzPts val="3600"/>
              <a:buNone/>
              <a:defRPr sz="3600">
                <a:solidFill>
                  <a:srgbClr val="FFFFFF"/>
                </a:solidFill>
              </a:defRPr>
            </a:lvl8pPr>
            <a:lvl9pPr lvl="8" algn="r" rtl="0">
              <a:spcBef>
                <a:spcPts val="0"/>
              </a:spcBef>
              <a:spcAft>
                <a:spcPts val="0"/>
              </a:spcAft>
              <a:buClr>
                <a:srgbClr val="FFFFFF"/>
              </a:buClr>
              <a:buSzPts val="3600"/>
              <a:buNone/>
              <a:defRPr sz="3600">
                <a:solidFill>
                  <a:srgbClr val="FFFFFF"/>
                </a:solidFill>
              </a:defRPr>
            </a:lvl9pPr>
          </a:lstStyle>
          <a:p>
            <a:endParaRPr/>
          </a:p>
        </p:txBody>
      </p:sp>
      <p:sp>
        <p:nvSpPr>
          <p:cNvPr id="115" name="Google Shape;115;p3"/>
          <p:cNvSpPr txBox="1">
            <a:spLocks noGrp="1"/>
          </p:cNvSpPr>
          <p:nvPr>
            <p:ph type="subTitle" idx="1"/>
          </p:nvPr>
        </p:nvSpPr>
        <p:spPr>
          <a:xfrm>
            <a:off x="2309441" y="4059250"/>
            <a:ext cx="5214600" cy="784800"/>
          </a:xfrm>
          <a:prstGeom prst="rect">
            <a:avLst/>
          </a:prstGeom>
        </p:spPr>
        <p:txBody>
          <a:bodyPr spcFirstLastPara="1" wrap="square" lIns="91425" tIns="91425" rIns="91425" bIns="91425" anchor="t" anchorCtr="0">
            <a:noAutofit/>
          </a:bodyPr>
          <a:lstStyle>
            <a:lvl1pPr lvl="0" algn="r" rtl="0">
              <a:spcBef>
                <a:spcPts val="0"/>
              </a:spcBef>
              <a:spcAft>
                <a:spcPts val="0"/>
              </a:spcAft>
              <a:buClr>
                <a:srgbClr val="FFFFFF"/>
              </a:buClr>
              <a:buSzPts val="2000"/>
              <a:buNone/>
              <a:defRPr>
                <a:solidFill>
                  <a:srgbClr val="FFFFFF"/>
                </a:solidFill>
              </a:defRPr>
            </a:lvl1pPr>
            <a:lvl2pPr lvl="1" algn="r" rtl="0">
              <a:spcBef>
                <a:spcPts val="0"/>
              </a:spcBef>
              <a:spcAft>
                <a:spcPts val="0"/>
              </a:spcAft>
              <a:buClr>
                <a:srgbClr val="FFFFFF"/>
              </a:buClr>
              <a:buSzPts val="3000"/>
              <a:buNone/>
              <a:defRPr sz="3000">
                <a:solidFill>
                  <a:srgbClr val="FFFFFF"/>
                </a:solidFill>
              </a:defRPr>
            </a:lvl2pPr>
            <a:lvl3pPr lvl="2" algn="r" rtl="0">
              <a:spcBef>
                <a:spcPts val="0"/>
              </a:spcBef>
              <a:spcAft>
                <a:spcPts val="0"/>
              </a:spcAft>
              <a:buClr>
                <a:srgbClr val="FFFFFF"/>
              </a:buClr>
              <a:buSzPts val="3000"/>
              <a:buNone/>
              <a:defRPr sz="3000">
                <a:solidFill>
                  <a:srgbClr val="FFFFFF"/>
                </a:solidFill>
              </a:defRPr>
            </a:lvl3pPr>
            <a:lvl4pPr lvl="3" algn="r" rtl="0">
              <a:spcBef>
                <a:spcPts val="0"/>
              </a:spcBef>
              <a:spcAft>
                <a:spcPts val="0"/>
              </a:spcAft>
              <a:buClr>
                <a:srgbClr val="FFFFFF"/>
              </a:buClr>
              <a:buSzPts val="3000"/>
              <a:buNone/>
              <a:defRPr sz="3000">
                <a:solidFill>
                  <a:srgbClr val="FFFFFF"/>
                </a:solidFill>
              </a:defRPr>
            </a:lvl4pPr>
            <a:lvl5pPr lvl="4" algn="r" rtl="0">
              <a:spcBef>
                <a:spcPts val="0"/>
              </a:spcBef>
              <a:spcAft>
                <a:spcPts val="0"/>
              </a:spcAft>
              <a:buClr>
                <a:srgbClr val="FFFFFF"/>
              </a:buClr>
              <a:buSzPts val="3000"/>
              <a:buNone/>
              <a:defRPr sz="3000">
                <a:solidFill>
                  <a:srgbClr val="FFFFFF"/>
                </a:solidFill>
              </a:defRPr>
            </a:lvl5pPr>
            <a:lvl6pPr lvl="5" algn="r" rtl="0">
              <a:spcBef>
                <a:spcPts val="0"/>
              </a:spcBef>
              <a:spcAft>
                <a:spcPts val="0"/>
              </a:spcAft>
              <a:buClr>
                <a:srgbClr val="FFFFFF"/>
              </a:buClr>
              <a:buSzPts val="3000"/>
              <a:buNone/>
              <a:defRPr sz="3000">
                <a:solidFill>
                  <a:srgbClr val="FFFFFF"/>
                </a:solidFill>
              </a:defRPr>
            </a:lvl6pPr>
            <a:lvl7pPr lvl="6" algn="r" rtl="0">
              <a:spcBef>
                <a:spcPts val="0"/>
              </a:spcBef>
              <a:spcAft>
                <a:spcPts val="0"/>
              </a:spcAft>
              <a:buClr>
                <a:srgbClr val="FFFFFF"/>
              </a:buClr>
              <a:buSzPts val="3000"/>
              <a:buNone/>
              <a:defRPr sz="3000">
                <a:solidFill>
                  <a:srgbClr val="FFFFFF"/>
                </a:solidFill>
              </a:defRPr>
            </a:lvl7pPr>
            <a:lvl8pPr lvl="7" algn="r" rtl="0">
              <a:spcBef>
                <a:spcPts val="0"/>
              </a:spcBef>
              <a:spcAft>
                <a:spcPts val="0"/>
              </a:spcAft>
              <a:buClr>
                <a:srgbClr val="FFFFFF"/>
              </a:buClr>
              <a:buSzPts val="3000"/>
              <a:buNone/>
              <a:defRPr sz="3000">
                <a:solidFill>
                  <a:srgbClr val="FFFFFF"/>
                </a:solidFill>
              </a:defRPr>
            </a:lvl8pPr>
            <a:lvl9pPr lvl="8" algn="r" rtl="0">
              <a:spcBef>
                <a:spcPts val="0"/>
              </a:spcBef>
              <a:spcAft>
                <a:spcPts val="0"/>
              </a:spcAft>
              <a:buClr>
                <a:srgbClr val="FFFFFF"/>
              </a:buClr>
              <a:buSzPts val="3000"/>
              <a:buNone/>
              <a:defRPr sz="3000">
                <a:solidFill>
                  <a:srgbClr val="FFFFFF"/>
                </a:solidFill>
              </a:defRPr>
            </a:lvl9pPr>
          </a:lstStyle>
          <a:p>
            <a:endParaRPr/>
          </a:p>
        </p:txBody>
      </p:sp>
      <p:sp>
        <p:nvSpPr>
          <p:cNvPr id="116" name="Google Shape;116;p3"/>
          <p:cNvSpPr txBox="1">
            <a:spLocks noGrp="1"/>
          </p:cNvSpPr>
          <p:nvPr>
            <p:ph type="sldNum" idx="12"/>
          </p:nvPr>
        </p:nvSpPr>
        <p:spPr>
          <a:xfrm>
            <a:off x="8556775" y="4826200"/>
            <a:ext cx="548700" cy="317400"/>
          </a:xfrm>
          <a:prstGeom prst="rect">
            <a:avLst/>
          </a:prstGeom>
        </p:spPr>
        <p:txBody>
          <a:bodyPr spcFirstLastPara="1" wrap="square" lIns="91425" tIns="91425" rIns="91425" bIns="91425" anchor="t"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extLst>
      <p:ext uri="{BB962C8B-B14F-4D97-AF65-F5344CB8AC3E}">
        <p14:creationId xmlns:p14="http://schemas.microsoft.com/office/powerpoint/2010/main" val="246184599"/>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matchingName="Quote">
  <p:cSld name="Quote">
    <p:spTree>
      <p:nvGrpSpPr>
        <p:cNvPr id="1" name="Shape 117"/>
        <p:cNvGrpSpPr/>
        <p:nvPr/>
      </p:nvGrpSpPr>
      <p:grpSpPr>
        <a:xfrm>
          <a:off x="0" y="0"/>
          <a:ext cx="0" cy="0"/>
          <a:chOff x="0" y="0"/>
          <a:chExt cx="0" cy="0"/>
        </a:xfrm>
      </p:grpSpPr>
      <p:sp>
        <p:nvSpPr>
          <p:cNvPr id="118" name="Google Shape;118;p4"/>
          <p:cNvSpPr txBox="1">
            <a:spLocks noGrp="1"/>
          </p:cNvSpPr>
          <p:nvPr>
            <p:ph type="body" idx="1"/>
          </p:nvPr>
        </p:nvSpPr>
        <p:spPr>
          <a:xfrm>
            <a:off x="1519975" y="2161800"/>
            <a:ext cx="6104100" cy="819900"/>
          </a:xfrm>
          <a:prstGeom prst="rect">
            <a:avLst/>
          </a:prstGeom>
        </p:spPr>
        <p:txBody>
          <a:bodyPr spcFirstLastPara="1" wrap="square" lIns="91425" tIns="91425" rIns="91425" bIns="91425" anchor="ctr" anchorCtr="0">
            <a:noAutofit/>
          </a:bodyPr>
          <a:lstStyle>
            <a:lvl1pPr marL="457200" lvl="0" indent="-419100" algn="ctr" rtl="0">
              <a:spcBef>
                <a:spcPts val="600"/>
              </a:spcBef>
              <a:spcAft>
                <a:spcPts val="0"/>
              </a:spcAft>
              <a:buSzPts val="3000"/>
              <a:buChar char="◉"/>
              <a:defRPr sz="3000" i="1"/>
            </a:lvl1pPr>
            <a:lvl2pPr marL="914400" lvl="1" indent="-419100" algn="ctr" rtl="0">
              <a:spcBef>
                <a:spcPts val="0"/>
              </a:spcBef>
              <a:spcAft>
                <a:spcPts val="0"/>
              </a:spcAft>
              <a:buSzPts val="3000"/>
              <a:buChar char="◉"/>
              <a:defRPr sz="3000" i="1"/>
            </a:lvl2pPr>
            <a:lvl3pPr marL="1371600" lvl="2" indent="-419100" algn="ctr" rtl="0">
              <a:spcBef>
                <a:spcPts val="0"/>
              </a:spcBef>
              <a:spcAft>
                <a:spcPts val="0"/>
              </a:spcAft>
              <a:buSzPts val="3000"/>
              <a:buChar char="■"/>
              <a:defRPr sz="3000" i="1"/>
            </a:lvl3pPr>
            <a:lvl4pPr marL="1828800" lvl="3" indent="-419100" algn="ctr" rtl="0">
              <a:spcBef>
                <a:spcPts val="0"/>
              </a:spcBef>
              <a:spcAft>
                <a:spcPts val="0"/>
              </a:spcAft>
              <a:buSzPts val="3000"/>
              <a:buChar char="●"/>
              <a:defRPr sz="3000" i="1"/>
            </a:lvl4pPr>
            <a:lvl5pPr marL="2286000" lvl="4" indent="-419100" algn="ctr" rtl="0">
              <a:spcBef>
                <a:spcPts val="0"/>
              </a:spcBef>
              <a:spcAft>
                <a:spcPts val="0"/>
              </a:spcAft>
              <a:buSzPts val="3000"/>
              <a:buChar char="○"/>
              <a:defRPr sz="3000" i="1"/>
            </a:lvl5pPr>
            <a:lvl6pPr marL="2743200" lvl="5" indent="-419100" algn="ctr" rtl="0">
              <a:spcBef>
                <a:spcPts val="0"/>
              </a:spcBef>
              <a:spcAft>
                <a:spcPts val="0"/>
              </a:spcAft>
              <a:buSzPts val="3000"/>
              <a:buChar char="■"/>
              <a:defRPr sz="3000" i="1"/>
            </a:lvl6pPr>
            <a:lvl7pPr marL="3200400" lvl="6" indent="-419100" algn="ctr" rtl="0">
              <a:spcBef>
                <a:spcPts val="0"/>
              </a:spcBef>
              <a:spcAft>
                <a:spcPts val="0"/>
              </a:spcAft>
              <a:buSzPts val="3000"/>
              <a:buChar char="●"/>
              <a:defRPr sz="3000" i="1"/>
            </a:lvl7pPr>
            <a:lvl8pPr marL="3657600" lvl="7" indent="-419100" algn="ctr" rtl="0">
              <a:spcBef>
                <a:spcPts val="0"/>
              </a:spcBef>
              <a:spcAft>
                <a:spcPts val="0"/>
              </a:spcAft>
              <a:buSzPts val="3000"/>
              <a:buChar char="○"/>
              <a:defRPr sz="3000" i="1"/>
            </a:lvl8pPr>
            <a:lvl9pPr marL="4114800" lvl="8" indent="-419100" algn="ctr">
              <a:spcBef>
                <a:spcPts val="0"/>
              </a:spcBef>
              <a:spcAft>
                <a:spcPts val="0"/>
              </a:spcAft>
              <a:buSzPts val="3000"/>
              <a:buChar char="■"/>
              <a:defRPr sz="3000" i="1"/>
            </a:lvl9pPr>
          </a:lstStyle>
          <a:p>
            <a:endParaRPr/>
          </a:p>
        </p:txBody>
      </p:sp>
      <p:sp>
        <p:nvSpPr>
          <p:cNvPr id="119" name="Google Shape;119;p4"/>
          <p:cNvSpPr txBox="1"/>
          <p:nvPr/>
        </p:nvSpPr>
        <p:spPr>
          <a:xfrm>
            <a:off x="3593400" y="552769"/>
            <a:ext cx="1957200" cy="6537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 sz="9600">
                <a:solidFill>
                  <a:schemeClr val="accent1"/>
                </a:solidFill>
              </a:rPr>
              <a:t>“</a:t>
            </a:r>
            <a:endParaRPr sz="9600">
              <a:solidFill>
                <a:schemeClr val="accent1"/>
              </a:solidFill>
            </a:endParaRPr>
          </a:p>
        </p:txBody>
      </p:sp>
      <p:sp>
        <p:nvSpPr>
          <p:cNvPr id="120" name="Google Shape;120;p4"/>
          <p:cNvSpPr/>
          <p:nvPr/>
        </p:nvSpPr>
        <p:spPr>
          <a:xfrm>
            <a:off x="-28575" y="4446775"/>
            <a:ext cx="9191625" cy="712478"/>
          </a:xfrm>
          <a:custGeom>
            <a:avLst/>
            <a:gdLst/>
            <a:ahLst/>
            <a:cxnLst/>
            <a:rect l="l" t="t" r="r" b="b"/>
            <a:pathLst>
              <a:path w="367665" h="41339" extrusionOk="0">
                <a:moveTo>
                  <a:pt x="381" y="381"/>
                </a:moveTo>
                <a:lnTo>
                  <a:pt x="16574" y="16383"/>
                </a:lnTo>
                <a:lnTo>
                  <a:pt x="31623" y="7430"/>
                </a:lnTo>
                <a:lnTo>
                  <a:pt x="62484" y="7239"/>
                </a:lnTo>
                <a:lnTo>
                  <a:pt x="77724" y="0"/>
                </a:lnTo>
                <a:lnTo>
                  <a:pt x="92964" y="19622"/>
                </a:lnTo>
                <a:lnTo>
                  <a:pt x="108014" y="30861"/>
                </a:lnTo>
                <a:lnTo>
                  <a:pt x="123063" y="30671"/>
                </a:lnTo>
                <a:lnTo>
                  <a:pt x="139065" y="15050"/>
                </a:lnTo>
                <a:lnTo>
                  <a:pt x="154115" y="11430"/>
                </a:lnTo>
                <a:lnTo>
                  <a:pt x="168783" y="3408"/>
                </a:lnTo>
                <a:lnTo>
                  <a:pt x="184404" y="21527"/>
                </a:lnTo>
                <a:lnTo>
                  <a:pt x="199644" y="22155"/>
                </a:lnTo>
                <a:lnTo>
                  <a:pt x="214694" y="36386"/>
                </a:lnTo>
                <a:lnTo>
                  <a:pt x="230124" y="36386"/>
                </a:lnTo>
                <a:lnTo>
                  <a:pt x="246126" y="29147"/>
                </a:lnTo>
                <a:lnTo>
                  <a:pt x="261176" y="29147"/>
                </a:lnTo>
                <a:lnTo>
                  <a:pt x="275463" y="16574"/>
                </a:lnTo>
                <a:lnTo>
                  <a:pt x="291656" y="24384"/>
                </a:lnTo>
                <a:lnTo>
                  <a:pt x="305943" y="11811"/>
                </a:lnTo>
                <a:lnTo>
                  <a:pt x="336804" y="11621"/>
                </a:lnTo>
                <a:lnTo>
                  <a:pt x="351854" y="16383"/>
                </a:lnTo>
                <a:lnTo>
                  <a:pt x="367665" y="4001"/>
                </a:lnTo>
                <a:lnTo>
                  <a:pt x="367284" y="41339"/>
                </a:lnTo>
                <a:lnTo>
                  <a:pt x="0" y="41339"/>
                </a:lnTo>
                <a:close/>
              </a:path>
            </a:pathLst>
          </a:custGeom>
          <a:solidFill>
            <a:schemeClr val="accent5"/>
          </a:solidFill>
          <a:ln>
            <a:noFill/>
          </a:ln>
        </p:spPr>
      </p:sp>
      <p:sp>
        <p:nvSpPr>
          <p:cNvPr id="121" name="Google Shape;121;p4"/>
          <p:cNvSpPr/>
          <p:nvPr/>
        </p:nvSpPr>
        <p:spPr>
          <a:xfrm>
            <a:off x="-28575" y="4578111"/>
            <a:ext cx="9191625" cy="584439"/>
          </a:xfrm>
          <a:custGeom>
            <a:avLst/>
            <a:gdLst/>
            <a:ahLst/>
            <a:cxnLst/>
            <a:rect l="l" t="t" r="r" b="b"/>
            <a:pathLst>
              <a:path w="367665" h="33910" extrusionOk="0">
                <a:moveTo>
                  <a:pt x="381" y="8001"/>
                </a:moveTo>
                <a:lnTo>
                  <a:pt x="16764" y="16266"/>
                </a:lnTo>
                <a:lnTo>
                  <a:pt x="47244" y="16266"/>
                </a:lnTo>
                <a:lnTo>
                  <a:pt x="62484" y="9925"/>
                </a:lnTo>
                <a:lnTo>
                  <a:pt x="77724" y="23434"/>
                </a:lnTo>
                <a:lnTo>
                  <a:pt x="92964" y="23434"/>
                </a:lnTo>
                <a:lnTo>
                  <a:pt x="107442" y="16266"/>
                </a:lnTo>
                <a:lnTo>
                  <a:pt x="122682" y="11855"/>
                </a:lnTo>
                <a:lnTo>
                  <a:pt x="138684" y="11855"/>
                </a:lnTo>
                <a:lnTo>
                  <a:pt x="153924" y="15714"/>
                </a:lnTo>
                <a:lnTo>
                  <a:pt x="168783" y="11028"/>
                </a:lnTo>
                <a:lnTo>
                  <a:pt x="184023" y="18471"/>
                </a:lnTo>
                <a:lnTo>
                  <a:pt x="199644" y="29775"/>
                </a:lnTo>
                <a:lnTo>
                  <a:pt x="214122" y="22055"/>
                </a:lnTo>
                <a:lnTo>
                  <a:pt x="229743" y="22055"/>
                </a:lnTo>
                <a:lnTo>
                  <a:pt x="245364" y="8546"/>
                </a:lnTo>
                <a:lnTo>
                  <a:pt x="260604" y="16266"/>
                </a:lnTo>
                <a:lnTo>
                  <a:pt x="275844" y="16266"/>
                </a:lnTo>
                <a:lnTo>
                  <a:pt x="291084" y="9925"/>
                </a:lnTo>
                <a:lnTo>
                  <a:pt x="321564" y="9925"/>
                </a:lnTo>
                <a:lnTo>
                  <a:pt x="336804" y="23158"/>
                </a:lnTo>
                <a:lnTo>
                  <a:pt x="351282" y="18471"/>
                </a:lnTo>
                <a:lnTo>
                  <a:pt x="367665" y="0"/>
                </a:lnTo>
                <a:lnTo>
                  <a:pt x="367665" y="33910"/>
                </a:lnTo>
                <a:lnTo>
                  <a:pt x="0" y="33910"/>
                </a:lnTo>
                <a:close/>
              </a:path>
            </a:pathLst>
          </a:custGeom>
          <a:solidFill>
            <a:srgbClr val="00CEF6">
              <a:alpha val="73460"/>
            </a:srgbClr>
          </a:solidFill>
          <a:ln>
            <a:noFill/>
          </a:ln>
        </p:spPr>
      </p:sp>
      <p:sp>
        <p:nvSpPr>
          <p:cNvPr id="122" name="Google Shape;122;p4"/>
          <p:cNvSpPr/>
          <p:nvPr/>
        </p:nvSpPr>
        <p:spPr>
          <a:xfrm rot="8100000">
            <a:off x="1847981" y="4252969"/>
            <a:ext cx="122612" cy="122612"/>
          </a:xfrm>
          <a:prstGeom prst="teardrop">
            <a:avLst>
              <a:gd name="adj" fmla="val 100000"/>
            </a:avLst>
          </a:pr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 name="Google Shape;123;p4"/>
          <p:cNvSpPr/>
          <p:nvPr/>
        </p:nvSpPr>
        <p:spPr>
          <a:xfrm rot="8100000">
            <a:off x="6038981" y="4536819"/>
            <a:ext cx="122612" cy="122612"/>
          </a:xfrm>
          <a:prstGeom prst="teardrop">
            <a:avLst>
              <a:gd name="adj" fmla="val 100000"/>
            </a:avLst>
          </a:prstGeom>
          <a:noFill/>
          <a:ln w="285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 name="Google Shape;124;p4"/>
          <p:cNvSpPr/>
          <p:nvPr/>
        </p:nvSpPr>
        <p:spPr>
          <a:xfrm rot="8100000">
            <a:off x="7181981" y="4570169"/>
            <a:ext cx="122612" cy="122612"/>
          </a:xfrm>
          <a:prstGeom prst="teardrop">
            <a:avLst>
              <a:gd name="adj" fmla="val 100000"/>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25" name="Google Shape;125;p4"/>
          <p:cNvGrpSpPr/>
          <p:nvPr/>
        </p:nvGrpSpPr>
        <p:grpSpPr>
          <a:xfrm>
            <a:off x="-9525" y="4462475"/>
            <a:ext cx="9167825" cy="595300"/>
            <a:chOff x="-9525" y="4462475"/>
            <a:chExt cx="9167825" cy="595300"/>
          </a:xfrm>
        </p:grpSpPr>
        <p:sp>
          <p:nvSpPr>
            <p:cNvPr id="126" name="Google Shape;126;p4"/>
            <p:cNvSpPr/>
            <p:nvPr/>
          </p:nvSpPr>
          <p:spPr>
            <a:xfrm>
              <a:off x="-9525" y="4581525"/>
              <a:ext cx="4205300" cy="476250"/>
            </a:xfrm>
            <a:custGeom>
              <a:avLst/>
              <a:gdLst/>
              <a:ahLst/>
              <a:cxnLst/>
              <a:rect l="l" t="t" r="r" b="b"/>
              <a:pathLst>
                <a:path w="168212" h="19050" extrusionOk="0">
                  <a:moveTo>
                    <a:pt x="0" y="1715"/>
                  </a:moveTo>
                  <a:lnTo>
                    <a:pt x="15812" y="16574"/>
                  </a:lnTo>
                  <a:lnTo>
                    <a:pt x="31052" y="16574"/>
                  </a:lnTo>
                  <a:lnTo>
                    <a:pt x="46292" y="14097"/>
                  </a:lnTo>
                  <a:lnTo>
                    <a:pt x="61532" y="19050"/>
                  </a:lnTo>
                  <a:lnTo>
                    <a:pt x="76581" y="11240"/>
                  </a:lnTo>
                  <a:lnTo>
                    <a:pt x="92012" y="11240"/>
                  </a:lnTo>
                  <a:lnTo>
                    <a:pt x="106871" y="0"/>
                  </a:lnTo>
                  <a:lnTo>
                    <a:pt x="122111" y="2667"/>
                  </a:lnTo>
                  <a:lnTo>
                    <a:pt x="137541" y="2667"/>
                  </a:lnTo>
                  <a:lnTo>
                    <a:pt x="152972" y="16002"/>
                  </a:lnTo>
                  <a:lnTo>
                    <a:pt x="168212" y="16002"/>
                  </a:lnTo>
                </a:path>
              </a:pathLst>
            </a:custGeom>
            <a:noFill/>
            <a:ln w="9525" cap="flat" cmpd="sng">
              <a:solidFill>
                <a:schemeClr val="accent2"/>
              </a:solidFill>
              <a:prstDash val="solid"/>
              <a:round/>
              <a:headEnd type="none" w="med" len="med"/>
              <a:tailEnd type="none" w="med" len="med"/>
            </a:ln>
          </p:spPr>
        </p:sp>
        <p:sp>
          <p:nvSpPr>
            <p:cNvPr id="127" name="Google Shape;127;p4"/>
            <p:cNvSpPr/>
            <p:nvPr/>
          </p:nvSpPr>
          <p:spPr>
            <a:xfrm>
              <a:off x="4195775" y="4462475"/>
              <a:ext cx="3424225" cy="590550"/>
            </a:xfrm>
            <a:custGeom>
              <a:avLst/>
              <a:gdLst/>
              <a:ahLst/>
              <a:cxnLst/>
              <a:rect l="l" t="t" r="r" b="b"/>
              <a:pathLst>
                <a:path w="136969" h="23622" extrusionOk="0">
                  <a:moveTo>
                    <a:pt x="0" y="20955"/>
                  </a:moveTo>
                  <a:lnTo>
                    <a:pt x="15049" y="9144"/>
                  </a:lnTo>
                  <a:lnTo>
                    <a:pt x="30480" y="4381"/>
                  </a:lnTo>
                  <a:lnTo>
                    <a:pt x="45720" y="13716"/>
                  </a:lnTo>
                  <a:lnTo>
                    <a:pt x="60769" y="13716"/>
                  </a:lnTo>
                  <a:lnTo>
                    <a:pt x="76009" y="16573"/>
                  </a:lnTo>
                  <a:lnTo>
                    <a:pt x="91249" y="11811"/>
                  </a:lnTo>
                  <a:lnTo>
                    <a:pt x="106680" y="23622"/>
                  </a:lnTo>
                  <a:lnTo>
                    <a:pt x="122110" y="23622"/>
                  </a:lnTo>
                  <a:lnTo>
                    <a:pt x="136969" y="0"/>
                  </a:lnTo>
                </a:path>
              </a:pathLst>
            </a:custGeom>
            <a:noFill/>
            <a:ln w="9525" cap="flat" cmpd="sng">
              <a:solidFill>
                <a:schemeClr val="accent2"/>
              </a:solidFill>
              <a:prstDash val="solid"/>
              <a:round/>
              <a:headEnd type="none" w="med" len="med"/>
              <a:tailEnd type="none" w="med" len="med"/>
            </a:ln>
          </p:spPr>
        </p:sp>
        <p:sp>
          <p:nvSpPr>
            <p:cNvPr id="128" name="Google Shape;128;p4"/>
            <p:cNvSpPr/>
            <p:nvPr/>
          </p:nvSpPr>
          <p:spPr>
            <a:xfrm>
              <a:off x="7624775" y="4472000"/>
              <a:ext cx="1533525" cy="414325"/>
            </a:xfrm>
            <a:custGeom>
              <a:avLst/>
              <a:gdLst/>
              <a:ahLst/>
              <a:cxnLst/>
              <a:rect l="l" t="t" r="r" b="b"/>
              <a:pathLst>
                <a:path w="61341" h="16573" extrusionOk="0">
                  <a:moveTo>
                    <a:pt x="0" y="0"/>
                  </a:moveTo>
                  <a:lnTo>
                    <a:pt x="15049" y="4762"/>
                  </a:lnTo>
                  <a:lnTo>
                    <a:pt x="30670" y="4762"/>
                  </a:lnTo>
                  <a:lnTo>
                    <a:pt x="45910" y="4762"/>
                  </a:lnTo>
                  <a:lnTo>
                    <a:pt x="61341" y="16573"/>
                  </a:lnTo>
                </a:path>
              </a:pathLst>
            </a:custGeom>
            <a:noFill/>
            <a:ln w="9525" cap="flat" cmpd="sng">
              <a:solidFill>
                <a:schemeClr val="accent2"/>
              </a:solidFill>
              <a:prstDash val="solid"/>
              <a:round/>
              <a:headEnd type="none" w="med" len="med"/>
              <a:tailEnd type="none" w="med" len="med"/>
            </a:ln>
          </p:spPr>
        </p:sp>
      </p:grpSp>
      <p:grpSp>
        <p:nvGrpSpPr>
          <p:cNvPr id="129" name="Google Shape;129;p4"/>
          <p:cNvGrpSpPr/>
          <p:nvPr/>
        </p:nvGrpSpPr>
        <p:grpSpPr>
          <a:xfrm>
            <a:off x="-42837" y="4443488"/>
            <a:ext cx="9229575" cy="642787"/>
            <a:chOff x="-42837" y="4443488"/>
            <a:chExt cx="9229575" cy="642787"/>
          </a:xfrm>
        </p:grpSpPr>
        <p:sp>
          <p:nvSpPr>
            <p:cNvPr id="130" name="Google Shape;130;p4"/>
            <p:cNvSpPr/>
            <p:nvPr/>
          </p:nvSpPr>
          <p:spPr>
            <a:xfrm>
              <a:off x="1114450" y="4900688"/>
              <a:ext cx="57000" cy="570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 name="Google Shape;131;p4"/>
            <p:cNvSpPr/>
            <p:nvPr/>
          </p:nvSpPr>
          <p:spPr>
            <a:xfrm>
              <a:off x="1495450" y="5029275"/>
              <a:ext cx="57000" cy="570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 name="Google Shape;132;p4"/>
            <p:cNvSpPr/>
            <p:nvPr/>
          </p:nvSpPr>
          <p:spPr>
            <a:xfrm>
              <a:off x="733450" y="4972125"/>
              <a:ext cx="57000" cy="570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 name="Google Shape;133;p4"/>
            <p:cNvSpPr/>
            <p:nvPr/>
          </p:nvSpPr>
          <p:spPr>
            <a:xfrm>
              <a:off x="352450" y="4962600"/>
              <a:ext cx="57000" cy="570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 name="Google Shape;134;p4"/>
            <p:cNvSpPr/>
            <p:nvPr/>
          </p:nvSpPr>
          <p:spPr>
            <a:xfrm>
              <a:off x="-42837" y="4605413"/>
              <a:ext cx="57000" cy="570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 name="Google Shape;135;p4"/>
            <p:cNvSpPr/>
            <p:nvPr/>
          </p:nvSpPr>
          <p:spPr>
            <a:xfrm>
              <a:off x="1876450" y="4834013"/>
              <a:ext cx="57000" cy="570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 name="Google Shape;136;p4"/>
            <p:cNvSpPr/>
            <p:nvPr/>
          </p:nvSpPr>
          <p:spPr>
            <a:xfrm>
              <a:off x="2257450" y="4829250"/>
              <a:ext cx="57000" cy="570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 name="Google Shape;137;p4"/>
            <p:cNvSpPr/>
            <p:nvPr/>
          </p:nvSpPr>
          <p:spPr>
            <a:xfrm>
              <a:off x="2638450" y="4548263"/>
              <a:ext cx="57000" cy="570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 name="Google Shape;138;p4"/>
            <p:cNvSpPr/>
            <p:nvPr/>
          </p:nvSpPr>
          <p:spPr>
            <a:xfrm>
              <a:off x="3019450" y="4614938"/>
              <a:ext cx="57000" cy="570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 name="Google Shape;139;p4"/>
            <p:cNvSpPr/>
            <p:nvPr/>
          </p:nvSpPr>
          <p:spPr>
            <a:xfrm>
              <a:off x="3400450" y="4614938"/>
              <a:ext cx="57000" cy="570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 name="Google Shape;140;p4"/>
            <p:cNvSpPr/>
            <p:nvPr/>
          </p:nvSpPr>
          <p:spPr>
            <a:xfrm>
              <a:off x="3781450" y="4948313"/>
              <a:ext cx="57000" cy="570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 name="Google Shape;141;p4"/>
            <p:cNvSpPr/>
            <p:nvPr/>
          </p:nvSpPr>
          <p:spPr>
            <a:xfrm>
              <a:off x="4162450" y="4948313"/>
              <a:ext cx="57000" cy="570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 name="Google Shape;142;p4"/>
            <p:cNvSpPr/>
            <p:nvPr/>
          </p:nvSpPr>
          <p:spPr>
            <a:xfrm>
              <a:off x="4543450" y="4667325"/>
              <a:ext cx="57000" cy="570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 name="Google Shape;143;p4"/>
            <p:cNvSpPr/>
            <p:nvPr/>
          </p:nvSpPr>
          <p:spPr>
            <a:xfrm>
              <a:off x="4924450" y="4543500"/>
              <a:ext cx="57000" cy="570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 name="Google Shape;144;p4"/>
            <p:cNvSpPr/>
            <p:nvPr/>
          </p:nvSpPr>
          <p:spPr>
            <a:xfrm>
              <a:off x="5305450" y="4772100"/>
              <a:ext cx="57000" cy="570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 name="Google Shape;145;p4"/>
            <p:cNvSpPr/>
            <p:nvPr/>
          </p:nvSpPr>
          <p:spPr>
            <a:xfrm>
              <a:off x="5686450" y="4772100"/>
              <a:ext cx="57000" cy="570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 name="Google Shape;146;p4"/>
            <p:cNvSpPr/>
            <p:nvPr/>
          </p:nvSpPr>
          <p:spPr>
            <a:xfrm>
              <a:off x="6067450" y="4848300"/>
              <a:ext cx="57000" cy="570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 name="Google Shape;147;p4"/>
            <p:cNvSpPr/>
            <p:nvPr/>
          </p:nvSpPr>
          <p:spPr>
            <a:xfrm>
              <a:off x="6448450" y="4729238"/>
              <a:ext cx="57000" cy="570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 name="Google Shape;148;p4"/>
            <p:cNvSpPr/>
            <p:nvPr/>
          </p:nvSpPr>
          <p:spPr>
            <a:xfrm>
              <a:off x="6829450" y="5024513"/>
              <a:ext cx="57000" cy="570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 name="Google Shape;149;p4"/>
            <p:cNvSpPr/>
            <p:nvPr/>
          </p:nvSpPr>
          <p:spPr>
            <a:xfrm>
              <a:off x="7210450" y="5024513"/>
              <a:ext cx="57000" cy="570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 name="Google Shape;150;p4"/>
            <p:cNvSpPr/>
            <p:nvPr/>
          </p:nvSpPr>
          <p:spPr>
            <a:xfrm>
              <a:off x="7591450" y="4443488"/>
              <a:ext cx="57000" cy="570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 name="Google Shape;151;p4"/>
            <p:cNvSpPr/>
            <p:nvPr/>
          </p:nvSpPr>
          <p:spPr>
            <a:xfrm>
              <a:off x="7972450" y="4557788"/>
              <a:ext cx="57000" cy="570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 name="Google Shape;152;p4"/>
            <p:cNvSpPr/>
            <p:nvPr/>
          </p:nvSpPr>
          <p:spPr>
            <a:xfrm>
              <a:off x="8353450" y="4557788"/>
              <a:ext cx="57000" cy="570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 name="Google Shape;153;p4"/>
            <p:cNvSpPr/>
            <p:nvPr/>
          </p:nvSpPr>
          <p:spPr>
            <a:xfrm>
              <a:off x="8734450" y="4557788"/>
              <a:ext cx="57000" cy="570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 name="Google Shape;154;p4"/>
            <p:cNvSpPr/>
            <p:nvPr/>
          </p:nvSpPr>
          <p:spPr>
            <a:xfrm>
              <a:off x="9129738" y="4867350"/>
              <a:ext cx="57000" cy="570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55" name="Google Shape;155;p4"/>
          <p:cNvSpPr/>
          <p:nvPr/>
        </p:nvSpPr>
        <p:spPr>
          <a:xfrm>
            <a:off x="2990700" y="4586200"/>
            <a:ext cx="114600" cy="114600"/>
          </a:xfrm>
          <a:prstGeom prst="ellipse">
            <a:avLst/>
          </a:prstGeom>
          <a:noFill/>
          <a:ln w="9525"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 name="Google Shape;156;p4"/>
          <p:cNvSpPr/>
          <p:nvPr/>
        </p:nvSpPr>
        <p:spPr>
          <a:xfrm>
            <a:off x="1085700" y="4871950"/>
            <a:ext cx="114600" cy="114600"/>
          </a:xfrm>
          <a:prstGeom prst="ellipse">
            <a:avLst/>
          </a:prstGeom>
          <a:noFill/>
          <a:ln w="9525"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 name="Google Shape;157;p4"/>
          <p:cNvSpPr/>
          <p:nvPr/>
        </p:nvSpPr>
        <p:spPr>
          <a:xfrm>
            <a:off x="4895700" y="4516032"/>
            <a:ext cx="114600" cy="114600"/>
          </a:xfrm>
          <a:prstGeom prst="ellipse">
            <a:avLst/>
          </a:prstGeom>
          <a:noFill/>
          <a:ln w="9525"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 name="Google Shape;158;p4"/>
          <p:cNvSpPr/>
          <p:nvPr/>
        </p:nvSpPr>
        <p:spPr>
          <a:xfrm rot="8100000">
            <a:off x="8699949" y="4329169"/>
            <a:ext cx="122612" cy="122612"/>
          </a:xfrm>
          <a:prstGeom prst="teardrop">
            <a:avLst>
              <a:gd name="adj" fmla="val 100000"/>
            </a:avLst>
          </a:prstGeom>
          <a:noFill/>
          <a:ln w="28575"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 name="Google Shape;159;p4"/>
          <p:cNvSpPr txBox="1">
            <a:spLocks noGrp="1"/>
          </p:cNvSpPr>
          <p:nvPr>
            <p:ph type="sldNum" idx="12"/>
          </p:nvPr>
        </p:nvSpPr>
        <p:spPr>
          <a:xfrm>
            <a:off x="8556775" y="4826200"/>
            <a:ext cx="548700" cy="317400"/>
          </a:xfrm>
          <a:prstGeom prst="rect">
            <a:avLst/>
          </a:prstGeom>
        </p:spPr>
        <p:txBody>
          <a:bodyPr spcFirstLastPara="1" wrap="square" lIns="91425" tIns="91425" rIns="91425" bIns="91425" anchor="t"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extLst>
      <p:ext uri="{BB962C8B-B14F-4D97-AF65-F5344CB8AC3E}">
        <p14:creationId xmlns:p14="http://schemas.microsoft.com/office/powerpoint/2010/main" val="2878308306"/>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matchingName="Title + 1 column" type="tx">
  <p:cSld name="Title + 1 column">
    <p:spTree>
      <p:nvGrpSpPr>
        <p:cNvPr id="1" name="Shape 160"/>
        <p:cNvGrpSpPr/>
        <p:nvPr/>
      </p:nvGrpSpPr>
      <p:grpSpPr>
        <a:xfrm>
          <a:off x="0" y="0"/>
          <a:ext cx="0" cy="0"/>
          <a:chOff x="0" y="0"/>
          <a:chExt cx="0" cy="0"/>
        </a:xfrm>
      </p:grpSpPr>
      <p:sp>
        <p:nvSpPr>
          <p:cNvPr id="161" name="Google Shape;161;p5"/>
          <p:cNvSpPr/>
          <p:nvPr/>
        </p:nvSpPr>
        <p:spPr>
          <a:xfrm>
            <a:off x="-28575" y="4446775"/>
            <a:ext cx="9191625" cy="712478"/>
          </a:xfrm>
          <a:custGeom>
            <a:avLst/>
            <a:gdLst/>
            <a:ahLst/>
            <a:cxnLst/>
            <a:rect l="l" t="t" r="r" b="b"/>
            <a:pathLst>
              <a:path w="367665" h="41339" extrusionOk="0">
                <a:moveTo>
                  <a:pt x="381" y="381"/>
                </a:moveTo>
                <a:lnTo>
                  <a:pt x="16574" y="16383"/>
                </a:lnTo>
                <a:lnTo>
                  <a:pt x="31623" y="7430"/>
                </a:lnTo>
                <a:lnTo>
                  <a:pt x="62484" y="7239"/>
                </a:lnTo>
                <a:lnTo>
                  <a:pt x="77724" y="0"/>
                </a:lnTo>
                <a:lnTo>
                  <a:pt x="92964" y="19622"/>
                </a:lnTo>
                <a:lnTo>
                  <a:pt x="108014" y="30861"/>
                </a:lnTo>
                <a:lnTo>
                  <a:pt x="123063" y="30671"/>
                </a:lnTo>
                <a:lnTo>
                  <a:pt x="139065" y="15050"/>
                </a:lnTo>
                <a:lnTo>
                  <a:pt x="154115" y="11430"/>
                </a:lnTo>
                <a:lnTo>
                  <a:pt x="168783" y="3408"/>
                </a:lnTo>
                <a:lnTo>
                  <a:pt x="184404" y="21527"/>
                </a:lnTo>
                <a:lnTo>
                  <a:pt x="199644" y="22155"/>
                </a:lnTo>
                <a:lnTo>
                  <a:pt x="214694" y="36386"/>
                </a:lnTo>
                <a:lnTo>
                  <a:pt x="230124" y="36386"/>
                </a:lnTo>
                <a:lnTo>
                  <a:pt x="246126" y="29147"/>
                </a:lnTo>
                <a:lnTo>
                  <a:pt x="261176" y="29147"/>
                </a:lnTo>
                <a:lnTo>
                  <a:pt x="275463" y="16574"/>
                </a:lnTo>
                <a:lnTo>
                  <a:pt x="291656" y="24384"/>
                </a:lnTo>
                <a:lnTo>
                  <a:pt x="305943" y="11811"/>
                </a:lnTo>
                <a:lnTo>
                  <a:pt x="336804" y="11621"/>
                </a:lnTo>
                <a:lnTo>
                  <a:pt x="351854" y="16383"/>
                </a:lnTo>
                <a:lnTo>
                  <a:pt x="367665" y="4001"/>
                </a:lnTo>
                <a:lnTo>
                  <a:pt x="367284" y="41339"/>
                </a:lnTo>
                <a:lnTo>
                  <a:pt x="0" y="41339"/>
                </a:lnTo>
                <a:close/>
              </a:path>
            </a:pathLst>
          </a:custGeom>
          <a:solidFill>
            <a:schemeClr val="accent5"/>
          </a:solidFill>
          <a:ln>
            <a:noFill/>
          </a:ln>
        </p:spPr>
      </p:sp>
      <p:sp>
        <p:nvSpPr>
          <p:cNvPr id="162" name="Google Shape;162;p5"/>
          <p:cNvSpPr/>
          <p:nvPr/>
        </p:nvSpPr>
        <p:spPr>
          <a:xfrm>
            <a:off x="-28575" y="4578111"/>
            <a:ext cx="9191625" cy="584439"/>
          </a:xfrm>
          <a:custGeom>
            <a:avLst/>
            <a:gdLst/>
            <a:ahLst/>
            <a:cxnLst/>
            <a:rect l="l" t="t" r="r" b="b"/>
            <a:pathLst>
              <a:path w="367665" h="33910" extrusionOk="0">
                <a:moveTo>
                  <a:pt x="381" y="8001"/>
                </a:moveTo>
                <a:lnTo>
                  <a:pt x="16764" y="16266"/>
                </a:lnTo>
                <a:lnTo>
                  <a:pt x="47244" y="16266"/>
                </a:lnTo>
                <a:lnTo>
                  <a:pt x="62484" y="9925"/>
                </a:lnTo>
                <a:lnTo>
                  <a:pt x="77724" y="23434"/>
                </a:lnTo>
                <a:lnTo>
                  <a:pt x="92964" y="23434"/>
                </a:lnTo>
                <a:lnTo>
                  <a:pt x="107442" y="16266"/>
                </a:lnTo>
                <a:lnTo>
                  <a:pt x="122682" y="11855"/>
                </a:lnTo>
                <a:lnTo>
                  <a:pt x="138684" y="11855"/>
                </a:lnTo>
                <a:lnTo>
                  <a:pt x="153924" y="15714"/>
                </a:lnTo>
                <a:lnTo>
                  <a:pt x="168783" y="11028"/>
                </a:lnTo>
                <a:lnTo>
                  <a:pt x="184023" y="18471"/>
                </a:lnTo>
                <a:lnTo>
                  <a:pt x="199644" y="29775"/>
                </a:lnTo>
                <a:lnTo>
                  <a:pt x="214122" y="22055"/>
                </a:lnTo>
                <a:lnTo>
                  <a:pt x="229743" y="22055"/>
                </a:lnTo>
                <a:lnTo>
                  <a:pt x="245364" y="8546"/>
                </a:lnTo>
                <a:lnTo>
                  <a:pt x="260604" y="16266"/>
                </a:lnTo>
                <a:lnTo>
                  <a:pt x="275844" y="16266"/>
                </a:lnTo>
                <a:lnTo>
                  <a:pt x="291084" y="9925"/>
                </a:lnTo>
                <a:lnTo>
                  <a:pt x="321564" y="9925"/>
                </a:lnTo>
                <a:lnTo>
                  <a:pt x="336804" y="23158"/>
                </a:lnTo>
                <a:lnTo>
                  <a:pt x="351282" y="18471"/>
                </a:lnTo>
                <a:lnTo>
                  <a:pt x="367665" y="0"/>
                </a:lnTo>
                <a:lnTo>
                  <a:pt x="367665" y="33910"/>
                </a:lnTo>
                <a:lnTo>
                  <a:pt x="0" y="33910"/>
                </a:lnTo>
                <a:close/>
              </a:path>
            </a:pathLst>
          </a:custGeom>
          <a:solidFill>
            <a:srgbClr val="00CEF6">
              <a:alpha val="73460"/>
            </a:srgbClr>
          </a:solidFill>
          <a:ln>
            <a:noFill/>
          </a:ln>
        </p:spPr>
      </p:sp>
      <p:sp>
        <p:nvSpPr>
          <p:cNvPr id="163" name="Google Shape;163;p5"/>
          <p:cNvSpPr/>
          <p:nvPr/>
        </p:nvSpPr>
        <p:spPr>
          <a:xfrm rot="8100000">
            <a:off x="1847981" y="4252969"/>
            <a:ext cx="122612" cy="122612"/>
          </a:xfrm>
          <a:prstGeom prst="teardrop">
            <a:avLst>
              <a:gd name="adj" fmla="val 100000"/>
            </a:avLst>
          </a:pr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 name="Google Shape;164;p5"/>
          <p:cNvSpPr/>
          <p:nvPr/>
        </p:nvSpPr>
        <p:spPr>
          <a:xfrm rot="8100000">
            <a:off x="6038981" y="4536819"/>
            <a:ext cx="122612" cy="122612"/>
          </a:xfrm>
          <a:prstGeom prst="teardrop">
            <a:avLst>
              <a:gd name="adj" fmla="val 100000"/>
            </a:avLst>
          </a:prstGeom>
          <a:noFill/>
          <a:ln w="285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 name="Google Shape;165;p5"/>
          <p:cNvSpPr/>
          <p:nvPr/>
        </p:nvSpPr>
        <p:spPr>
          <a:xfrm rot="8100000">
            <a:off x="7181981" y="4570169"/>
            <a:ext cx="122612" cy="122612"/>
          </a:xfrm>
          <a:prstGeom prst="teardrop">
            <a:avLst>
              <a:gd name="adj" fmla="val 100000"/>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66" name="Google Shape;166;p5"/>
          <p:cNvGrpSpPr/>
          <p:nvPr/>
        </p:nvGrpSpPr>
        <p:grpSpPr>
          <a:xfrm>
            <a:off x="-9525" y="4462475"/>
            <a:ext cx="9167825" cy="595300"/>
            <a:chOff x="-9525" y="4462475"/>
            <a:chExt cx="9167825" cy="595300"/>
          </a:xfrm>
        </p:grpSpPr>
        <p:sp>
          <p:nvSpPr>
            <p:cNvPr id="167" name="Google Shape;167;p5"/>
            <p:cNvSpPr/>
            <p:nvPr/>
          </p:nvSpPr>
          <p:spPr>
            <a:xfrm>
              <a:off x="-9525" y="4581525"/>
              <a:ext cx="4205300" cy="476250"/>
            </a:xfrm>
            <a:custGeom>
              <a:avLst/>
              <a:gdLst/>
              <a:ahLst/>
              <a:cxnLst/>
              <a:rect l="l" t="t" r="r" b="b"/>
              <a:pathLst>
                <a:path w="168212" h="19050" extrusionOk="0">
                  <a:moveTo>
                    <a:pt x="0" y="1715"/>
                  </a:moveTo>
                  <a:lnTo>
                    <a:pt x="15812" y="16574"/>
                  </a:lnTo>
                  <a:lnTo>
                    <a:pt x="31052" y="16574"/>
                  </a:lnTo>
                  <a:lnTo>
                    <a:pt x="46292" y="14097"/>
                  </a:lnTo>
                  <a:lnTo>
                    <a:pt x="61532" y="19050"/>
                  </a:lnTo>
                  <a:lnTo>
                    <a:pt x="76581" y="11240"/>
                  </a:lnTo>
                  <a:lnTo>
                    <a:pt x="92012" y="11240"/>
                  </a:lnTo>
                  <a:lnTo>
                    <a:pt x="106871" y="0"/>
                  </a:lnTo>
                  <a:lnTo>
                    <a:pt x="122111" y="2667"/>
                  </a:lnTo>
                  <a:lnTo>
                    <a:pt x="137541" y="2667"/>
                  </a:lnTo>
                  <a:lnTo>
                    <a:pt x="152972" y="16002"/>
                  </a:lnTo>
                  <a:lnTo>
                    <a:pt x="168212" y="16002"/>
                  </a:lnTo>
                </a:path>
              </a:pathLst>
            </a:custGeom>
            <a:noFill/>
            <a:ln w="9525" cap="flat" cmpd="sng">
              <a:solidFill>
                <a:schemeClr val="accent2"/>
              </a:solidFill>
              <a:prstDash val="solid"/>
              <a:round/>
              <a:headEnd type="none" w="med" len="med"/>
              <a:tailEnd type="none" w="med" len="med"/>
            </a:ln>
          </p:spPr>
        </p:sp>
        <p:sp>
          <p:nvSpPr>
            <p:cNvPr id="168" name="Google Shape;168;p5"/>
            <p:cNvSpPr/>
            <p:nvPr/>
          </p:nvSpPr>
          <p:spPr>
            <a:xfrm>
              <a:off x="4195775" y="4462475"/>
              <a:ext cx="3424225" cy="590550"/>
            </a:xfrm>
            <a:custGeom>
              <a:avLst/>
              <a:gdLst/>
              <a:ahLst/>
              <a:cxnLst/>
              <a:rect l="l" t="t" r="r" b="b"/>
              <a:pathLst>
                <a:path w="136969" h="23622" extrusionOk="0">
                  <a:moveTo>
                    <a:pt x="0" y="20955"/>
                  </a:moveTo>
                  <a:lnTo>
                    <a:pt x="15049" y="9144"/>
                  </a:lnTo>
                  <a:lnTo>
                    <a:pt x="30480" y="4381"/>
                  </a:lnTo>
                  <a:lnTo>
                    <a:pt x="45720" y="13716"/>
                  </a:lnTo>
                  <a:lnTo>
                    <a:pt x="60769" y="13716"/>
                  </a:lnTo>
                  <a:lnTo>
                    <a:pt x="76009" y="16573"/>
                  </a:lnTo>
                  <a:lnTo>
                    <a:pt x="91249" y="11811"/>
                  </a:lnTo>
                  <a:lnTo>
                    <a:pt x="106680" y="23622"/>
                  </a:lnTo>
                  <a:lnTo>
                    <a:pt x="122110" y="23622"/>
                  </a:lnTo>
                  <a:lnTo>
                    <a:pt x="136969" y="0"/>
                  </a:lnTo>
                </a:path>
              </a:pathLst>
            </a:custGeom>
            <a:noFill/>
            <a:ln w="9525" cap="flat" cmpd="sng">
              <a:solidFill>
                <a:schemeClr val="accent2"/>
              </a:solidFill>
              <a:prstDash val="solid"/>
              <a:round/>
              <a:headEnd type="none" w="med" len="med"/>
              <a:tailEnd type="none" w="med" len="med"/>
            </a:ln>
          </p:spPr>
        </p:sp>
        <p:sp>
          <p:nvSpPr>
            <p:cNvPr id="169" name="Google Shape;169;p5"/>
            <p:cNvSpPr/>
            <p:nvPr/>
          </p:nvSpPr>
          <p:spPr>
            <a:xfrm>
              <a:off x="7624775" y="4472000"/>
              <a:ext cx="1533525" cy="414325"/>
            </a:xfrm>
            <a:custGeom>
              <a:avLst/>
              <a:gdLst/>
              <a:ahLst/>
              <a:cxnLst/>
              <a:rect l="l" t="t" r="r" b="b"/>
              <a:pathLst>
                <a:path w="61341" h="16573" extrusionOk="0">
                  <a:moveTo>
                    <a:pt x="0" y="0"/>
                  </a:moveTo>
                  <a:lnTo>
                    <a:pt x="15049" y="4762"/>
                  </a:lnTo>
                  <a:lnTo>
                    <a:pt x="30670" y="4762"/>
                  </a:lnTo>
                  <a:lnTo>
                    <a:pt x="45910" y="4762"/>
                  </a:lnTo>
                  <a:lnTo>
                    <a:pt x="61341" y="16573"/>
                  </a:lnTo>
                </a:path>
              </a:pathLst>
            </a:custGeom>
            <a:noFill/>
            <a:ln w="9525" cap="flat" cmpd="sng">
              <a:solidFill>
                <a:schemeClr val="accent2"/>
              </a:solidFill>
              <a:prstDash val="solid"/>
              <a:round/>
              <a:headEnd type="none" w="med" len="med"/>
              <a:tailEnd type="none" w="med" len="med"/>
            </a:ln>
          </p:spPr>
        </p:sp>
      </p:grpSp>
      <p:grpSp>
        <p:nvGrpSpPr>
          <p:cNvPr id="170" name="Google Shape;170;p5"/>
          <p:cNvGrpSpPr/>
          <p:nvPr/>
        </p:nvGrpSpPr>
        <p:grpSpPr>
          <a:xfrm>
            <a:off x="-42837" y="4443488"/>
            <a:ext cx="9229575" cy="642788"/>
            <a:chOff x="-42837" y="4443488"/>
            <a:chExt cx="9229575" cy="642788"/>
          </a:xfrm>
        </p:grpSpPr>
        <p:sp>
          <p:nvSpPr>
            <p:cNvPr id="171" name="Google Shape;171;p5"/>
            <p:cNvSpPr/>
            <p:nvPr/>
          </p:nvSpPr>
          <p:spPr>
            <a:xfrm>
              <a:off x="1114450" y="4900688"/>
              <a:ext cx="57000" cy="570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2" name="Google Shape;172;p5"/>
            <p:cNvSpPr/>
            <p:nvPr/>
          </p:nvSpPr>
          <p:spPr>
            <a:xfrm>
              <a:off x="1495450" y="5029275"/>
              <a:ext cx="57000" cy="570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3" name="Google Shape;173;p5"/>
            <p:cNvSpPr/>
            <p:nvPr/>
          </p:nvSpPr>
          <p:spPr>
            <a:xfrm>
              <a:off x="733450" y="4972125"/>
              <a:ext cx="57000" cy="570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4" name="Google Shape;174;p5"/>
            <p:cNvSpPr/>
            <p:nvPr/>
          </p:nvSpPr>
          <p:spPr>
            <a:xfrm>
              <a:off x="352450" y="4962600"/>
              <a:ext cx="57000" cy="570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5" name="Google Shape;175;p5"/>
            <p:cNvSpPr/>
            <p:nvPr/>
          </p:nvSpPr>
          <p:spPr>
            <a:xfrm>
              <a:off x="-42837" y="4605413"/>
              <a:ext cx="57000" cy="570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6" name="Google Shape;176;p5"/>
            <p:cNvSpPr/>
            <p:nvPr/>
          </p:nvSpPr>
          <p:spPr>
            <a:xfrm>
              <a:off x="1876450" y="4834013"/>
              <a:ext cx="57000" cy="570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 name="Google Shape;177;p5"/>
            <p:cNvSpPr/>
            <p:nvPr/>
          </p:nvSpPr>
          <p:spPr>
            <a:xfrm>
              <a:off x="2257450" y="4829250"/>
              <a:ext cx="57000" cy="570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 name="Google Shape;178;p5"/>
            <p:cNvSpPr/>
            <p:nvPr/>
          </p:nvSpPr>
          <p:spPr>
            <a:xfrm>
              <a:off x="2638450" y="4548263"/>
              <a:ext cx="57000" cy="570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 name="Google Shape;179;p5"/>
            <p:cNvSpPr/>
            <p:nvPr/>
          </p:nvSpPr>
          <p:spPr>
            <a:xfrm>
              <a:off x="3019450" y="4614938"/>
              <a:ext cx="57000" cy="570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 name="Google Shape;180;p5"/>
            <p:cNvSpPr/>
            <p:nvPr/>
          </p:nvSpPr>
          <p:spPr>
            <a:xfrm>
              <a:off x="3400450" y="4614938"/>
              <a:ext cx="57000" cy="570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 name="Google Shape;181;p5"/>
            <p:cNvSpPr/>
            <p:nvPr/>
          </p:nvSpPr>
          <p:spPr>
            <a:xfrm>
              <a:off x="3781450" y="4948313"/>
              <a:ext cx="57000" cy="570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 name="Google Shape;182;p5"/>
            <p:cNvSpPr/>
            <p:nvPr/>
          </p:nvSpPr>
          <p:spPr>
            <a:xfrm>
              <a:off x="4162450" y="4948313"/>
              <a:ext cx="57000" cy="570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 name="Google Shape;183;p5"/>
            <p:cNvSpPr/>
            <p:nvPr/>
          </p:nvSpPr>
          <p:spPr>
            <a:xfrm>
              <a:off x="4543450" y="4667325"/>
              <a:ext cx="57000" cy="570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 name="Google Shape;184;p5"/>
            <p:cNvSpPr/>
            <p:nvPr/>
          </p:nvSpPr>
          <p:spPr>
            <a:xfrm>
              <a:off x="4924450" y="4543500"/>
              <a:ext cx="57000" cy="570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 name="Google Shape;185;p5"/>
            <p:cNvSpPr/>
            <p:nvPr/>
          </p:nvSpPr>
          <p:spPr>
            <a:xfrm>
              <a:off x="5305450" y="4772100"/>
              <a:ext cx="57000" cy="570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 name="Google Shape;186;p5"/>
            <p:cNvSpPr/>
            <p:nvPr/>
          </p:nvSpPr>
          <p:spPr>
            <a:xfrm>
              <a:off x="5686450" y="4772100"/>
              <a:ext cx="57000" cy="570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 name="Google Shape;187;p5"/>
            <p:cNvSpPr/>
            <p:nvPr/>
          </p:nvSpPr>
          <p:spPr>
            <a:xfrm>
              <a:off x="6067450" y="4848300"/>
              <a:ext cx="57000" cy="570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 name="Google Shape;188;p5"/>
            <p:cNvSpPr/>
            <p:nvPr/>
          </p:nvSpPr>
          <p:spPr>
            <a:xfrm>
              <a:off x="6448450" y="4729238"/>
              <a:ext cx="57000" cy="570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 name="Google Shape;189;p5"/>
            <p:cNvSpPr/>
            <p:nvPr/>
          </p:nvSpPr>
          <p:spPr>
            <a:xfrm>
              <a:off x="6829450" y="5024513"/>
              <a:ext cx="57000" cy="570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 name="Google Shape;190;p5"/>
            <p:cNvSpPr/>
            <p:nvPr/>
          </p:nvSpPr>
          <p:spPr>
            <a:xfrm>
              <a:off x="7210450" y="5024513"/>
              <a:ext cx="57000" cy="570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1" name="Google Shape;191;p5"/>
            <p:cNvSpPr/>
            <p:nvPr/>
          </p:nvSpPr>
          <p:spPr>
            <a:xfrm>
              <a:off x="7591450" y="4443488"/>
              <a:ext cx="57000" cy="570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 name="Google Shape;192;p5"/>
            <p:cNvSpPr/>
            <p:nvPr/>
          </p:nvSpPr>
          <p:spPr>
            <a:xfrm>
              <a:off x="7972450" y="4557788"/>
              <a:ext cx="57000" cy="570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 name="Google Shape;193;p5"/>
            <p:cNvSpPr/>
            <p:nvPr/>
          </p:nvSpPr>
          <p:spPr>
            <a:xfrm>
              <a:off x="8353450" y="4557788"/>
              <a:ext cx="57000" cy="570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 name="Google Shape;194;p5"/>
            <p:cNvSpPr/>
            <p:nvPr/>
          </p:nvSpPr>
          <p:spPr>
            <a:xfrm>
              <a:off x="8734450" y="4557788"/>
              <a:ext cx="57000" cy="570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5" name="Google Shape;195;p5"/>
            <p:cNvSpPr/>
            <p:nvPr/>
          </p:nvSpPr>
          <p:spPr>
            <a:xfrm>
              <a:off x="9129738" y="4867350"/>
              <a:ext cx="57000" cy="570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96" name="Google Shape;196;p5"/>
          <p:cNvSpPr/>
          <p:nvPr/>
        </p:nvSpPr>
        <p:spPr>
          <a:xfrm>
            <a:off x="2990700" y="4586200"/>
            <a:ext cx="114600" cy="114600"/>
          </a:xfrm>
          <a:prstGeom prst="ellipse">
            <a:avLst/>
          </a:prstGeom>
          <a:noFill/>
          <a:ln w="9525"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7" name="Google Shape;197;p5"/>
          <p:cNvSpPr/>
          <p:nvPr/>
        </p:nvSpPr>
        <p:spPr>
          <a:xfrm>
            <a:off x="1085700" y="4871950"/>
            <a:ext cx="114600" cy="114600"/>
          </a:xfrm>
          <a:prstGeom prst="ellipse">
            <a:avLst/>
          </a:prstGeom>
          <a:noFill/>
          <a:ln w="9525"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8" name="Google Shape;198;p5"/>
          <p:cNvSpPr/>
          <p:nvPr/>
        </p:nvSpPr>
        <p:spPr>
          <a:xfrm>
            <a:off x="4895700" y="4516032"/>
            <a:ext cx="114600" cy="114600"/>
          </a:xfrm>
          <a:prstGeom prst="ellipse">
            <a:avLst/>
          </a:prstGeom>
          <a:noFill/>
          <a:ln w="9525"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9" name="Google Shape;199;p5"/>
          <p:cNvSpPr/>
          <p:nvPr/>
        </p:nvSpPr>
        <p:spPr>
          <a:xfrm rot="8100000">
            <a:off x="8699949" y="4329169"/>
            <a:ext cx="122612" cy="122612"/>
          </a:xfrm>
          <a:prstGeom prst="teardrop">
            <a:avLst>
              <a:gd name="adj" fmla="val 100000"/>
            </a:avLst>
          </a:prstGeom>
          <a:noFill/>
          <a:ln w="28575"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0" name="Google Shape;200;p5"/>
          <p:cNvSpPr txBox="1">
            <a:spLocks noGrp="1"/>
          </p:cNvSpPr>
          <p:nvPr>
            <p:ph type="title"/>
          </p:nvPr>
        </p:nvSpPr>
        <p:spPr>
          <a:xfrm>
            <a:off x="1047750" y="634125"/>
            <a:ext cx="6996600" cy="715800"/>
          </a:xfrm>
          <a:prstGeom prst="rect">
            <a:avLst/>
          </a:prstGeom>
        </p:spPr>
        <p:txBody>
          <a:bodyPr spcFirstLastPara="1" wrap="square" lIns="91425" tIns="91425" rIns="91425" bIns="91425" anchor="b" anchorCtr="0">
            <a:noAutofit/>
          </a:bodyPr>
          <a:lstStyle>
            <a:lvl1pPr lvl="0">
              <a:spcBef>
                <a:spcPts val="0"/>
              </a:spcBef>
              <a:spcAft>
                <a:spcPts val="0"/>
              </a:spcAft>
              <a:buSzPts val="2000"/>
              <a:buNone/>
              <a:defRPr/>
            </a:lvl1pPr>
            <a:lvl2pPr lvl="1">
              <a:spcBef>
                <a:spcPts val="0"/>
              </a:spcBef>
              <a:spcAft>
                <a:spcPts val="0"/>
              </a:spcAft>
              <a:buSzPts val="2000"/>
              <a:buNone/>
              <a:defRPr/>
            </a:lvl2pPr>
            <a:lvl3pPr lvl="2">
              <a:spcBef>
                <a:spcPts val="0"/>
              </a:spcBef>
              <a:spcAft>
                <a:spcPts val="0"/>
              </a:spcAft>
              <a:buSzPts val="2000"/>
              <a:buNone/>
              <a:defRPr/>
            </a:lvl3pPr>
            <a:lvl4pPr lvl="3">
              <a:spcBef>
                <a:spcPts val="0"/>
              </a:spcBef>
              <a:spcAft>
                <a:spcPts val="0"/>
              </a:spcAft>
              <a:buSzPts val="2000"/>
              <a:buNone/>
              <a:defRPr/>
            </a:lvl4pPr>
            <a:lvl5pPr lvl="4">
              <a:spcBef>
                <a:spcPts val="0"/>
              </a:spcBef>
              <a:spcAft>
                <a:spcPts val="0"/>
              </a:spcAft>
              <a:buSzPts val="2000"/>
              <a:buNone/>
              <a:defRPr/>
            </a:lvl5pPr>
            <a:lvl6pPr lvl="5">
              <a:spcBef>
                <a:spcPts val="0"/>
              </a:spcBef>
              <a:spcAft>
                <a:spcPts val="0"/>
              </a:spcAft>
              <a:buSzPts val="2000"/>
              <a:buNone/>
              <a:defRPr/>
            </a:lvl6pPr>
            <a:lvl7pPr lvl="6">
              <a:spcBef>
                <a:spcPts val="0"/>
              </a:spcBef>
              <a:spcAft>
                <a:spcPts val="0"/>
              </a:spcAft>
              <a:buSzPts val="2000"/>
              <a:buNone/>
              <a:defRPr/>
            </a:lvl7pPr>
            <a:lvl8pPr lvl="7">
              <a:spcBef>
                <a:spcPts val="0"/>
              </a:spcBef>
              <a:spcAft>
                <a:spcPts val="0"/>
              </a:spcAft>
              <a:buSzPts val="2000"/>
              <a:buNone/>
              <a:defRPr/>
            </a:lvl8pPr>
            <a:lvl9pPr lvl="8">
              <a:spcBef>
                <a:spcPts val="0"/>
              </a:spcBef>
              <a:spcAft>
                <a:spcPts val="0"/>
              </a:spcAft>
              <a:buSzPts val="2000"/>
              <a:buNone/>
              <a:defRPr/>
            </a:lvl9pPr>
          </a:lstStyle>
          <a:p>
            <a:endParaRPr/>
          </a:p>
        </p:txBody>
      </p:sp>
      <p:sp>
        <p:nvSpPr>
          <p:cNvPr id="201" name="Google Shape;201;p5"/>
          <p:cNvSpPr txBox="1">
            <a:spLocks noGrp="1"/>
          </p:cNvSpPr>
          <p:nvPr>
            <p:ph type="body" idx="1"/>
          </p:nvPr>
        </p:nvSpPr>
        <p:spPr>
          <a:xfrm>
            <a:off x="1075850" y="1540175"/>
            <a:ext cx="6996600" cy="1922100"/>
          </a:xfrm>
          <a:prstGeom prst="rect">
            <a:avLst/>
          </a:prstGeom>
        </p:spPr>
        <p:txBody>
          <a:bodyPr spcFirstLastPara="1" wrap="square" lIns="91425" tIns="91425" rIns="91425" bIns="91425" anchor="t" anchorCtr="0">
            <a:noAutofit/>
          </a:bodyPr>
          <a:lstStyle>
            <a:lvl1pPr marL="457200" lvl="0" indent="-355600">
              <a:spcBef>
                <a:spcPts val="600"/>
              </a:spcBef>
              <a:spcAft>
                <a:spcPts val="0"/>
              </a:spcAft>
              <a:buSzPts val="2000"/>
              <a:buChar char="◉"/>
              <a:defRPr/>
            </a:lvl1pPr>
            <a:lvl2pPr marL="914400" lvl="1" indent="-342900">
              <a:spcBef>
                <a:spcPts val="0"/>
              </a:spcBef>
              <a:spcAft>
                <a:spcPts val="0"/>
              </a:spcAft>
              <a:buSzPts val="1800"/>
              <a:buChar char="◉"/>
              <a:defRPr/>
            </a:lvl2pPr>
            <a:lvl3pPr marL="1371600" lvl="2" indent="-342900">
              <a:spcBef>
                <a:spcPts val="0"/>
              </a:spcBef>
              <a:spcAft>
                <a:spcPts val="0"/>
              </a:spcAft>
              <a:buSzPts val="1800"/>
              <a:buChar char="■"/>
              <a:defRPr/>
            </a:lvl3pPr>
            <a:lvl4pPr marL="1828800" lvl="3" indent="-342900">
              <a:spcBef>
                <a:spcPts val="0"/>
              </a:spcBef>
              <a:spcAft>
                <a:spcPts val="0"/>
              </a:spcAft>
              <a:buSzPts val="1800"/>
              <a:buChar char="●"/>
              <a:defRPr/>
            </a:lvl4pPr>
            <a:lvl5pPr marL="2286000" lvl="4" indent="-342900">
              <a:spcBef>
                <a:spcPts val="0"/>
              </a:spcBef>
              <a:spcAft>
                <a:spcPts val="0"/>
              </a:spcAft>
              <a:buSzPts val="1800"/>
              <a:buChar char="○"/>
              <a:defRPr/>
            </a:lvl5pPr>
            <a:lvl6pPr marL="2743200" lvl="5" indent="-342900">
              <a:spcBef>
                <a:spcPts val="0"/>
              </a:spcBef>
              <a:spcAft>
                <a:spcPts val="0"/>
              </a:spcAft>
              <a:buSzPts val="1800"/>
              <a:buChar char="■"/>
              <a:defRPr/>
            </a:lvl6pPr>
            <a:lvl7pPr marL="3200400" lvl="6" indent="-342900">
              <a:spcBef>
                <a:spcPts val="0"/>
              </a:spcBef>
              <a:spcAft>
                <a:spcPts val="0"/>
              </a:spcAft>
              <a:buSzPts val="1800"/>
              <a:buChar char="●"/>
              <a:defRPr/>
            </a:lvl7pPr>
            <a:lvl8pPr marL="3657600" lvl="7" indent="-342900">
              <a:spcBef>
                <a:spcPts val="0"/>
              </a:spcBef>
              <a:spcAft>
                <a:spcPts val="0"/>
              </a:spcAft>
              <a:buSzPts val="1800"/>
              <a:buChar char="○"/>
              <a:defRPr/>
            </a:lvl8pPr>
            <a:lvl9pPr marL="4114800" lvl="8" indent="-342900">
              <a:spcBef>
                <a:spcPts val="0"/>
              </a:spcBef>
              <a:spcAft>
                <a:spcPts val="0"/>
              </a:spcAft>
              <a:buSzPts val="1800"/>
              <a:buChar char="■"/>
              <a:defRPr/>
            </a:lvl9pPr>
          </a:lstStyle>
          <a:p>
            <a:endParaRPr/>
          </a:p>
        </p:txBody>
      </p:sp>
      <p:sp>
        <p:nvSpPr>
          <p:cNvPr id="202" name="Google Shape;202;p5"/>
          <p:cNvSpPr txBox="1">
            <a:spLocks noGrp="1"/>
          </p:cNvSpPr>
          <p:nvPr>
            <p:ph type="sldNum" idx="12"/>
          </p:nvPr>
        </p:nvSpPr>
        <p:spPr>
          <a:xfrm>
            <a:off x="8556775" y="4826200"/>
            <a:ext cx="548700" cy="317400"/>
          </a:xfrm>
          <a:prstGeom prst="rect">
            <a:avLst/>
          </a:prstGeom>
        </p:spPr>
        <p:txBody>
          <a:bodyPr spcFirstLastPara="1" wrap="square" lIns="91425" tIns="91425" rIns="91425" bIns="91425" anchor="t"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extLst>
      <p:ext uri="{BB962C8B-B14F-4D97-AF65-F5344CB8AC3E}">
        <p14:creationId xmlns:p14="http://schemas.microsoft.com/office/powerpoint/2010/main" val="1222822461"/>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matchingName="Title + 2 columns" type="twoColTx">
  <p:cSld name="Title + 2 columns">
    <p:spTree>
      <p:nvGrpSpPr>
        <p:cNvPr id="1" name="Shape 203"/>
        <p:cNvGrpSpPr/>
        <p:nvPr/>
      </p:nvGrpSpPr>
      <p:grpSpPr>
        <a:xfrm>
          <a:off x="0" y="0"/>
          <a:ext cx="0" cy="0"/>
          <a:chOff x="0" y="0"/>
          <a:chExt cx="0" cy="0"/>
        </a:xfrm>
      </p:grpSpPr>
      <p:sp>
        <p:nvSpPr>
          <p:cNvPr id="204" name="Google Shape;204;p6"/>
          <p:cNvSpPr/>
          <p:nvPr/>
        </p:nvSpPr>
        <p:spPr>
          <a:xfrm>
            <a:off x="-28575" y="4446775"/>
            <a:ext cx="9191625" cy="712478"/>
          </a:xfrm>
          <a:custGeom>
            <a:avLst/>
            <a:gdLst/>
            <a:ahLst/>
            <a:cxnLst/>
            <a:rect l="l" t="t" r="r" b="b"/>
            <a:pathLst>
              <a:path w="367665" h="41339" extrusionOk="0">
                <a:moveTo>
                  <a:pt x="381" y="381"/>
                </a:moveTo>
                <a:lnTo>
                  <a:pt x="16574" y="16383"/>
                </a:lnTo>
                <a:lnTo>
                  <a:pt x="31623" y="7430"/>
                </a:lnTo>
                <a:lnTo>
                  <a:pt x="62484" y="7239"/>
                </a:lnTo>
                <a:lnTo>
                  <a:pt x="77724" y="0"/>
                </a:lnTo>
                <a:lnTo>
                  <a:pt x="92964" y="19622"/>
                </a:lnTo>
                <a:lnTo>
                  <a:pt x="108014" y="30861"/>
                </a:lnTo>
                <a:lnTo>
                  <a:pt x="123063" y="30671"/>
                </a:lnTo>
                <a:lnTo>
                  <a:pt x="139065" y="15050"/>
                </a:lnTo>
                <a:lnTo>
                  <a:pt x="154115" y="11430"/>
                </a:lnTo>
                <a:lnTo>
                  <a:pt x="168783" y="3408"/>
                </a:lnTo>
                <a:lnTo>
                  <a:pt x="184404" y="21527"/>
                </a:lnTo>
                <a:lnTo>
                  <a:pt x="199644" y="22155"/>
                </a:lnTo>
                <a:lnTo>
                  <a:pt x="214694" y="36386"/>
                </a:lnTo>
                <a:lnTo>
                  <a:pt x="230124" y="36386"/>
                </a:lnTo>
                <a:lnTo>
                  <a:pt x="246126" y="29147"/>
                </a:lnTo>
                <a:lnTo>
                  <a:pt x="261176" y="29147"/>
                </a:lnTo>
                <a:lnTo>
                  <a:pt x="275463" y="16574"/>
                </a:lnTo>
                <a:lnTo>
                  <a:pt x="291656" y="24384"/>
                </a:lnTo>
                <a:lnTo>
                  <a:pt x="305943" y="11811"/>
                </a:lnTo>
                <a:lnTo>
                  <a:pt x="336804" y="11621"/>
                </a:lnTo>
                <a:lnTo>
                  <a:pt x="351854" y="16383"/>
                </a:lnTo>
                <a:lnTo>
                  <a:pt x="367665" y="4001"/>
                </a:lnTo>
                <a:lnTo>
                  <a:pt x="367284" y="41339"/>
                </a:lnTo>
                <a:lnTo>
                  <a:pt x="0" y="41339"/>
                </a:lnTo>
                <a:close/>
              </a:path>
            </a:pathLst>
          </a:custGeom>
          <a:solidFill>
            <a:schemeClr val="accent5"/>
          </a:solidFill>
          <a:ln>
            <a:noFill/>
          </a:ln>
        </p:spPr>
      </p:sp>
      <p:sp>
        <p:nvSpPr>
          <p:cNvPr id="205" name="Google Shape;205;p6"/>
          <p:cNvSpPr/>
          <p:nvPr/>
        </p:nvSpPr>
        <p:spPr>
          <a:xfrm>
            <a:off x="-28575" y="4578111"/>
            <a:ext cx="9191625" cy="584439"/>
          </a:xfrm>
          <a:custGeom>
            <a:avLst/>
            <a:gdLst/>
            <a:ahLst/>
            <a:cxnLst/>
            <a:rect l="l" t="t" r="r" b="b"/>
            <a:pathLst>
              <a:path w="367665" h="33910" extrusionOk="0">
                <a:moveTo>
                  <a:pt x="381" y="8001"/>
                </a:moveTo>
                <a:lnTo>
                  <a:pt x="16764" y="16266"/>
                </a:lnTo>
                <a:lnTo>
                  <a:pt x="47244" y="16266"/>
                </a:lnTo>
                <a:lnTo>
                  <a:pt x="62484" y="9925"/>
                </a:lnTo>
                <a:lnTo>
                  <a:pt x="77724" y="23434"/>
                </a:lnTo>
                <a:lnTo>
                  <a:pt x="92964" y="23434"/>
                </a:lnTo>
                <a:lnTo>
                  <a:pt x="107442" y="16266"/>
                </a:lnTo>
                <a:lnTo>
                  <a:pt x="122682" y="11855"/>
                </a:lnTo>
                <a:lnTo>
                  <a:pt x="138684" y="11855"/>
                </a:lnTo>
                <a:lnTo>
                  <a:pt x="153924" y="15714"/>
                </a:lnTo>
                <a:lnTo>
                  <a:pt x="168783" y="11028"/>
                </a:lnTo>
                <a:lnTo>
                  <a:pt x="184023" y="18471"/>
                </a:lnTo>
                <a:lnTo>
                  <a:pt x="199644" y="29775"/>
                </a:lnTo>
                <a:lnTo>
                  <a:pt x="214122" y="22055"/>
                </a:lnTo>
                <a:lnTo>
                  <a:pt x="229743" y="22055"/>
                </a:lnTo>
                <a:lnTo>
                  <a:pt x="245364" y="8546"/>
                </a:lnTo>
                <a:lnTo>
                  <a:pt x="260604" y="16266"/>
                </a:lnTo>
                <a:lnTo>
                  <a:pt x="275844" y="16266"/>
                </a:lnTo>
                <a:lnTo>
                  <a:pt x="291084" y="9925"/>
                </a:lnTo>
                <a:lnTo>
                  <a:pt x="321564" y="9925"/>
                </a:lnTo>
                <a:lnTo>
                  <a:pt x="336804" y="23158"/>
                </a:lnTo>
                <a:lnTo>
                  <a:pt x="351282" y="18471"/>
                </a:lnTo>
                <a:lnTo>
                  <a:pt x="367665" y="0"/>
                </a:lnTo>
                <a:lnTo>
                  <a:pt x="367665" y="33910"/>
                </a:lnTo>
                <a:lnTo>
                  <a:pt x="0" y="33910"/>
                </a:lnTo>
                <a:close/>
              </a:path>
            </a:pathLst>
          </a:custGeom>
          <a:solidFill>
            <a:srgbClr val="00CEF6">
              <a:alpha val="73460"/>
            </a:srgbClr>
          </a:solidFill>
          <a:ln>
            <a:noFill/>
          </a:ln>
        </p:spPr>
      </p:sp>
      <p:sp>
        <p:nvSpPr>
          <p:cNvPr id="206" name="Google Shape;206;p6"/>
          <p:cNvSpPr/>
          <p:nvPr/>
        </p:nvSpPr>
        <p:spPr>
          <a:xfrm rot="8100000">
            <a:off x="1847981" y="4252969"/>
            <a:ext cx="122612" cy="122612"/>
          </a:xfrm>
          <a:prstGeom prst="teardrop">
            <a:avLst>
              <a:gd name="adj" fmla="val 100000"/>
            </a:avLst>
          </a:pr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7" name="Google Shape;207;p6"/>
          <p:cNvSpPr/>
          <p:nvPr/>
        </p:nvSpPr>
        <p:spPr>
          <a:xfrm rot="8100000">
            <a:off x="6038981" y="4536819"/>
            <a:ext cx="122612" cy="122612"/>
          </a:xfrm>
          <a:prstGeom prst="teardrop">
            <a:avLst>
              <a:gd name="adj" fmla="val 100000"/>
            </a:avLst>
          </a:prstGeom>
          <a:noFill/>
          <a:ln w="285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 name="Google Shape;208;p6"/>
          <p:cNvSpPr/>
          <p:nvPr/>
        </p:nvSpPr>
        <p:spPr>
          <a:xfrm rot="8100000">
            <a:off x="7181981" y="4570169"/>
            <a:ext cx="122612" cy="122612"/>
          </a:xfrm>
          <a:prstGeom prst="teardrop">
            <a:avLst>
              <a:gd name="adj" fmla="val 100000"/>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209" name="Google Shape;209;p6"/>
          <p:cNvGrpSpPr/>
          <p:nvPr/>
        </p:nvGrpSpPr>
        <p:grpSpPr>
          <a:xfrm>
            <a:off x="-9525" y="4462475"/>
            <a:ext cx="9167825" cy="595300"/>
            <a:chOff x="-9525" y="4462475"/>
            <a:chExt cx="9167825" cy="595300"/>
          </a:xfrm>
        </p:grpSpPr>
        <p:sp>
          <p:nvSpPr>
            <p:cNvPr id="210" name="Google Shape;210;p6"/>
            <p:cNvSpPr/>
            <p:nvPr/>
          </p:nvSpPr>
          <p:spPr>
            <a:xfrm>
              <a:off x="-9525" y="4581525"/>
              <a:ext cx="4205300" cy="476250"/>
            </a:xfrm>
            <a:custGeom>
              <a:avLst/>
              <a:gdLst/>
              <a:ahLst/>
              <a:cxnLst/>
              <a:rect l="l" t="t" r="r" b="b"/>
              <a:pathLst>
                <a:path w="168212" h="19050" extrusionOk="0">
                  <a:moveTo>
                    <a:pt x="0" y="1715"/>
                  </a:moveTo>
                  <a:lnTo>
                    <a:pt x="15812" y="16574"/>
                  </a:lnTo>
                  <a:lnTo>
                    <a:pt x="31052" y="16574"/>
                  </a:lnTo>
                  <a:lnTo>
                    <a:pt x="46292" y="14097"/>
                  </a:lnTo>
                  <a:lnTo>
                    <a:pt x="61532" y="19050"/>
                  </a:lnTo>
                  <a:lnTo>
                    <a:pt x="76581" y="11240"/>
                  </a:lnTo>
                  <a:lnTo>
                    <a:pt x="92012" y="11240"/>
                  </a:lnTo>
                  <a:lnTo>
                    <a:pt x="106871" y="0"/>
                  </a:lnTo>
                  <a:lnTo>
                    <a:pt x="122111" y="2667"/>
                  </a:lnTo>
                  <a:lnTo>
                    <a:pt x="137541" y="2667"/>
                  </a:lnTo>
                  <a:lnTo>
                    <a:pt x="152972" y="16002"/>
                  </a:lnTo>
                  <a:lnTo>
                    <a:pt x="168212" y="16002"/>
                  </a:lnTo>
                </a:path>
              </a:pathLst>
            </a:custGeom>
            <a:noFill/>
            <a:ln w="9525" cap="flat" cmpd="sng">
              <a:solidFill>
                <a:schemeClr val="accent2"/>
              </a:solidFill>
              <a:prstDash val="solid"/>
              <a:round/>
              <a:headEnd type="none" w="med" len="med"/>
              <a:tailEnd type="none" w="med" len="med"/>
            </a:ln>
          </p:spPr>
        </p:sp>
        <p:sp>
          <p:nvSpPr>
            <p:cNvPr id="211" name="Google Shape;211;p6"/>
            <p:cNvSpPr/>
            <p:nvPr/>
          </p:nvSpPr>
          <p:spPr>
            <a:xfrm>
              <a:off x="4195775" y="4462475"/>
              <a:ext cx="3424225" cy="590550"/>
            </a:xfrm>
            <a:custGeom>
              <a:avLst/>
              <a:gdLst/>
              <a:ahLst/>
              <a:cxnLst/>
              <a:rect l="l" t="t" r="r" b="b"/>
              <a:pathLst>
                <a:path w="136969" h="23622" extrusionOk="0">
                  <a:moveTo>
                    <a:pt x="0" y="20955"/>
                  </a:moveTo>
                  <a:lnTo>
                    <a:pt x="15049" y="9144"/>
                  </a:lnTo>
                  <a:lnTo>
                    <a:pt x="30480" y="4381"/>
                  </a:lnTo>
                  <a:lnTo>
                    <a:pt x="45720" y="13716"/>
                  </a:lnTo>
                  <a:lnTo>
                    <a:pt x="60769" y="13716"/>
                  </a:lnTo>
                  <a:lnTo>
                    <a:pt x="76009" y="16573"/>
                  </a:lnTo>
                  <a:lnTo>
                    <a:pt x="91249" y="11811"/>
                  </a:lnTo>
                  <a:lnTo>
                    <a:pt x="106680" y="23622"/>
                  </a:lnTo>
                  <a:lnTo>
                    <a:pt x="122110" y="23622"/>
                  </a:lnTo>
                  <a:lnTo>
                    <a:pt x="136969" y="0"/>
                  </a:lnTo>
                </a:path>
              </a:pathLst>
            </a:custGeom>
            <a:noFill/>
            <a:ln w="9525" cap="flat" cmpd="sng">
              <a:solidFill>
                <a:schemeClr val="accent2"/>
              </a:solidFill>
              <a:prstDash val="solid"/>
              <a:round/>
              <a:headEnd type="none" w="med" len="med"/>
              <a:tailEnd type="none" w="med" len="med"/>
            </a:ln>
          </p:spPr>
        </p:sp>
        <p:sp>
          <p:nvSpPr>
            <p:cNvPr id="212" name="Google Shape;212;p6"/>
            <p:cNvSpPr/>
            <p:nvPr/>
          </p:nvSpPr>
          <p:spPr>
            <a:xfrm>
              <a:off x="7624775" y="4472000"/>
              <a:ext cx="1533525" cy="414325"/>
            </a:xfrm>
            <a:custGeom>
              <a:avLst/>
              <a:gdLst/>
              <a:ahLst/>
              <a:cxnLst/>
              <a:rect l="l" t="t" r="r" b="b"/>
              <a:pathLst>
                <a:path w="61341" h="16573" extrusionOk="0">
                  <a:moveTo>
                    <a:pt x="0" y="0"/>
                  </a:moveTo>
                  <a:lnTo>
                    <a:pt x="15049" y="4762"/>
                  </a:lnTo>
                  <a:lnTo>
                    <a:pt x="30670" y="4762"/>
                  </a:lnTo>
                  <a:lnTo>
                    <a:pt x="45910" y="4762"/>
                  </a:lnTo>
                  <a:lnTo>
                    <a:pt x="61341" y="16573"/>
                  </a:lnTo>
                </a:path>
              </a:pathLst>
            </a:custGeom>
            <a:noFill/>
            <a:ln w="9525" cap="flat" cmpd="sng">
              <a:solidFill>
                <a:schemeClr val="accent2"/>
              </a:solidFill>
              <a:prstDash val="solid"/>
              <a:round/>
              <a:headEnd type="none" w="med" len="med"/>
              <a:tailEnd type="none" w="med" len="med"/>
            </a:ln>
          </p:spPr>
        </p:sp>
      </p:grpSp>
      <p:grpSp>
        <p:nvGrpSpPr>
          <p:cNvPr id="213" name="Google Shape;213;p6"/>
          <p:cNvGrpSpPr/>
          <p:nvPr/>
        </p:nvGrpSpPr>
        <p:grpSpPr>
          <a:xfrm>
            <a:off x="-42837" y="4443488"/>
            <a:ext cx="9229575" cy="642788"/>
            <a:chOff x="-42837" y="4443488"/>
            <a:chExt cx="9229575" cy="642788"/>
          </a:xfrm>
        </p:grpSpPr>
        <p:sp>
          <p:nvSpPr>
            <p:cNvPr id="214" name="Google Shape;214;p6"/>
            <p:cNvSpPr/>
            <p:nvPr/>
          </p:nvSpPr>
          <p:spPr>
            <a:xfrm>
              <a:off x="1114450" y="4900688"/>
              <a:ext cx="57000" cy="570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5" name="Google Shape;215;p6"/>
            <p:cNvSpPr/>
            <p:nvPr/>
          </p:nvSpPr>
          <p:spPr>
            <a:xfrm>
              <a:off x="1495450" y="5029275"/>
              <a:ext cx="57000" cy="570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6" name="Google Shape;216;p6"/>
            <p:cNvSpPr/>
            <p:nvPr/>
          </p:nvSpPr>
          <p:spPr>
            <a:xfrm>
              <a:off x="733450" y="4972125"/>
              <a:ext cx="57000" cy="570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7" name="Google Shape;217;p6"/>
            <p:cNvSpPr/>
            <p:nvPr/>
          </p:nvSpPr>
          <p:spPr>
            <a:xfrm>
              <a:off x="352450" y="4962600"/>
              <a:ext cx="57000" cy="570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8" name="Google Shape;218;p6"/>
            <p:cNvSpPr/>
            <p:nvPr/>
          </p:nvSpPr>
          <p:spPr>
            <a:xfrm>
              <a:off x="-42837" y="4605413"/>
              <a:ext cx="57000" cy="570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9" name="Google Shape;219;p6"/>
            <p:cNvSpPr/>
            <p:nvPr/>
          </p:nvSpPr>
          <p:spPr>
            <a:xfrm>
              <a:off x="1876450" y="4834013"/>
              <a:ext cx="57000" cy="570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 name="Google Shape;220;p6"/>
            <p:cNvSpPr/>
            <p:nvPr/>
          </p:nvSpPr>
          <p:spPr>
            <a:xfrm>
              <a:off x="2257450" y="4829250"/>
              <a:ext cx="57000" cy="570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 name="Google Shape;221;p6"/>
            <p:cNvSpPr/>
            <p:nvPr/>
          </p:nvSpPr>
          <p:spPr>
            <a:xfrm>
              <a:off x="2638450" y="4548263"/>
              <a:ext cx="57000" cy="570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 name="Google Shape;222;p6"/>
            <p:cNvSpPr/>
            <p:nvPr/>
          </p:nvSpPr>
          <p:spPr>
            <a:xfrm>
              <a:off x="3019450" y="4614938"/>
              <a:ext cx="57000" cy="570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3" name="Google Shape;223;p6"/>
            <p:cNvSpPr/>
            <p:nvPr/>
          </p:nvSpPr>
          <p:spPr>
            <a:xfrm>
              <a:off x="3400450" y="4614938"/>
              <a:ext cx="57000" cy="570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4" name="Google Shape;224;p6"/>
            <p:cNvSpPr/>
            <p:nvPr/>
          </p:nvSpPr>
          <p:spPr>
            <a:xfrm>
              <a:off x="3781450" y="4948313"/>
              <a:ext cx="57000" cy="570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5" name="Google Shape;225;p6"/>
            <p:cNvSpPr/>
            <p:nvPr/>
          </p:nvSpPr>
          <p:spPr>
            <a:xfrm>
              <a:off x="4162450" y="4948313"/>
              <a:ext cx="57000" cy="570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6" name="Google Shape;226;p6"/>
            <p:cNvSpPr/>
            <p:nvPr/>
          </p:nvSpPr>
          <p:spPr>
            <a:xfrm>
              <a:off x="4543450" y="4667325"/>
              <a:ext cx="57000" cy="570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7" name="Google Shape;227;p6"/>
            <p:cNvSpPr/>
            <p:nvPr/>
          </p:nvSpPr>
          <p:spPr>
            <a:xfrm>
              <a:off x="4924450" y="4543500"/>
              <a:ext cx="57000" cy="570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8" name="Google Shape;228;p6"/>
            <p:cNvSpPr/>
            <p:nvPr/>
          </p:nvSpPr>
          <p:spPr>
            <a:xfrm>
              <a:off x="5305450" y="4772100"/>
              <a:ext cx="57000" cy="570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9" name="Google Shape;229;p6"/>
            <p:cNvSpPr/>
            <p:nvPr/>
          </p:nvSpPr>
          <p:spPr>
            <a:xfrm>
              <a:off x="5686450" y="4772100"/>
              <a:ext cx="57000" cy="570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0" name="Google Shape;230;p6"/>
            <p:cNvSpPr/>
            <p:nvPr/>
          </p:nvSpPr>
          <p:spPr>
            <a:xfrm>
              <a:off x="6067450" y="4848300"/>
              <a:ext cx="57000" cy="570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1" name="Google Shape;231;p6"/>
            <p:cNvSpPr/>
            <p:nvPr/>
          </p:nvSpPr>
          <p:spPr>
            <a:xfrm>
              <a:off x="6448450" y="4729238"/>
              <a:ext cx="57000" cy="570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2" name="Google Shape;232;p6"/>
            <p:cNvSpPr/>
            <p:nvPr/>
          </p:nvSpPr>
          <p:spPr>
            <a:xfrm>
              <a:off x="6829450" y="5024513"/>
              <a:ext cx="57000" cy="570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3" name="Google Shape;233;p6"/>
            <p:cNvSpPr/>
            <p:nvPr/>
          </p:nvSpPr>
          <p:spPr>
            <a:xfrm>
              <a:off x="7210450" y="5024513"/>
              <a:ext cx="57000" cy="570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4" name="Google Shape;234;p6"/>
            <p:cNvSpPr/>
            <p:nvPr/>
          </p:nvSpPr>
          <p:spPr>
            <a:xfrm>
              <a:off x="7591450" y="4443488"/>
              <a:ext cx="57000" cy="570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5" name="Google Shape;235;p6"/>
            <p:cNvSpPr/>
            <p:nvPr/>
          </p:nvSpPr>
          <p:spPr>
            <a:xfrm>
              <a:off x="7972450" y="4557788"/>
              <a:ext cx="57000" cy="570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6" name="Google Shape;236;p6"/>
            <p:cNvSpPr/>
            <p:nvPr/>
          </p:nvSpPr>
          <p:spPr>
            <a:xfrm>
              <a:off x="8353450" y="4557788"/>
              <a:ext cx="57000" cy="570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7" name="Google Shape;237;p6"/>
            <p:cNvSpPr/>
            <p:nvPr/>
          </p:nvSpPr>
          <p:spPr>
            <a:xfrm>
              <a:off x="8734450" y="4557788"/>
              <a:ext cx="57000" cy="570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8" name="Google Shape;238;p6"/>
            <p:cNvSpPr/>
            <p:nvPr/>
          </p:nvSpPr>
          <p:spPr>
            <a:xfrm>
              <a:off x="9129738" y="4867350"/>
              <a:ext cx="57000" cy="570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39" name="Google Shape;239;p6"/>
          <p:cNvSpPr/>
          <p:nvPr/>
        </p:nvSpPr>
        <p:spPr>
          <a:xfrm>
            <a:off x="2990700" y="4586200"/>
            <a:ext cx="114600" cy="114600"/>
          </a:xfrm>
          <a:prstGeom prst="ellipse">
            <a:avLst/>
          </a:prstGeom>
          <a:noFill/>
          <a:ln w="9525"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0" name="Google Shape;240;p6"/>
          <p:cNvSpPr/>
          <p:nvPr/>
        </p:nvSpPr>
        <p:spPr>
          <a:xfrm>
            <a:off x="1085700" y="4871950"/>
            <a:ext cx="114600" cy="114600"/>
          </a:xfrm>
          <a:prstGeom prst="ellipse">
            <a:avLst/>
          </a:prstGeom>
          <a:noFill/>
          <a:ln w="9525"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1" name="Google Shape;241;p6"/>
          <p:cNvSpPr/>
          <p:nvPr/>
        </p:nvSpPr>
        <p:spPr>
          <a:xfrm>
            <a:off x="4895700" y="4516032"/>
            <a:ext cx="114600" cy="114600"/>
          </a:xfrm>
          <a:prstGeom prst="ellipse">
            <a:avLst/>
          </a:prstGeom>
          <a:noFill/>
          <a:ln w="9525"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2" name="Google Shape;242;p6"/>
          <p:cNvSpPr/>
          <p:nvPr/>
        </p:nvSpPr>
        <p:spPr>
          <a:xfrm rot="8100000">
            <a:off x="8699949" y="4329169"/>
            <a:ext cx="122612" cy="122612"/>
          </a:xfrm>
          <a:prstGeom prst="teardrop">
            <a:avLst>
              <a:gd name="adj" fmla="val 100000"/>
            </a:avLst>
          </a:prstGeom>
          <a:noFill/>
          <a:ln w="28575"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3" name="Google Shape;243;p6"/>
          <p:cNvSpPr txBox="1">
            <a:spLocks noGrp="1"/>
          </p:cNvSpPr>
          <p:nvPr>
            <p:ph type="title"/>
          </p:nvPr>
        </p:nvSpPr>
        <p:spPr>
          <a:xfrm>
            <a:off x="1047750" y="634125"/>
            <a:ext cx="6996600" cy="715800"/>
          </a:xfrm>
          <a:prstGeom prst="rect">
            <a:avLst/>
          </a:prstGeom>
        </p:spPr>
        <p:txBody>
          <a:bodyPr spcFirstLastPara="1" wrap="square" lIns="91425" tIns="91425" rIns="91425" bIns="91425" anchor="b" anchorCtr="0">
            <a:noAutofit/>
          </a:bodyPr>
          <a:lstStyle>
            <a:lvl1pPr lvl="0">
              <a:spcBef>
                <a:spcPts val="0"/>
              </a:spcBef>
              <a:spcAft>
                <a:spcPts val="0"/>
              </a:spcAft>
              <a:buSzPts val="2000"/>
              <a:buNone/>
              <a:defRPr/>
            </a:lvl1pPr>
            <a:lvl2pPr lvl="1">
              <a:spcBef>
                <a:spcPts val="0"/>
              </a:spcBef>
              <a:spcAft>
                <a:spcPts val="0"/>
              </a:spcAft>
              <a:buSzPts val="2000"/>
              <a:buNone/>
              <a:defRPr/>
            </a:lvl2pPr>
            <a:lvl3pPr lvl="2">
              <a:spcBef>
                <a:spcPts val="0"/>
              </a:spcBef>
              <a:spcAft>
                <a:spcPts val="0"/>
              </a:spcAft>
              <a:buSzPts val="2000"/>
              <a:buNone/>
              <a:defRPr/>
            </a:lvl3pPr>
            <a:lvl4pPr lvl="3">
              <a:spcBef>
                <a:spcPts val="0"/>
              </a:spcBef>
              <a:spcAft>
                <a:spcPts val="0"/>
              </a:spcAft>
              <a:buSzPts val="2000"/>
              <a:buNone/>
              <a:defRPr/>
            </a:lvl4pPr>
            <a:lvl5pPr lvl="4">
              <a:spcBef>
                <a:spcPts val="0"/>
              </a:spcBef>
              <a:spcAft>
                <a:spcPts val="0"/>
              </a:spcAft>
              <a:buSzPts val="2000"/>
              <a:buNone/>
              <a:defRPr/>
            </a:lvl5pPr>
            <a:lvl6pPr lvl="5">
              <a:spcBef>
                <a:spcPts val="0"/>
              </a:spcBef>
              <a:spcAft>
                <a:spcPts val="0"/>
              </a:spcAft>
              <a:buSzPts val="2000"/>
              <a:buNone/>
              <a:defRPr/>
            </a:lvl6pPr>
            <a:lvl7pPr lvl="6">
              <a:spcBef>
                <a:spcPts val="0"/>
              </a:spcBef>
              <a:spcAft>
                <a:spcPts val="0"/>
              </a:spcAft>
              <a:buSzPts val="2000"/>
              <a:buNone/>
              <a:defRPr/>
            </a:lvl7pPr>
            <a:lvl8pPr lvl="7">
              <a:spcBef>
                <a:spcPts val="0"/>
              </a:spcBef>
              <a:spcAft>
                <a:spcPts val="0"/>
              </a:spcAft>
              <a:buSzPts val="2000"/>
              <a:buNone/>
              <a:defRPr/>
            </a:lvl8pPr>
            <a:lvl9pPr lvl="8">
              <a:spcBef>
                <a:spcPts val="0"/>
              </a:spcBef>
              <a:spcAft>
                <a:spcPts val="0"/>
              </a:spcAft>
              <a:buSzPts val="2000"/>
              <a:buNone/>
              <a:defRPr/>
            </a:lvl9pPr>
          </a:lstStyle>
          <a:p>
            <a:endParaRPr/>
          </a:p>
        </p:txBody>
      </p:sp>
      <p:sp>
        <p:nvSpPr>
          <p:cNvPr id="244" name="Google Shape;244;p6"/>
          <p:cNvSpPr txBox="1">
            <a:spLocks noGrp="1"/>
          </p:cNvSpPr>
          <p:nvPr>
            <p:ph type="body" idx="1"/>
          </p:nvPr>
        </p:nvSpPr>
        <p:spPr>
          <a:xfrm>
            <a:off x="1131500" y="1552950"/>
            <a:ext cx="3339900" cy="2665800"/>
          </a:xfrm>
          <a:prstGeom prst="rect">
            <a:avLst/>
          </a:prstGeom>
        </p:spPr>
        <p:txBody>
          <a:bodyPr spcFirstLastPara="1" wrap="square" lIns="91425" tIns="91425" rIns="91425" bIns="91425" anchor="t" anchorCtr="0">
            <a:noAutofit/>
          </a:bodyPr>
          <a:lstStyle>
            <a:lvl1pPr marL="457200" lvl="0" indent="-342900">
              <a:spcBef>
                <a:spcPts val="600"/>
              </a:spcBef>
              <a:spcAft>
                <a:spcPts val="0"/>
              </a:spcAft>
              <a:buSzPts val="1800"/>
              <a:buChar char="◉"/>
              <a:defRPr sz="1800"/>
            </a:lvl1pPr>
            <a:lvl2pPr marL="914400" lvl="1" indent="-342900">
              <a:spcBef>
                <a:spcPts val="0"/>
              </a:spcBef>
              <a:spcAft>
                <a:spcPts val="0"/>
              </a:spcAft>
              <a:buSzPts val="1800"/>
              <a:buChar char="◉"/>
              <a:defRPr/>
            </a:lvl2pPr>
            <a:lvl3pPr marL="1371600" lvl="2" indent="-342900">
              <a:spcBef>
                <a:spcPts val="0"/>
              </a:spcBef>
              <a:spcAft>
                <a:spcPts val="0"/>
              </a:spcAft>
              <a:buSzPts val="1800"/>
              <a:buChar char="■"/>
              <a:defRPr/>
            </a:lvl3pPr>
            <a:lvl4pPr marL="1828800" lvl="3" indent="-342900">
              <a:spcBef>
                <a:spcPts val="0"/>
              </a:spcBef>
              <a:spcAft>
                <a:spcPts val="0"/>
              </a:spcAft>
              <a:buSzPts val="1800"/>
              <a:buChar char="●"/>
              <a:defRPr/>
            </a:lvl4pPr>
            <a:lvl5pPr marL="2286000" lvl="4" indent="-342900">
              <a:spcBef>
                <a:spcPts val="0"/>
              </a:spcBef>
              <a:spcAft>
                <a:spcPts val="0"/>
              </a:spcAft>
              <a:buSzPts val="1800"/>
              <a:buChar char="○"/>
              <a:defRPr/>
            </a:lvl5pPr>
            <a:lvl6pPr marL="2743200" lvl="5" indent="-342900">
              <a:spcBef>
                <a:spcPts val="0"/>
              </a:spcBef>
              <a:spcAft>
                <a:spcPts val="0"/>
              </a:spcAft>
              <a:buSzPts val="1800"/>
              <a:buChar char="■"/>
              <a:defRPr/>
            </a:lvl6pPr>
            <a:lvl7pPr marL="3200400" lvl="6" indent="-342900">
              <a:spcBef>
                <a:spcPts val="0"/>
              </a:spcBef>
              <a:spcAft>
                <a:spcPts val="0"/>
              </a:spcAft>
              <a:buSzPts val="1800"/>
              <a:buChar char="●"/>
              <a:defRPr/>
            </a:lvl7pPr>
            <a:lvl8pPr marL="3657600" lvl="7" indent="-342900">
              <a:spcBef>
                <a:spcPts val="0"/>
              </a:spcBef>
              <a:spcAft>
                <a:spcPts val="0"/>
              </a:spcAft>
              <a:buSzPts val="1800"/>
              <a:buChar char="○"/>
              <a:defRPr/>
            </a:lvl8pPr>
            <a:lvl9pPr marL="4114800" lvl="8" indent="-342900">
              <a:spcBef>
                <a:spcPts val="0"/>
              </a:spcBef>
              <a:spcAft>
                <a:spcPts val="0"/>
              </a:spcAft>
              <a:buSzPts val="1800"/>
              <a:buChar char="■"/>
              <a:defRPr/>
            </a:lvl9pPr>
          </a:lstStyle>
          <a:p>
            <a:endParaRPr/>
          </a:p>
        </p:txBody>
      </p:sp>
      <p:sp>
        <p:nvSpPr>
          <p:cNvPr id="245" name="Google Shape;245;p6"/>
          <p:cNvSpPr txBox="1">
            <a:spLocks noGrp="1"/>
          </p:cNvSpPr>
          <p:nvPr>
            <p:ph type="body" idx="2"/>
          </p:nvPr>
        </p:nvSpPr>
        <p:spPr>
          <a:xfrm>
            <a:off x="4672563" y="1552950"/>
            <a:ext cx="3339900" cy="2665800"/>
          </a:xfrm>
          <a:prstGeom prst="rect">
            <a:avLst/>
          </a:prstGeom>
        </p:spPr>
        <p:txBody>
          <a:bodyPr spcFirstLastPara="1" wrap="square" lIns="91425" tIns="91425" rIns="91425" bIns="91425" anchor="t" anchorCtr="0">
            <a:noAutofit/>
          </a:bodyPr>
          <a:lstStyle>
            <a:lvl1pPr marL="457200" lvl="0" indent="-342900">
              <a:spcBef>
                <a:spcPts val="600"/>
              </a:spcBef>
              <a:spcAft>
                <a:spcPts val="0"/>
              </a:spcAft>
              <a:buSzPts val="1800"/>
              <a:buChar char="◉"/>
              <a:defRPr sz="1800"/>
            </a:lvl1pPr>
            <a:lvl2pPr marL="914400" lvl="1" indent="-342900">
              <a:spcBef>
                <a:spcPts val="0"/>
              </a:spcBef>
              <a:spcAft>
                <a:spcPts val="0"/>
              </a:spcAft>
              <a:buSzPts val="1800"/>
              <a:buChar char="◉"/>
              <a:defRPr/>
            </a:lvl2pPr>
            <a:lvl3pPr marL="1371600" lvl="2" indent="-342900">
              <a:spcBef>
                <a:spcPts val="0"/>
              </a:spcBef>
              <a:spcAft>
                <a:spcPts val="0"/>
              </a:spcAft>
              <a:buSzPts val="1800"/>
              <a:buChar char="■"/>
              <a:defRPr/>
            </a:lvl3pPr>
            <a:lvl4pPr marL="1828800" lvl="3" indent="-342900">
              <a:spcBef>
                <a:spcPts val="0"/>
              </a:spcBef>
              <a:spcAft>
                <a:spcPts val="0"/>
              </a:spcAft>
              <a:buSzPts val="1800"/>
              <a:buChar char="●"/>
              <a:defRPr/>
            </a:lvl4pPr>
            <a:lvl5pPr marL="2286000" lvl="4" indent="-342900">
              <a:spcBef>
                <a:spcPts val="0"/>
              </a:spcBef>
              <a:spcAft>
                <a:spcPts val="0"/>
              </a:spcAft>
              <a:buSzPts val="1800"/>
              <a:buChar char="○"/>
              <a:defRPr/>
            </a:lvl5pPr>
            <a:lvl6pPr marL="2743200" lvl="5" indent="-342900">
              <a:spcBef>
                <a:spcPts val="0"/>
              </a:spcBef>
              <a:spcAft>
                <a:spcPts val="0"/>
              </a:spcAft>
              <a:buSzPts val="1800"/>
              <a:buChar char="■"/>
              <a:defRPr/>
            </a:lvl6pPr>
            <a:lvl7pPr marL="3200400" lvl="6" indent="-342900">
              <a:spcBef>
                <a:spcPts val="0"/>
              </a:spcBef>
              <a:spcAft>
                <a:spcPts val="0"/>
              </a:spcAft>
              <a:buSzPts val="1800"/>
              <a:buChar char="●"/>
              <a:defRPr/>
            </a:lvl7pPr>
            <a:lvl8pPr marL="3657600" lvl="7" indent="-342900">
              <a:spcBef>
                <a:spcPts val="0"/>
              </a:spcBef>
              <a:spcAft>
                <a:spcPts val="0"/>
              </a:spcAft>
              <a:buSzPts val="1800"/>
              <a:buChar char="○"/>
              <a:defRPr/>
            </a:lvl8pPr>
            <a:lvl9pPr marL="4114800" lvl="8" indent="-342900">
              <a:spcBef>
                <a:spcPts val="0"/>
              </a:spcBef>
              <a:spcAft>
                <a:spcPts val="0"/>
              </a:spcAft>
              <a:buSzPts val="1800"/>
              <a:buChar char="■"/>
              <a:defRPr/>
            </a:lvl9pPr>
          </a:lstStyle>
          <a:p>
            <a:endParaRPr/>
          </a:p>
        </p:txBody>
      </p:sp>
      <p:sp>
        <p:nvSpPr>
          <p:cNvPr id="246" name="Google Shape;246;p6"/>
          <p:cNvSpPr txBox="1">
            <a:spLocks noGrp="1"/>
          </p:cNvSpPr>
          <p:nvPr>
            <p:ph type="sldNum" idx="12"/>
          </p:nvPr>
        </p:nvSpPr>
        <p:spPr>
          <a:xfrm>
            <a:off x="8556775" y="4826200"/>
            <a:ext cx="548700" cy="317400"/>
          </a:xfrm>
          <a:prstGeom prst="rect">
            <a:avLst/>
          </a:prstGeom>
        </p:spPr>
        <p:txBody>
          <a:bodyPr spcFirstLastPara="1" wrap="square" lIns="91425" tIns="91425" rIns="91425" bIns="91425" anchor="t"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extLst>
      <p:ext uri="{BB962C8B-B14F-4D97-AF65-F5344CB8AC3E}">
        <p14:creationId xmlns:p14="http://schemas.microsoft.com/office/powerpoint/2010/main" val="3701858540"/>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matchingName="Title + 3 columns">
  <p:cSld name="Title + 3 columns">
    <p:spTree>
      <p:nvGrpSpPr>
        <p:cNvPr id="1" name="Shape 247"/>
        <p:cNvGrpSpPr/>
        <p:nvPr/>
      </p:nvGrpSpPr>
      <p:grpSpPr>
        <a:xfrm>
          <a:off x="0" y="0"/>
          <a:ext cx="0" cy="0"/>
          <a:chOff x="0" y="0"/>
          <a:chExt cx="0" cy="0"/>
        </a:xfrm>
      </p:grpSpPr>
      <p:sp>
        <p:nvSpPr>
          <p:cNvPr id="248" name="Google Shape;248;p7"/>
          <p:cNvSpPr/>
          <p:nvPr/>
        </p:nvSpPr>
        <p:spPr>
          <a:xfrm>
            <a:off x="-28575" y="4446775"/>
            <a:ext cx="9191625" cy="712478"/>
          </a:xfrm>
          <a:custGeom>
            <a:avLst/>
            <a:gdLst/>
            <a:ahLst/>
            <a:cxnLst/>
            <a:rect l="l" t="t" r="r" b="b"/>
            <a:pathLst>
              <a:path w="367665" h="41339" extrusionOk="0">
                <a:moveTo>
                  <a:pt x="381" y="381"/>
                </a:moveTo>
                <a:lnTo>
                  <a:pt x="16574" y="16383"/>
                </a:lnTo>
                <a:lnTo>
                  <a:pt x="31623" y="7430"/>
                </a:lnTo>
                <a:lnTo>
                  <a:pt x="62484" y="7239"/>
                </a:lnTo>
                <a:lnTo>
                  <a:pt x="77724" y="0"/>
                </a:lnTo>
                <a:lnTo>
                  <a:pt x="92964" y="19622"/>
                </a:lnTo>
                <a:lnTo>
                  <a:pt x="108014" y="30861"/>
                </a:lnTo>
                <a:lnTo>
                  <a:pt x="123063" y="30671"/>
                </a:lnTo>
                <a:lnTo>
                  <a:pt x="139065" y="15050"/>
                </a:lnTo>
                <a:lnTo>
                  <a:pt x="154115" y="11430"/>
                </a:lnTo>
                <a:lnTo>
                  <a:pt x="168783" y="3408"/>
                </a:lnTo>
                <a:lnTo>
                  <a:pt x="184404" y="21527"/>
                </a:lnTo>
                <a:lnTo>
                  <a:pt x="199644" y="22155"/>
                </a:lnTo>
                <a:lnTo>
                  <a:pt x="214694" y="36386"/>
                </a:lnTo>
                <a:lnTo>
                  <a:pt x="230124" y="36386"/>
                </a:lnTo>
                <a:lnTo>
                  <a:pt x="246126" y="29147"/>
                </a:lnTo>
                <a:lnTo>
                  <a:pt x="261176" y="29147"/>
                </a:lnTo>
                <a:lnTo>
                  <a:pt x="275463" y="16574"/>
                </a:lnTo>
                <a:lnTo>
                  <a:pt x="291656" y="24384"/>
                </a:lnTo>
                <a:lnTo>
                  <a:pt x="305943" y="11811"/>
                </a:lnTo>
                <a:lnTo>
                  <a:pt x="336804" y="11621"/>
                </a:lnTo>
                <a:lnTo>
                  <a:pt x="351854" y="16383"/>
                </a:lnTo>
                <a:lnTo>
                  <a:pt x="367665" y="4001"/>
                </a:lnTo>
                <a:lnTo>
                  <a:pt x="367284" y="41339"/>
                </a:lnTo>
                <a:lnTo>
                  <a:pt x="0" y="41339"/>
                </a:lnTo>
                <a:close/>
              </a:path>
            </a:pathLst>
          </a:custGeom>
          <a:solidFill>
            <a:schemeClr val="accent5"/>
          </a:solidFill>
          <a:ln>
            <a:noFill/>
          </a:ln>
        </p:spPr>
      </p:sp>
      <p:sp>
        <p:nvSpPr>
          <p:cNvPr id="249" name="Google Shape;249;p7"/>
          <p:cNvSpPr/>
          <p:nvPr/>
        </p:nvSpPr>
        <p:spPr>
          <a:xfrm>
            <a:off x="-28575" y="4578111"/>
            <a:ext cx="9191625" cy="584439"/>
          </a:xfrm>
          <a:custGeom>
            <a:avLst/>
            <a:gdLst/>
            <a:ahLst/>
            <a:cxnLst/>
            <a:rect l="l" t="t" r="r" b="b"/>
            <a:pathLst>
              <a:path w="367665" h="33910" extrusionOk="0">
                <a:moveTo>
                  <a:pt x="381" y="8001"/>
                </a:moveTo>
                <a:lnTo>
                  <a:pt x="16764" y="16266"/>
                </a:lnTo>
                <a:lnTo>
                  <a:pt x="47244" y="16266"/>
                </a:lnTo>
                <a:lnTo>
                  <a:pt x="62484" y="9925"/>
                </a:lnTo>
                <a:lnTo>
                  <a:pt x="77724" y="23434"/>
                </a:lnTo>
                <a:lnTo>
                  <a:pt x="92964" y="23434"/>
                </a:lnTo>
                <a:lnTo>
                  <a:pt x="107442" y="16266"/>
                </a:lnTo>
                <a:lnTo>
                  <a:pt x="122682" y="11855"/>
                </a:lnTo>
                <a:lnTo>
                  <a:pt x="138684" y="11855"/>
                </a:lnTo>
                <a:lnTo>
                  <a:pt x="153924" y="15714"/>
                </a:lnTo>
                <a:lnTo>
                  <a:pt x="168783" y="11028"/>
                </a:lnTo>
                <a:lnTo>
                  <a:pt x="184023" y="18471"/>
                </a:lnTo>
                <a:lnTo>
                  <a:pt x="199644" y="29775"/>
                </a:lnTo>
                <a:lnTo>
                  <a:pt x="214122" y="22055"/>
                </a:lnTo>
                <a:lnTo>
                  <a:pt x="229743" y="22055"/>
                </a:lnTo>
                <a:lnTo>
                  <a:pt x="245364" y="8546"/>
                </a:lnTo>
                <a:lnTo>
                  <a:pt x="260604" y="16266"/>
                </a:lnTo>
                <a:lnTo>
                  <a:pt x="275844" y="16266"/>
                </a:lnTo>
                <a:lnTo>
                  <a:pt x="291084" y="9925"/>
                </a:lnTo>
                <a:lnTo>
                  <a:pt x="321564" y="9925"/>
                </a:lnTo>
                <a:lnTo>
                  <a:pt x="336804" y="23158"/>
                </a:lnTo>
                <a:lnTo>
                  <a:pt x="351282" y="18471"/>
                </a:lnTo>
                <a:lnTo>
                  <a:pt x="367665" y="0"/>
                </a:lnTo>
                <a:lnTo>
                  <a:pt x="367665" y="33910"/>
                </a:lnTo>
                <a:lnTo>
                  <a:pt x="0" y="33910"/>
                </a:lnTo>
                <a:close/>
              </a:path>
            </a:pathLst>
          </a:custGeom>
          <a:solidFill>
            <a:srgbClr val="00CEF6">
              <a:alpha val="73460"/>
            </a:srgbClr>
          </a:solidFill>
          <a:ln>
            <a:noFill/>
          </a:ln>
        </p:spPr>
      </p:sp>
      <p:sp>
        <p:nvSpPr>
          <p:cNvPr id="250" name="Google Shape;250;p7"/>
          <p:cNvSpPr/>
          <p:nvPr/>
        </p:nvSpPr>
        <p:spPr>
          <a:xfrm rot="8100000">
            <a:off x="1847981" y="4252969"/>
            <a:ext cx="122612" cy="122612"/>
          </a:xfrm>
          <a:prstGeom prst="teardrop">
            <a:avLst>
              <a:gd name="adj" fmla="val 100000"/>
            </a:avLst>
          </a:pr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1" name="Google Shape;251;p7"/>
          <p:cNvSpPr/>
          <p:nvPr/>
        </p:nvSpPr>
        <p:spPr>
          <a:xfrm rot="8100000">
            <a:off x="6038981" y="4536819"/>
            <a:ext cx="122612" cy="122612"/>
          </a:xfrm>
          <a:prstGeom prst="teardrop">
            <a:avLst>
              <a:gd name="adj" fmla="val 100000"/>
            </a:avLst>
          </a:prstGeom>
          <a:noFill/>
          <a:ln w="285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2" name="Google Shape;252;p7"/>
          <p:cNvSpPr/>
          <p:nvPr/>
        </p:nvSpPr>
        <p:spPr>
          <a:xfrm rot="8100000">
            <a:off x="7181981" y="4570169"/>
            <a:ext cx="122612" cy="122612"/>
          </a:xfrm>
          <a:prstGeom prst="teardrop">
            <a:avLst>
              <a:gd name="adj" fmla="val 100000"/>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253" name="Google Shape;253;p7"/>
          <p:cNvGrpSpPr/>
          <p:nvPr/>
        </p:nvGrpSpPr>
        <p:grpSpPr>
          <a:xfrm>
            <a:off x="-9525" y="4462475"/>
            <a:ext cx="9167825" cy="595300"/>
            <a:chOff x="-9525" y="4462475"/>
            <a:chExt cx="9167825" cy="595300"/>
          </a:xfrm>
        </p:grpSpPr>
        <p:sp>
          <p:nvSpPr>
            <p:cNvPr id="254" name="Google Shape;254;p7"/>
            <p:cNvSpPr/>
            <p:nvPr/>
          </p:nvSpPr>
          <p:spPr>
            <a:xfrm>
              <a:off x="-9525" y="4581525"/>
              <a:ext cx="4205300" cy="476250"/>
            </a:xfrm>
            <a:custGeom>
              <a:avLst/>
              <a:gdLst/>
              <a:ahLst/>
              <a:cxnLst/>
              <a:rect l="l" t="t" r="r" b="b"/>
              <a:pathLst>
                <a:path w="168212" h="19050" extrusionOk="0">
                  <a:moveTo>
                    <a:pt x="0" y="1715"/>
                  </a:moveTo>
                  <a:lnTo>
                    <a:pt x="15812" y="16574"/>
                  </a:lnTo>
                  <a:lnTo>
                    <a:pt x="31052" y="16574"/>
                  </a:lnTo>
                  <a:lnTo>
                    <a:pt x="46292" y="14097"/>
                  </a:lnTo>
                  <a:lnTo>
                    <a:pt x="61532" y="19050"/>
                  </a:lnTo>
                  <a:lnTo>
                    <a:pt x="76581" y="11240"/>
                  </a:lnTo>
                  <a:lnTo>
                    <a:pt x="92012" y="11240"/>
                  </a:lnTo>
                  <a:lnTo>
                    <a:pt x="106871" y="0"/>
                  </a:lnTo>
                  <a:lnTo>
                    <a:pt x="122111" y="2667"/>
                  </a:lnTo>
                  <a:lnTo>
                    <a:pt x="137541" y="2667"/>
                  </a:lnTo>
                  <a:lnTo>
                    <a:pt x="152972" y="16002"/>
                  </a:lnTo>
                  <a:lnTo>
                    <a:pt x="168212" y="16002"/>
                  </a:lnTo>
                </a:path>
              </a:pathLst>
            </a:custGeom>
            <a:noFill/>
            <a:ln w="9525" cap="flat" cmpd="sng">
              <a:solidFill>
                <a:schemeClr val="accent2"/>
              </a:solidFill>
              <a:prstDash val="solid"/>
              <a:round/>
              <a:headEnd type="none" w="med" len="med"/>
              <a:tailEnd type="none" w="med" len="med"/>
            </a:ln>
          </p:spPr>
        </p:sp>
        <p:sp>
          <p:nvSpPr>
            <p:cNvPr id="255" name="Google Shape;255;p7"/>
            <p:cNvSpPr/>
            <p:nvPr/>
          </p:nvSpPr>
          <p:spPr>
            <a:xfrm>
              <a:off x="4195775" y="4462475"/>
              <a:ext cx="3424225" cy="590550"/>
            </a:xfrm>
            <a:custGeom>
              <a:avLst/>
              <a:gdLst/>
              <a:ahLst/>
              <a:cxnLst/>
              <a:rect l="l" t="t" r="r" b="b"/>
              <a:pathLst>
                <a:path w="136969" h="23622" extrusionOk="0">
                  <a:moveTo>
                    <a:pt x="0" y="20955"/>
                  </a:moveTo>
                  <a:lnTo>
                    <a:pt x="15049" y="9144"/>
                  </a:lnTo>
                  <a:lnTo>
                    <a:pt x="30480" y="4381"/>
                  </a:lnTo>
                  <a:lnTo>
                    <a:pt x="45720" y="13716"/>
                  </a:lnTo>
                  <a:lnTo>
                    <a:pt x="60769" y="13716"/>
                  </a:lnTo>
                  <a:lnTo>
                    <a:pt x="76009" y="16573"/>
                  </a:lnTo>
                  <a:lnTo>
                    <a:pt x="91249" y="11811"/>
                  </a:lnTo>
                  <a:lnTo>
                    <a:pt x="106680" y="23622"/>
                  </a:lnTo>
                  <a:lnTo>
                    <a:pt x="122110" y="23622"/>
                  </a:lnTo>
                  <a:lnTo>
                    <a:pt x="136969" y="0"/>
                  </a:lnTo>
                </a:path>
              </a:pathLst>
            </a:custGeom>
            <a:noFill/>
            <a:ln w="9525" cap="flat" cmpd="sng">
              <a:solidFill>
                <a:schemeClr val="accent2"/>
              </a:solidFill>
              <a:prstDash val="solid"/>
              <a:round/>
              <a:headEnd type="none" w="med" len="med"/>
              <a:tailEnd type="none" w="med" len="med"/>
            </a:ln>
          </p:spPr>
        </p:sp>
        <p:sp>
          <p:nvSpPr>
            <p:cNvPr id="256" name="Google Shape;256;p7"/>
            <p:cNvSpPr/>
            <p:nvPr/>
          </p:nvSpPr>
          <p:spPr>
            <a:xfrm>
              <a:off x="7624775" y="4472000"/>
              <a:ext cx="1533525" cy="414325"/>
            </a:xfrm>
            <a:custGeom>
              <a:avLst/>
              <a:gdLst/>
              <a:ahLst/>
              <a:cxnLst/>
              <a:rect l="l" t="t" r="r" b="b"/>
              <a:pathLst>
                <a:path w="61341" h="16573" extrusionOk="0">
                  <a:moveTo>
                    <a:pt x="0" y="0"/>
                  </a:moveTo>
                  <a:lnTo>
                    <a:pt x="15049" y="4762"/>
                  </a:lnTo>
                  <a:lnTo>
                    <a:pt x="30670" y="4762"/>
                  </a:lnTo>
                  <a:lnTo>
                    <a:pt x="45910" y="4762"/>
                  </a:lnTo>
                  <a:lnTo>
                    <a:pt x="61341" y="16573"/>
                  </a:lnTo>
                </a:path>
              </a:pathLst>
            </a:custGeom>
            <a:noFill/>
            <a:ln w="9525" cap="flat" cmpd="sng">
              <a:solidFill>
                <a:schemeClr val="accent2"/>
              </a:solidFill>
              <a:prstDash val="solid"/>
              <a:round/>
              <a:headEnd type="none" w="med" len="med"/>
              <a:tailEnd type="none" w="med" len="med"/>
            </a:ln>
          </p:spPr>
        </p:sp>
      </p:grpSp>
      <p:grpSp>
        <p:nvGrpSpPr>
          <p:cNvPr id="257" name="Google Shape;257;p7"/>
          <p:cNvGrpSpPr/>
          <p:nvPr/>
        </p:nvGrpSpPr>
        <p:grpSpPr>
          <a:xfrm>
            <a:off x="-42837" y="4443488"/>
            <a:ext cx="9229575" cy="642788"/>
            <a:chOff x="-42837" y="4443488"/>
            <a:chExt cx="9229575" cy="642788"/>
          </a:xfrm>
        </p:grpSpPr>
        <p:sp>
          <p:nvSpPr>
            <p:cNvPr id="258" name="Google Shape;258;p7"/>
            <p:cNvSpPr/>
            <p:nvPr/>
          </p:nvSpPr>
          <p:spPr>
            <a:xfrm>
              <a:off x="1114450" y="4900688"/>
              <a:ext cx="57000" cy="570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9" name="Google Shape;259;p7"/>
            <p:cNvSpPr/>
            <p:nvPr/>
          </p:nvSpPr>
          <p:spPr>
            <a:xfrm>
              <a:off x="1495450" y="5029275"/>
              <a:ext cx="57000" cy="570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0" name="Google Shape;260;p7"/>
            <p:cNvSpPr/>
            <p:nvPr/>
          </p:nvSpPr>
          <p:spPr>
            <a:xfrm>
              <a:off x="733450" y="4972125"/>
              <a:ext cx="57000" cy="570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1" name="Google Shape;261;p7"/>
            <p:cNvSpPr/>
            <p:nvPr/>
          </p:nvSpPr>
          <p:spPr>
            <a:xfrm>
              <a:off x="352450" y="4962600"/>
              <a:ext cx="57000" cy="570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2" name="Google Shape;262;p7"/>
            <p:cNvSpPr/>
            <p:nvPr/>
          </p:nvSpPr>
          <p:spPr>
            <a:xfrm>
              <a:off x="-42837" y="4605413"/>
              <a:ext cx="57000" cy="570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3" name="Google Shape;263;p7"/>
            <p:cNvSpPr/>
            <p:nvPr/>
          </p:nvSpPr>
          <p:spPr>
            <a:xfrm>
              <a:off x="1876450" y="4834013"/>
              <a:ext cx="57000" cy="570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4" name="Google Shape;264;p7"/>
            <p:cNvSpPr/>
            <p:nvPr/>
          </p:nvSpPr>
          <p:spPr>
            <a:xfrm>
              <a:off x="2257450" y="4829250"/>
              <a:ext cx="57000" cy="570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5" name="Google Shape;265;p7"/>
            <p:cNvSpPr/>
            <p:nvPr/>
          </p:nvSpPr>
          <p:spPr>
            <a:xfrm>
              <a:off x="2638450" y="4548263"/>
              <a:ext cx="57000" cy="570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6" name="Google Shape;266;p7"/>
            <p:cNvSpPr/>
            <p:nvPr/>
          </p:nvSpPr>
          <p:spPr>
            <a:xfrm>
              <a:off x="3019450" y="4614938"/>
              <a:ext cx="57000" cy="570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7" name="Google Shape;267;p7"/>
            <p:cNvSpPr/>
            <p:nvPr/>
          </p:nvSpPr>
          <p:spPr>
            <a:xfrm>
              <a:off x="3400450" y="4614938"/>
              <a:ext cx="57000" cy="570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8" name="Google Shape;268;p7"/>
            <p:cNvSpPr/>
            <p:nvPr/>
          </p:nvSpPr>
          <p:spPr>
            <a:xfrm>
              <a:off x="3781450" y="4948313"/>
              <a:ext cx="57000" cy="570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9" name="Google Shape;269;p7"/>
            <p:cNvSpPr/>
            <p:nvPr/>
          </p:nvSpPr>
          <p:spPr>
            <a:xfrm>
              <a:off x="4162450" y="4948313"/>
              <a:ext cx="57000" cy="570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0" name="Google Shape;270;p7"/>
            <p:cNvSpPr/>
            <p:nvPr/>
          </p:nvSpPr>
          <p:spPr>
            <a:xfrm>
              <a:off x="4543450" y="4667325"/>
              <a:ext cx="57000" cy="570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1" name="Google Shape;271;p7"/>
            <p:cNvSpPr/>
            <p:nvPr/>
          </p:nvSpPr>
          <p:spPr>
            <a:xfrm>
              <a:off x="4924450" y="4543500"/>
              <a:ext cx="57000" cy="570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2" name="Google Shape;272;p7"/>
            <p:cNvSpPr/>
            <p:nvPr/>
          </p:nvSpPr>
          <p:spPr>
            <a:xfrm>
              <a:off x="5305450" y="4772100"/>
              <a:ext cx="57000" cy="570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3" name="Google Shape;273;p7"/>
            <p:cNvSpPr/>
            <p:nvPr/>
          </p:nvSpPr>
          <p:spPr>
            <a:xfrm>
              <a:off x="5686450" y="4772100"/>
              <a:ext cx="57000" cy="570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4" name="Google Shape;274;p7"/>
            <p:cNvSpPr/>
            <p:nvPr/>
          </p:nvSpPr>
          <p:spPr>
            <a:xfrm>
              <a:off x="6067450" y="4848300"/>
              <a:ext cx="57000" cy="570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5" name="Google Shape;275;p7"/>
            <p:cNvSpPr/>
            <p:nvPr/>
          </p:nvSpPr>
          <p:spPr>
            <a:xfrm>
              <a:off x="6448450" y="4729238"/>
              <a:ext cx="57000" cy="570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6" name="Google Shape;276;p7"/>
            <p:cNvSpPr/>
            <p:nvPr/>
          </p:nvSpPr>
          <p:spPr>
            <a:xfrm>
              <a:off x="6829450" y="5024513"/>
              <a:ext cx="57000" cy="570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7" name="Google Shape;277;p7"/>
            <p:cNvSpPr/>
            <p:nvPr/>
          </p:nvSpPr>
          <p:spPr>
            <a:xfrm>
              <a:off x="7210450" y="5024513"/>
              <a:ext cx="57000" cy="570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8" name="Google Shape;278;p7"/>
            <p:cNvSpPr/>
            <p:nvPr/>
          </p:nvSpPr>
          <p:spPr>
            <a:xfrm>
              <a:off x="7591450" y="4443488"/>
              <a:ext cx="57000" cy="570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9" name="Google Shape;279;p7"/>
            <p:cNvSpPr/>
            <p:nvPr/>
          </p:nvSpPr>
          <p:spPr>
            <a:xfrm>
              <a:off x="7972450" y="4557788"/>
              <a:ext cx="57000" cy="570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0" name="Google Shape;280;p7"/>
            <p:cNvSpPr/>
            <p:nvPr/>
          </p:nvSpPr>
          <p:spPr>
            <a:xfrm>
              <a:off x="8353450" y="4557788"/>
              <a:ext cx="57000" cy="570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1" name="Google Shape;281;p7"/>
            <p:cNvSpPr/>
            <p:nvPr/>
          </p:nvSpPr>
          <p:spPr>
            <a:xfrm>
              <a:off x="8734450" y="4557788"/>
              <a:ext cx="57000" cy="570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2" name="Google Shape;282;p7"/>
            <p:cNvSpPr/>
            <p:nvPr/>
          </p:nvSpPr>
          <p:spPr>
            <a:xfrm>
              <a:off x="9129738" y="4867350"/>
              <a:ext cx="57000" cy="570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83" name="Google Shape;283;p7"/>
          <p:cNvSpPr/>
          <p:nvPr/>
        </p:nvSpPr>
        <p:spPr>
          <a:xfrm>
            <a:off x="2990700" y="4586200"/>
            <a:ext cx="114600" cy="114600"/>
          </a:xfrm>
          <a:prstGeom prst="ellipse">
            <a:avLst/>
          </a:prstGeom>
          <a:noFill/>
          <a:ln w="9525"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4" name="Google Shape;284;p7"/>
          <p:cNvSpPr/>
          <p:nvPr/>
        </p:nvSpPr>
        <p:spPr>
          <a:xfrm>
            <a:off x="1085700" y="4871950"/>
            <a:ext cx="114600" cy="114600"/>
          </a:xfrm>
          <a:prstGeom prst="ellipse">
            <a:avLst/>
          </a:prstGeom>
          <a:noFill/>
          <a:ln w="9525"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5" name="Google Shape;285;p7"/>
          <p:cNvSpPr/>
          <p:nvPr/>
        </p:nvSpPr>
        <p:spPr>
          <a:xfrm>
            <a:off x="4895700" y="4516032"/>
            <a:ext cx="114600" cy="114600"/>
          </a:xfrm>
          <a:prstGeom prst="ellipse">
            <a:avLst/>
          </a:prstGeom>
          <a:noFill/>
          <a:ln w="9525"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6" name="Google Shape;286;p7"/>
          <p:cNvSpPr/>
          <p:nvPr/>
        </p:nvSpPr>
        <p:spPr>
          <a:xfrm rot="8100000">
            <a:off x="8699949" y="4329169"/>
            <a:ext cx="122612" cy="122612"/>
          </a:xfrm>
          <a:prstGeom prst="teardrop">
            <a:avLst>
              <a:gd name="adj" fmla="val 100000"/>
            </a:avLst>
          </a:prstGeom>
          <a:noFill/>
          <a:ln w="28575"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7" name="Google Shape;287;p7"/>
          <p:cNvSpPr txBox="1">
            <a:spLocks noGrp="1"/>
          </p:cNvSpPr>
          <p:nvPr>
            <p:ph type="title"/>
          </p:nvPr>
        </p:nvSpPr>
        <p:spPr>
          <a:xfrm>
            <a:off x="1047750" y="634125"/>
            <a:ext cx="6996600" cy="715800"/>
          </a:xfrm>
          <a:prstGeom prst="rect">
            <a:avLst/>
          </a:prstGeom>
        </p:spPr>
        <p:txBody>
          <a:bodyPr spcFirstLastPara="1" wrap="square" lIns="91425" tIns="91425" rIns="91425" bIns="91425" anchor="b" anchorCtr="0">
            <a:noAutofit/>
          </a:bodyPr>
          <a:lstStyle>
            <a:lvl1pPr lvl="0" rtl="0">
              <a:spcBef>
                <a:spcPts val="0"/>
              </a:spcBef>
              <a:spcAft>
                <a:spcPts val="0"/>
              </a:spcAft>
              <a:buSzPts val="2000"/>
              <a:buNone/>
              <a:defRPr/>
            </a:lvl1pPr>
            <a:lvl2pPr lvl="1" rtl="0">
              <a:spcBef>
                <a:spcPts val="0"/>
              </a:spcBef>
              <a:spcAft>
                <a:spcPts val="0"/>
              </a:spcAft>
              <a:buSzPts val="2000"/>
              <a:buNone/>
              <a:defRPr/>
            </a:lvl2pPr>
            <a:lvl3pPr lvl="2" rtl="0">
              <a:spcBef>
                <a:spcPts val="0"/>
              </a:spcBef>
              <a:spcAft>
                <a:spcPts val="0"/>
              </a:spcAft>
              <a:buSzPts val="2000"/>
              <a:buNone/>
              <a:defRPr/>
            </a:lvl3pPr>
            <a:lvl4pPr lvl="3" rtl="0">
              <a:spcBef>
                <a:spcPts val="0"/>
              </a:spcBef>
              <a:spcAft>
                <a:spcPts val="0"/>
              </a:spcAft>
              <a:buSzPts val="2000"/>
              <a:buNone/>
              <a:defRPr/>
            </a:lvl4pPr>
            <a:lvl5pPr lvl="4" rtl="0">
              <a:spcBef>
                <a:spcPts val="0"/>
              </a:spcBef>
              <a:spcAft>
                <a:spcPts val="0"/>
              </a:spcAft>
              <a:buSzPts val="2000"/>
              <a:buNone/>
              <a:defRPr/>
            </a:lvl5pPr>
            <a:lvl6pPr lvl="5" rtl="0">
              <a:spcBef>
                <a:spcPts val="0"/>
              </a:spcBef>
              <a:spcAft>
                <a:spcPts val="0"/>
              </a:spcAft>
              <a:buSzPts val="2000"/>
              <a:buNone/>
              <a:defRPr/>
            </a:lvl6pPr>
            <a:lvl7pPr lvl="6" rtl="0">
              <a:spcBef>
                <a:spcPts val="0"/>
              </a:spcBef>
              <a:spcAft>
                <a:spcPts val="0"/>
              </a:spcAft>
              <a:buSzPts val="2000"/>
              <a:buNone/>
              <a:defRPr/>
            </a:lvl7pPr>
            <a:lvl8pPr lvl="7" rtl="0">
              <a:spcBef>
                <a:spcPts val="0"/>
              </a:spcBef>
              <a:spcAft>
                <a:spcPts val="0"/>
              </a:spcAft>
              <a:buSzPts val="2000"/>
              <a:buNone/>
              <a:defRPr/>
            </a:lvl8pPr>
            <a:lvl9pPr lvl="8" rtl="0">
              <a:spcBef>
                <a:spcPts val="0"/>
              </a:spcBef>
              <a:spcAft>
                <a:spcPts val="0"/>
              </a:spcAft>
              <a:buSzPts val="2000"/>
              <a:buNone/>
              <a:defRPr/>
            </a:lvl9pPr>
          </a:lstStyle>
          <a:p>
            <a:endParaRPr/>
          </a:p>
        </p:txBody>
      </p:sp>
      <p:sp>
        <p:nvSpPr>
          <p:cNvPr id="288" name="Google Shape;288;p7"/>
          <p:cNvSpPr txBox="1">
            <a:spLocks noGrp="1"/>
          </p:cNvSpPr>
          <p:nvPr>
            <p:ph type="body" idx="1"/>
          </p:nvPr>
        </p:nvSpPr>
        <p:spPr>
          <a:xfrm>
            <a:off x="705900" y="1626600"/>
            <a:ext cx="2471700" cy="2702700"/>
          </a:xfrm>
          <a:prstGeom prst="rect">
            <a:avLst/>
          </a:prstGeom>
        </p:spPr>
        <p:txBody>
          <a:bodyPr spcFirstLastPara="1" wrap="square" lIns="91425" tIns="91425" rIns="91425" bIns="91425" anchor="t" anchorCtr="0">
            <a:noAutofit/>
          </a:bodyPr>
          <a:lstStyle>
            <a:lvl1pPr marL="457200" lvl="0" indent="-330200" rtl="0">
              <a:spcBef>
                <a:spcPts val="600"/>
              </a:spcBef>
              <a:spcAft>
                <a:spcPts val="0"/>
              </a:spcAft>
              <a:buSzPts val="1600"/>
              <a:buChar char="◉"/>
              <a:defRPr sz="1600"/>
            </a:lvl1pPr>
            <a:lvl2pPr marL="914400" lvl="1" indent="-330200" rtl="0">
              <a:spcBef>
                <a:spcPts val="0"/>
              </a:spcBef>
              <a:spcAft>
                <a:spcPts val="0"/>
              </a:spcAft>
              <a:buSzPts val="1600"/>
              <a:buChar char="◉"/>
              <a:defRPr sz="1600"/>
            </a:lvl2pPr>
            <a:lvl3pPr marL="1371600" lvl="2" indent="-330200" rtl="0">
              <a:spcBef>
                <a:spcPts val="0"/>
              </a:spcBef>
              <a:spcAft>
                <a:spcPts val="0"/>
              </a:spcAft>
              <a:buSzPts val="1600"/>
              <a:buChar char="■"/>
              <a:defRPr sz="1600"/>
            </a:lvl3pPr>
            <a:lvl4pPr marL="1828800" lvl="3" indent="-330200" rtl="0">
              <a:spcBef>
                <a:spcPts val="0"/>
              </a:spcBef>
              <a:spcAft>
                <a:spcPts val="0"/>
              </a:spcAft>
              <a:buSzPts val="1600"/>
              <a:buChar char="●"/>
              <a:defRPr sz="1600"/>
            </a:lvl4pPr>
            <a:lvl5pPr marL="2286000" lvl="4" indent="-330200" rtl="0">
              <a:spcBef>
                <a:spcPts val="0"/>
              </a:spcBef>
              <a:spcAft>
                <a:spcPts val="0"/>
              </a:spcAft>
              <a:buSzPts val="1600"/>
              <a:buChar char="○"/>
              <a:defRPr sz="1600"/>
            </a:lvl5pPr>
            <a:lvl6pPr marL="2743200" lvl="5" indent="-330200" rtl="0">
              <a:spcBef>
                <a:spcPts val="0"/>
              </a:spcBef>
              <a:spcAft>
                <a:spcPts val="0"/>
              </a:spcAft>
              <a:buSzPts val="1600"/>
              <a:buChar char="■"/>
              <a:defRPr sz="1600"/>
            </a:lvl6pPr>
            <a:lvl7pPr marL="3200400" lvl="6" indent="-330200" rtl="0">
              <a:spcBef>
                <a:spcPts val="0"/>
              </a:spcBef>
              <a:spcAft>
                <a:spcPts val="0"/>
              </a:spcAft>
              <a:buSzPts val="1600"/>
              <a:buChar char="●"/>
              <a:defRPr sz="1600"/>
            </a:lvl7pPr>
            <a:lvl8pPr marL="3657600" lvl="7" indent="-330200" rtl="0">
              <a:spcBef>
                <a:spcPts val="0"/>
              </a:spcBef>
              <a:spcAft>
                <a:spcPts val="0"/>
              </a:spcAft>
              <a:buSzPts val="1600"/>
              <a:buChar char="○"/>
              <a:defRPr sz="1600"/>
            </a:lvl8pPr>
            <a:lvl9pPr marL="4114800" lvl="8" indent="-330200" rtl="0">
              <a:spcBef>
                <a:spcPts val="0"/>
              </a:spcBef>
              <a:spcAft>
                <a:spcPts val="0"/>
              </a:spcAft>
              <a:buSzPts val="1600"/>
              <a:buChar char="■"/>
              <a:defRPr sz="1600"/>
            </a:lvl9pPr>
          </a:lstStyle>
          <a:p>
            <a:endParaRPr/>
          </a:p>
        </p:txBody>
      </p:sp>
      <p:sp>
        <p:nvSpPr>
          <p:cNvPr id="289" name="Google Shape;289;p7"/>
          <p:cNvSpPr txBox="1">
            <a:spLocks noGrp="1"/>
          </p:cNvSpPr>
          <p:nvPr>
            <p:ph type="body" idx="2"/>
          </p:nvPr>
        </p:nvSpPr>
        <p:spPr>
          <a:xfrm>
            <a:off x="3304125" y="1626600"/>
            <a:ext cx="2471700" cy="2702700"/>
          </a:xfrm>
          <a:prstGeom prst="rect">
            <a:avLst/>
          </a:prstGeom>
        </p:spPr>
        <p:txBody>
          <a:bodyPr spcFirstLastPara="1" wrap="square" lIns="91425" tIns="91425" rIns="91425" bIns="91425" anchor="t" anchorCtr="0">
            <a:noAutofit/>
          </a:bodyPr>
          <a:lstStyle>
            <a:lvl1pPr marL="457200" lvl="0" indent="-330200" rtl="0">
              <a:spcBef>
                <a:spcPts val="600"/>
              </a:spcBef>
              <a:spcAft>
                <a:spcPts val="0"/>
              </a:spcAft>
              <a:buSzPts val="1600"/>
              <a:buChar char="◉"/>
              <a:defRPr sz="1600"/>
            </a:lvl1pPr>
            <a:lvl2pPr marL="914400" lvl="1" indent="-330200" rtl="0">
              <a:spcBef>
                <a:spcPts val="0"/>
              </a:spcBef>
              <a:spcAft>
                <a:spcPts val="0"/>
              </a:spcAft>
              <a:buSzPts val="1600"/>
              <a:buChar char="◉"/>
              <a:defRPr sz="1600"/>
            </a:lvl2pPr>
            <a:lvl3pPr marL="1371600" lvl="2" indent="-330200" rtl="0">
              <a:spcBef>
                <a:spcPts val="0"/>
              </a:spcBef>
              <a:spcAft>
                <a:spcPts val="0"/>
              </a:spcAft>
              <a:buSzPts val="1600"/>
              <a:buChar char="■"/>
              <a:defRPr sz="1600"/>
            </a:lvl3pPr>
            <a:lvl4pPr marL="1828800" lvl="3" indent="-330200" rtl="0">
              <a:spcBef>
                <a:spcPts val="0"/>
              </a:spcBef>
              <a:spcAft>
                <a:spcPts val="0"/>
              </a:spcAft>
              <a:buSzPts val="1600"/>
              <a:buChar char="●"/>
              <a:defRPr sz="1600"/>
            </a:lvl4pPr>
            <a:lvl5pPr marL="2286000" lvl="4" indent="-330200" rtl="0">
              <a:spcBef>
                <a:spcPts val="0"/>
              </a:spcBef>
              <a:spcAft>
                <a:spcPts val="0"/>
              </a:spcAft>
              <a:buSzPts val="1600"/>
              <a:buChar char="○"/>
              <a:defRPr sz="1600"/>
            </a:lvl5pPr>
            <a:lvl6pPr marL="2743200" lvl="5" indent="-330200" rtl="0">
              <a:spcBef>
                <a:spcPts val="0"/>
              </a:spcBef>
              <a:spcAft>
                <a:spcPts val="0"/>
              </a:spcAft>
              <a:buSzPts val="1600"/>
              <a:buChar char="■"/>
              <a:defRPr sz="1600"/>
            </a:lvl6pPr>
            <a:lvl7pPr marL="3200400" lvl="6" indent="-330200" rtl="0">
              <a:spcBef>
                <a:spcPts val="0"/>
              </a:spcBef>
              <a:spcAft>
                <a:spcPts val="0"/>
              </a:spcAft>
              <a:buSzPts val="1600"/>
              <a:buChar char="●"/>
              <a:defRPr sz="1600"/>
            </a:lvl7pPr>
            <a:lvl8pPr marL="3657600" lvl="7" indent="-330200" rtl="0">
              <a:spcBef>
                <a:spcPts val="0"/>
              </a:spcBef>
              <a:spcAft>
                <a:spcPts val="0"/>
              </a:spcAft>
              <a:buSzPts val="1600"/>
              <a:buChar char="○"/>
              <a:defRPr sz="1600"/>
            </a:lvl8pPr>
            <a:lvl9pPr marL="4114800" lvl="8" indent="-330200" rtl="0">
              <a:spcBef>
                <a:spcPts val="0"/>
              </a:spcBef>
              <a:spcAft>
                <a:spcPts val="0"/>
              </a:spcAft>
              <a:buSzPts val="1600"/>
              <a:buChar char="■"/>
              <a:defRPr sz="1600"/>
            </a:lvl9pPr>
          </a:lstStyle>
          <a:p>
            <a:endParaRPr/>
          </a:p>
        </p:txBody>
      </p:sp>
      <p:sp>
        <p:nvSpPr>
          <p:cNvPr id="290" name="Google Shape;290;p7"/>
          <p:cNvSpPr txBox="1">
            <a:spLocks noGrp="1"/>
          </p:cNvSpPr>
          <p:nvPr>
            <p:ph type="body" idx="3"/>
          </p:nvPr>
        </p:nvSpPr>
        <p:spPr>
          <a:xfrm>
            <a:off x="5902350" y="1626600"/>
            <a:ext cx="2471700" cy="2702700"/>
          </a:xfrm>
          <a:prstGeom prst="rect">
            <a:avLst/>
          </a:prstGeom>
        </p:spPr>
        <p:txBody>
          <a:bodyPr spcFirstLastPara="1" wrap="square" lIns="91425" tIns="91425" rIns="91425" bIns="91425" anchor="t" anchorCtr="0">
            <a:noAutofit/>
          </a:bodyPr>
          <a:lstStyle>
            <a:lvl1pPr marL="457200" lvl="0" indent="-330200" rtl="0">
              <a:spcBef>
                <a:spcPts val="600"/>
              </a:spcBef>
              <a:spcAft>
                <a:spcPts val="0"/>
              </a:spcAft>
              <a:buSzPts val="1600"/>
              <a:buChar char="◉"/>
              <a:defRPr sz="1600"/>
            </a:lvl1pPr>
            <a:lvl2pPr marL="914400" lvl="1" indent="-330200" rtl="0">
              <a:spcBef>
                <a:spcPts val="0"/>
              </a:spcBef>
              <a:spcAft>
                <a:spcPts val="0"/>
              </a:spcAft>
              <a:buSzPts val="1600"/>
              <a:buChar char="◉"/>
              <a:defRPr sz="1600"/>
            </a:lvl2pPr>
            <a:lvl3pPr marL="1371600" lvl="2" indent="-330200" rtl="0">
              <a:spcBef>
                <a:spcPts val="0"/>
              </a:spcBef>
              <a:spcAft>
                <a:spcPts val="0"/>
              </a:spcAft>
              <a:buSzPts val="1600"/>
              <a:buChar char="■"/>
              <a:defRPr sz="1600"/>
            </a:lvl3pPr>
            <a:lvl4pPr marL="1828800" lvl="3" indent="-330200" rtl="0">
              <a:spcBef>
                <a:spcPts val="0"/>
              </a:spcBef>
              <a:spcAft>
                <a:spcPts val="0"/>
              </a:spcAft>
              <a:buSzPts val="1600"/>
              <a:buChar char="●"/>
              <a:defRPr sz="1600"/>
            </a:lvl4pPr>
            <a:lvl5pPr marL="2286000" lvl="4" indent="-330200" rtl="0">
              <a:spcBef>
                <a:spcPts val="0"/>
              </a:spcBef>
              <a:spcAft>
                <a:spcPts val="0"/>
              </a:spcAft>
              <a:buSzPts val="1600"/>
              <a:buChar char="○"/>
              <a:defRPr sz="1600"/>
            </a:lvl5pPr>
            <a:lvl6pPr marL="2743200" lvl="5" indent="-330200" rtl="0">
              <a:spcBef>
                <a:spcPts val="0"/>
              </a:spcBef>
              <a:spcAft>
                <a:spcPts val="0"/>
              </a:spcAft>
              <a:buSzPts val="1600"/>
              <a:buChar char="■"/>
              <a:defRPr sz="1600"/>
            </a:lvl6pPr>
            <a:lvl7pPr marL="3200400" lvl="6" indent="-330200" rtl="0">
              <a:spcBef>
                <a:spcPts val="0"/>
              </a:spcBef>
              <a:spcAft>
                <a:spcPts val="0"/>
              </a:spcAft>
              <a:buSzPts val="1600"/>
              <a:buChar char="●"/>
              <a:defRPr sz="1600"/>
            </a:lvl7pPr>
            <a:lvl8pPr marL="3657600" lvl="7" indent="-330200" rtl="0">
              <a:spcBef>
                <a:spcPts val="0"/>
              </a:spcBef>
              <a:spcAft>
                <a:spcPts val="0"/>
              </a:spcAft>
              <a:buSzPts val="1600"/>
              <a:buChar char="○"/>
              <a:defRPr sz="1600"/>
            </a:lvl8pPr>
            <a:lvl9pPr marL="4114800" lvl="8" indent="-330200" rtl="0">
              <a:spcBef>
                <a:spcPts val="0"/>
              </a:spcBef>
              <a:spcAft>
                <a:spcPts val="0"/>
              </a:spcAft>
              <a:buSzPts val="1600"/>
              <a:buChar char="■"/>
              <a:defRPr sz="1600"/>
            </a:lvl9pPr>
          </a:lstStyle>
          <a:p>
            <a:endParaRPr/>
          </a:p>
        </p:txBody>
      </p:sp>
      <p:sp>
        <p:nvSpPr>
          <p:cNvPr id="291" name="Google Shape;291;p7"/>
          <p:cNvSpPr txBox="1">
            <a:spLocks noGrp="1"/>
          </p:cNvSpPr>
          <p:nvPr>
            <p:ph type="sldNum" idx="12"/>
          </p:nvPr>
        </p:nvSpPr>
        <p:spPr>
          <a:xfrm>
            <a:off x="8556775" y="4826200"/>
            <a:ext cx="548700" cy="317400"/>
          </a:xfrm>
          <a:prstGeom prst="rect">
            <a:avLst/>
          </a:prstGeom>
        </p:spPr>
        <p:txBody>
          <a:bodyPr spcFirstLastPara="1" wrap="square" lIns="91425" tIns="91425" rIns="91425" bIns="91425" anchor="t"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extLst>
      <p:ext uri="{BB962C8B-B14F-4D97-AF65-F5344CB8AC3E}">
        <p14:creationId xmlns:p14="http://schemas.microsoft.com/office/powerpoint/2010/main" val="1929482876"/>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matchingName="Title only" type="titleOnly">
  <p:cSld name="Title only">
    <p:spTree>
      <p:nvGrpSpPr>
        <p:cNvPr id="1" name="Shape 292"/>
        <p:cNvGrpSpPr/>
        <p:nvPr/>
      </p:nvGrpSpPr>
      <p:grpSpPr>
        <a:xfrm>
          <a:off x="0" y="0"/>
          <a:ext cx="0" cy="0"/>
          <a:chOff x="0" y="0"/>
          <a:chExt cx="0" cy="0"/>
        </a:xfrm>
      </p:grpSpPr>
      <p:sp>
        <p:nvSpPr>
          <p:cNvPr id="293" name="Google Shape;293;p8"/>
          <p:cNvSpPr/>
          <p:nvPr/>
        </p:nvSpPr>
        <p:spPr>
          <a:xfrm>
            <a:off x="-28575" y="4446775"/>
            <a:ext cx="9191625" cy="712478"/>
          </a:xfrm>
          <a:custGeom>
            <a:avLst/>
            <a:gdLst/>
            <a:ahLst/>
            <a:cxnLst/>
            <a:rect l="l" t="t" r="r" b="b"/>
            <a:pathLst>
              <a:path w="367665" h="41339" extrusionOk="0">
                <a:moveTo>
                  <a:pt x="381" y="381"/>
                </a:moveTo>
                <a:lnTo>
                  <a:pt x="16574" y="16383"/>
                </a:lnTo>
                <a:lnTo>
                  <a:pt x="31623" y="7430"/>
                </a:lnTo>
                <a:lnTo>
                  <a:pt x="62484" y="7239"/>
                </a:lnTo>
                <a:lnTo>
                  <a:pt x="77724" y="0"/>
                </a:lnTo>
                <a:lnTo>
                  <a:pt x="92964" y="19622"/>
                </a:lnTo>
                <a:lnTo>
                  <a:pt x="108014" y="30861"/>
                </a:lnTo>
                <a:lnTo>
                  <a:pt x="123063" y="30671"/>
                </a:lnTo>
                <a:lnTo>
                  <a:pt x="139065" y="15050"/>
                </a:lnTo>
                <a:lnTo>
                  <a:pt x="154115" y="11430"/>
                </a:lnTo>
                <a:lnTo>
                  <a:pt x="168783" y="3408"/>
                </a:lnTo>
                <a:lnTo>
                  <a:pt x="184404" y="21527"/>
                </a:lnTo>
                <a:lnTo>
                  <a:pt x="199644" y="22155"/>
                </a:lnTo>
                <a:lnTo>
                  <a:pt x="214694" y="36386"/>
                </a:lnTo>
                <a:lnTo>
                  <a:pt x="230124" y="36386"/>
                </a:lnTo>
                <a:lnTo>
                  <a:pt x="246126" y="29147"/>
                </a:lnTo>
                <a:lnTo>
                  <a:pt x="261176" y="29147"/>
                </a:lnTo>
                <a:lnTo>
                  <a:pt x="275463" y="16574"/>
                </a:lnTo>
                <a:lnTo>
                  <a:pt x="291656" y="24384"/>
                </a:lnTo>
                <a:lnTo>
                  <a:pt x="305943" y="11811"/>
                </a:lnTo>
                <a:lnTo>
                  <a:pt x="336804" y="11621"/>
                </a:lnTo>
                <a:lnTo>
                  <a:pt x="351854" y="16383"/>
                </a:lnTo>
                <a:lnTo>
                  <a:pt x="367665" y="4001"/>
                </a:lnTo>
                <a:lnTo>
                  <a:pt x="367284" y="41339"/>
                </a:lnTo>
                <a:lnTo>
                  <a:pt x="0" y="41339"/>
                </a:lnTo>
                <a:close/>
              </a:path>
            </a:pathLst>
          </a:custGeom>
          <a:solidFill>
            <a:schemeClr val="accent5"/>
          </a:solidFill>
          <a:ln>
            <a:noFill/>
          </a:ln>
        </p:spPr>
      </p:sp>
      <p:sp>
        <p:nvSpPr>
          <p:cNvPr id="294" name="Google Shape;294;p8"/>
          <p:cNvSpPr/>
          <p:nvPr/>
        </p:nvSpPr>
        <p:spPr>
          <a:xfrm>
            <a:off x="-28575" y="4578111"/>
            <a:ext cx="9191625" cy="584439"/>
          </a:xfrm>
          <a:custGeom>
            <a:avLst/>
            <a:gdLst/>
            <a:ahLst/>
            <a:cxnLst/>
            <a:rect l="l" t="t" r="r" b="b"/>
            <a:pathLst>
              <a:path w="367665" h="33910" extrusionOk="0">
                <a:moveTo>
                  <a:pt x="381" y="8001"/>
                </a:moveTo>
                <a:lnTo>
                  <a:pt x="16764" y="16266"/>
                </a:lnTo>
                <a:lnTo>
                  <a:pt x="47244" y="16266"/>
                </a:lnTo>
                <a:lnTo>
                  <a:pt x="62484" y="9925"/>
                </a:lnTo>
                <a:lnTo>
                  <a:pt x="77724" y="23434"/>
                </a:lnTo>
                <a:lnTo>
                  <a:pt x="92964" y="23434"/>
                </a:lnTo>
                <a:lnTo>
                  <a:pt x="107442" y="16266"/>
                </a:lnTo>
                <a:lnTo>
                  <a:pt x="122682" y="11855"/>
                </a:lnTo>
                <a:lnTo>
                  <a:pt x="138684" y="11855"/>
                </a:lnTo>
                <a:lnTo>
                  <a:pt x="153924" y="15714"/>
                </a:lnTo>
                <a:lnTo>
                  <a:pt x="168783" y="11028"/>
                </a:lnTo>
                <a:lnTo>
                  <a:pt x="184023" y="18471"/>
                </a:lnTo>
                <a:lnTo>
                  <a:pt x="199644" y="29775"/>
                </a:lnTo>
                <a:lnTo>
                  <a:pt x="214122" y="22055"/>
                </a:lnTo>
                <a:lnTo>
                  <a:pt x="229743" y="22055"/>
                </a:lnTo>
                <a:lnTo>
                  <a:pt x="245364" y="8546"/>
                </a:lnTo>
                <a:lnTo>
                  <a:pt x="260604" y="16266"/>
                </a:lnTo>
                <a:lnTo>
                  <a:pt x="275844" y="16266"/>
                </a:lnTo>
                <a:lnTo>
                  <a:pt x="291084" y="9925"/>
                </a:lnTo>
                <a:lnTo>
                  <a:pt x="321564" y="9925"/>
                </a:lnTo>
                <a:lnTo>
                  <a:pt x="336804" y="23158"/>
                </a:lnTo>
                <a:lnTo>
                  <a:pt x="351282" y="18471"/>
                </a:lnTo>
                <a:lnTo>
                  <a:pt x="367665" y="0"/>
                </a:lnTo>
                <a:lnTo>
                  <a:pt x="367665" y="33910"/>
                </a:lnTo>
                <a:lnTo>
                  <a:pt x="0" y="33910"/>
                </a:lnTo>
                <a:close/>
              </a:path>
            </a:pathLst>
          </a:custGeom>
          <a:solidFill>
            <a:srgbClr val="00CEF6">
              <a:alpha val="73460"/>
            </a:srgbClr>
          </a:solidFill>
          <a:ln>
            <a:noFill/>
          </a:ln>
        </p:spPr>
      </p:sp>
      <p:sp>
        <p:nvSpPr>
          <p:cNvPr id="295" name="Google Shape;295;p8"/>
          <p:cNvSpPr/>
          <p:nvPr/>
        </p:nvSpPr>
        <p:spPr>
          <a:xfrm rot="8100000">
            <a:off x="1847981" y="4252969"/>
            <a:ext cx="122612" cy="122612"/>
          </a:xfrm>
          <a:prstGeom prst="teardrop">
            <a:avLst>
              <a:gd name="adj" fmla="val 100000"/>
            </a:avLst>
          </a:pr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6" name="Google Shape;296;p8"/>
          <p:cNvSpPr/>
          <p:nvPr/>
        </p:nvSpPr>
        <p:spPr>
          <a:xfrm rot="8100000">
            <a:off x="6038981" y="4536819"/>
            <a:ext cx="122612" cy="122612"/>
          </a:xfrm>
          <a:prstGeom prst="teardrop">
            <a:avLst>
              <a:gd name="adj" fmla="val 100000"/>
            </a:avLst>
          </a:prstGeom>
          <a:noFill/>
          <a:ln w="285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7" name="Google Shape;297;p8"/>
          <p:cNvSpPr/>
          <p:nvPr/>
        </p:nvSpPr>
        <p:spPr>
          <a:xfrm rot="8100000">
            <a:off x="7181981" y="4570169"/>
            <a:ext cx="122612" cy="122612"/>
          </a:xfrm>
          <a:prstGeom prst="teardrop">
            <a:avLst>
              <a:gd name="adj" fmla="val 100000"/>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298" name="Google Shape;298;p8"/>
          <p:cNvGrpSpPr/>
          <p:nvPr/>
        </p:nvGrpSpPr>
        <p:grpSpPr>
          <a:xfrm>
            <a:off x="-9525" y="4462475"/>
            <a:ext cx="9167825" cy="595300"/>
            <a:chOff x="-9525" y="4462475"/>
            <a:chExt cx="9167825" cy="595300"/>
          </a:xfrm>
        </p:grpSpPr>
        <p:sp>
          <p:nvSpPr>
            <p:cNvPr id="299" name="Google Shape;299;p8"/>
            <p:cNvSpPr/>
            <p:nvPr/>
          </p:nvSpPr>
          <p:spPr>
            <a:xfrm>
              <a:off x="-9525" y="4581525"/>
              <a:ext cx="4205300" cy="476250"/>
            </a:xfrm>
            <a:custGeom>
              <a:avLst/>
              <a:gdLst/>
              <a:ahLst/>
              <a:cxnLst/>
              <a:rect l="l" t="t" r="r" b="b"/>
              <a:pathLst>
                <a:path w="168212" h="19050" extrusionOk="0">
                  <a:moveTo>
                    <a:pt x="0" y="1715"/>
                  </a:moveTo>
                  <a:lnTo>
                    <a:pt x="15812" y="16574"/>
                  </a:lnTo>
                  <a:lnTo>
                    <a:pt x="31052" y="16574"/>
                  </a:lnTo>
                  <a:lnTo>
                    <a:pt x="46292" y="14097"/>
                  </a:lnTo>
                  <a:lnTo>
                    <a:pt x="61532" y="19050"/>
                  </a:lnTo>
                  <a:lnTo>
                    <a:pt x="76581" y="11240"/>
                  </a:lnTo>
                  <a:lnTo>
                    <a:pt x="92012" y="11240"/>
                  </a:lnTo>
                  <a:lnTo>
                    <a:pt x="106871" y="0"/>
                  </a:lnTo>
                  <a:lnTo>
                    <a:pt x="122111" y="2667"/>
                  </a:lnTo>
                  <a:lnTo>
                    <a:pt x="137541" y="2667"/>
                  </a:lnTo>
                  <a:lnTo>
                    <a:pt x="152972" y="16002"/>
                  </a:lnTo>
                  <a:lnTo>
                    <a:pt x="168212" y="16002"/>
                  </a:lnTo>
                </a:path>
              </a:pathLst>
            </a:custGeom>
            <a:noFill/>
            <a:ln w="9525" cap="flat" cmpd="sng">
              <a:solidFill>
                <a:schemeClr val="accent2"/>
              </a:solidFill>
              <a:prstDash val="solid"/>
              <a:round/>
              <a:headEnd type="none" w="med" len="med"/>
              <a:tailEnd type="none" w="med" len="med"/>
            </a:ln>
          </p:spPr>
        </p:sp>
        <p:sp>
          <p:nvSpPr>
            <p:cNvPr id="300" name="Google Shape;300;p8"/>
            <p:cNvSpPr/>
            <p:nvPr/>
          </p:nvSpPr>
          <p:spPr>
            <a:xfrm>
              <a:off x="4195775" y="4462475"/>
              <a:ext cx="3424225" cy="590550"/>
            </a:xfrm>
            <a:custGeom>
              <a:avLst/>
              <a:gdLst/>
              <a:ahLst/>
              <a:cxnLst/>
              <a:rect l="l" t="t" r="r" b="b"/>
              <a:pathLst>
                <a:path w="136969" h="23622" extrusionOk="0">
                  <a:moveTo>
                    <a:pt x="0" y="20955"/>
                  </a:moveTo>
                  <a:lnTo>
                    <a:pt x="15049" y="9144"/>
                  </a:lnTo>
                  <a:lnTo>
                    <a:pt x="30480" y="4381"/>
                  </a:lnTo>
                  <a:lnTo>
                    <a:pt x="45720" y="13716"/>
                  </a:lnTo>
                  <a:lnTo>
                    <a:pt x="60769" y="13716"/>
                  </a:lnTo>
                  <a:lnTo>
                    <a:pt x="76009" y="16573"/>
                  </a:lnTo>
                  <a:lnTo>
                    <a:pt x="91249" y="11811"/>
                  </a:lnTo>
                  <a:lnTo>
                    <a:pt x="106680" y="23622"/>
                  </a:lnTo>
                  <a:lnTo>
                    <a:pt x="122110" y="23622"/>
                  </a:lnTo>
                  <a:lnTo>
                    <a:pt x="136969" y="0"/>
                  </a:lnTo>
                </a:path>
              </a:pathLst>
            </a:custGeom>
            <a:noFill/>
            <a:ln w="9525" cap="flat" cmpd="sng">
              <a:solidFill>
                <a:schemeClr val="accent2"/>
              </a:solidFill>
              <a:prstDash val="solid"/>
              <a:round/>
              <a:headEnd type="none" w="med" len="med"/>
              <a:tailEnd type="none" w="med" len="med"/>
            </a:ln>
          </p:spPr>
        </p:sp>
        <p:sp>
          <p:nvSpPr>
            <p:cNvPr id="301" name="Google Shape;301;p8"/>
            <p:cNvSpPr/>
            <p:nvPr/>
          </p:nvSpPr>
          <p:spPr>
            <a:xfrm>
              <a:off x="7624775" y="4472000"/>
              <a:ext cx="1533525" cy="414325"/>
            </a:xfrm>
            <a:custGeom>
              <a:avLst/>
              <a:gdLst/>
              <a:ahLst/>
              <a:cxnLst/>
              <a:rect l="l" t="t" r="r" b="b"/>
              <a:pathLst>
                <a:path w="61341" h="16573" extrusionOk="0">
                  <a:moveTo>
                    <a:pt x="0" y="0"/>
                  </a:moveTo>
                  <a:lnTo>
                    <a:pt x="15049" y="4762"/>
                  </a:lnTo>
                  <a:lnTo>
                    <a:pt x="30670" y="4762"/>
                  </a:lnTo>
                  <a:lnTo>
                    <a:pt x="45910" y="4762"/>
                  </a:lnTo>
                  <a:lnTo>
                    <a:pt x="61341" y="16573"/>
                  </a:lnTo>
                </a:path>
              </a:pathLst>
            </a:custGeom>
            <a:noFill/>
            <a:ln w="9525" cap="flat" cmpd="sng">
              <a:solidFill>
                <a:schemeClr val="accent2"/>
              </a:solidFill>
              <a:prstDash val="solid"/>
              <a:round/>
              <a:headEnd type="none" w="med" len="med"/>
              <a:tailEnd type="none" w="med" len="med"/>
            </a:ln>
          </p:spPr>
        </p:sp>
      </p:grpSp>
      <p:grpSp>
        <p:nvGrpSpPr>
          <p:cNvPr id="302" name="Google Shape;302;p8"/>
          <p:cNvGrpSpPr/>
          <p:nvPr/>
        </p:nvGrpSpPr>
        <p:grpSpPr>
          <a:xfrm>
            <a:off x="-42837" y="4443488"/>
            <a:ext cx="9229575" cy="642788"/>
            <a:chOff x="-42837" y="4443488"/>
            <a:chExt cx="9229575" cy="642788"/>
          </a:xfrm>
        </p:grpSpPr>
        <p:sp>
          <p:nvSpPr>
            <p:cNvPr id="303" name="Google Shape;303;p8"/>
            <p:cNvSpPr/>
            <p:nvPr/>
          </p:nvSpPr>
          <p:spPr>
            <a:xfrm>
              <a:off x="1114450" y="4900688"/>
              <a:ext cx="57000" cy="570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4" name="Google Shape;304;p8"/>
            <p:cNvSpPr/>
            <p:nvPr/>
          </p:nvSpPr>
          <p:spPr>
            <a:xfrm>
              <a:off x="1495450" y="5029275"/>
              <a:ext cx="57000" cy="570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5" name="Google Shape;305;p8"/>
            <p:cNvSpPr/>
            <p:nvPr/>
          </p:nvSpPr>
          <p:spPr>
            <a:xfrm>
              <a:off x="733450" y="4972125"/>
              <a:ext cx="57000" cy="570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6" name="Google Shape;306;p8"/>
            <p:cNvSpPr/>
            <p:nvPr/>
          </p:nvSpPr>
          <p:spPr>
            <a:xfrm>
              <a:off x="352450" y="4962600"/>
              <a:ext cx="57000" cy="570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7" name="Google Shape;307;p8"/>
            <p:cNvSpPr/>
            <p:nvPr/>
          </p:nvSpPr>
          <p:spPr>
            <a:xfrm>
              <a:off x="-42837" y="4605413"/>
              <a:ext cx="57000" cy="570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8" name="Google Shape;308;p8"/>
            <p:cNvSpPr/>
            <p:nvPr/>
          </p:nvSpPr>
          <p:spPr>
            <a:xfrm>
              <a:off x="1876450" y="4834013"/>
              <a:ext cx="57000" cy="570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9" name="Google Shape;309;p8"/>
            <p:cNvSpPr/>
            <p:nvPr/>
          </p:nvSpPr>
          <p:spPr>
            <a:xfrm>
              <a:off x="2257450" y="4829250"/>
              <a:ext cx="57000" cy="570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0" name="Google Shape;310;p8"/>
            <p:cNvSpPr/>
            <p:nvPr/>
          </p:nvSpPr>
          <p:spPr>
            <a:xfrm>
              <a:off x="2638450" y="4548263"/>
              <a:ext cx="57000" cy="570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1" name="Google Shape;311;p8"/>
            <p:cNvSpPr/>
            <p:nvPr/>
          </p:nvSpPr>
          <p:spPr>
            <a:xfrm>
              <a:off x="3019450" y="4614938"/>
              <a:ext cx="57000" cy="570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2" name="Google Shape;312;p8"/>
            <p:cNvSpPr/>
            <p:nvPr/>
          </p:nvSpPr>
          <p:spPr>
            <a:xfrm>
              <a:off x="3400450" y="4614938"/>
              <a:ext cx="57000" cy="570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3" name="Google Shape;313;p8"/>
            <p:cNvSpPr/>
            <p:nvPr/>
          </p:nvSpPr>
          <p:spPr>
            <a:xfrm>
              <a:off x="3781450" y="4948313"/>
              <a:ext cx="57000" cy="570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4" name="Google Shape;314;p8"/>
            <p:cNvSpPr/>
            <p:nvPr/>
          </p:nvSpPr>
          <p:spPr>
            <a:xfrm>
              <a:off x="4162450" y="4948313"/>
              <a:ext cx="57000" cy="570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5" name="Google Shape;315;p8"/>
            <p:cNvSpPr/>
            <p:nvPr/>
          </p:nvSpPr>
          <p:spPr>
            <a:xfrm>
              <a:off x="4543450" y="4667325"/>
              <a:ext cx="57000" cy="570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6" name="Google Shape;316;p8"/>
            <p:cNvSpPr/>
            <p:nvPr/>
          </p:nvSpPr>
          <p:spPr>
            <a:xfrm>
              <a:off x="4924450" y="4543500"/>
              <a:ext cx="57000" cy="570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7" name="Google Shape;317;p8"/>
            <p:cNvSpPr/>
            <p:nvPr/>
          </p:nvSpPr>
          <p:spPr>
            <a:xfrm>
              <a:off x="5305450" y="4772100"/>
              <a:ext cx="57000" cy="570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 name="Google Shape;318;p8"/>
            <p:cNvSpPr/>
            <p:nvPr/>
          </p:nvSpPr>
          <p:spPr>
            <a:xfrm>
              <a:off x="5686450" y="4772100"/>
              <a:ext cx="57000" cy="570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 name="Google Shape;319;p8"/>
            <p:cNvSpPr/>
            <p:nvPr/>
          </p:nvSpPr>
          <p:spPr>
            <a:xfrm>
              <a:off x="6067450" y="4848300"/>
              <a:ext cx="57000" cy="570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 name="Google Shape;320;p8"/>
            <p:cNvSpPr/>
            <p:nvPr/>
          </p:nvSpPr>
          <p:spPr>
            <a:xfrm>
              <a:off x="6448450" y="4729238"/>
              <a:ext cx="57000" cy="570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 name="Google Shape;321;p8"/>
            <p:cNvSpPr/>
            <p:nvPr/>
          </p:nvSpPr>
          <p:spPr>
            <a:xfrm>
              <a:off x="6829450" y="5024513"/>
              <a:ext cx="57000" cy="570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2" name="Google Shape;322;p8"/>
            <p:cNvSpPr/>
            <p:nvPr/>
          </p:nvSpPr>
          <p:spPr>
            <a:xfrm>
              <a:off x="7210450" y="5024513"/>
              <a:ext cx="57000" cy="570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3" name="Google Shape;323;p8"/>
            <p:cNvSpPr/>
            <p:nvPr/>
          </p:nvSpPr>
          <p:spPr>
            <a:xfrm>
              <a:off x="7591450" y="4443488"/>
              <a:ext cx="57000" cy="570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4" name="Google Shape;324;p8"/>
            <p:cNvSpPr/>
            <p:nvPr/>
          </p:nvSpPr>
          <p:spPr>
            <a:xfrm>
              <a:off x="7972450" y="4557788"/>
              <a:ext cx="57000" cy="570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5" name="Google Shape;325;p8"/>
            <p:cNvSpPr/>
            <p:nvPr/>
          </p:nvSpPr>
          <p:spPr>
            <a:xfrm>
              <a:off x="8353450" y="4557788"/>
              <a:ext cx="57000" cy="570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6" name="Google Shape;326;p8"/>
            <p:cNvSpPr/>
            <p:nvPr/>
          </p:nvSpPr>
          <p:spPr>
            <a:xfrm>
              <a:off x="8734450" y="4557788"/>
              <a:ext cx="57000" cy="570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7" name="Google Shape;327;p8"/>
            <p:cNvSpPr/>
            <p:nvPr/>
          </p:nvSpPr>
          <p:spPr>
            <a:xfrm>
              <a:off x="9129738" y="4867350"/>
              <a:ext cx="57000" cy="570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28" name="Google Shape;328;p8"/>
          <p:cNvSpPr/>
          <p:nvPr/>
        </p:nvSpPr>
        <p:spPr>
          <a:xfrm>
            <a:off x="2990700" y="4586200"/>
            <a:ext cx="114600" cy="114600"/>
          </a:xfrm>
          <a:prstGeom prst="ellipse">
            <a:avLst/>
          </a:prstGeom>
          <a:noFill/>
          <a:ln w="9525"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9" name="Google Shape;329;p8"/>
          <p:cNvSpPr/>
          <p:nvPr/>
        </p:nvSpPr>
        <p:spPr>
          <a:xfrm>
            <a:off x="1085700" y="4871950"/>
            <a:ext cx="114600" cy="114600"/>
          </a:xfrm>
          <a:prstGeom prst="ellipse">
            <a:avLst/>
          </a:prstGeom>
          <a:noFill/>
          <a:ln w="9525"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0" name="Google Shape;330;p8"/>
          <p:cNvSpPr/>
          <p:nvPr/>
        </p:nvSpPr>
        <p:spPr>
          <a:xfrm>
            <a:off x="4895700" y="4516032"/>
            <a:ext cx="114600" cy="114600"/>
          </a:xfrm>
          <a:prstGeom prst="ellipse">
            <a:avLst/>
          </a:prstGeom>
          <a:noFill/>
          <a:ln w="9525"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1" name="Google Shape;331;p8"/>
          <p:cNvSpPr/>
          <p:nvPr/>
        </p:nvSpPr>
        <p:spPr>
          <a:xfrm rot="8100000">
            <a:off x="8699949" y="4329169"/>
            <a:ext cx="122612" cy="122612"/>
          </a:xfrm>
          <a:prstGeom prst="teardrop">
            <a:avLst>
              <a:gd name="adj" fmla="val 100000"/>
            </a:avLst>
          </a:prstGeom>
          <a:noFill/>
          <a:ln w="28575"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2" name="Google Shape;332;p8"/>
          <p:cNvSpPr txBox="1">
            <a:spLocks noGrp="1"/>
          </p:cNvSpPr>
          <p:nvPr>
            <p:ph type="title"/>
          </p:nvPr>
        </p:nvSpPr>
        <p:spPr>
          <a:xfrm>
            <a:off x="1047750" y="634125"/>
            <a:ext cx="6996600" cy="715800"/>
          </a:xfrm>
          <a:prstGeom prst="rect">
            <a:avLst/>
          </a:prstGeom>
        </p:spPr>
        <p:txBody>
          <a:bodyPr spcFirstLastPara="1" wrap="square" lIns="91425" tIns="91425" rIns="91425" bIns="91425" anchor="b" anchorCtr="0">
            <a:noAutofit/>
          </a:bodyPr>
          <a:lstStyle>
            <a:lvl1pPr lvl="0">
              <a:spcBef>
                <a:spcPts val="0"/>
              </a:spcBef>
              <a:spcAft>
                <a:spcPts val="0"/>
              </a:spcAft>
              <a:buSzPts val="2000"/>
              <a:buNone/>
              <a:defRPr/>
            </a:lvl1pPr>
            <a:lvl2pPr lvl="1">
              <a:spcBef>
                <a:spcPts val="0"/>
              </a:spcBef>
              <a:spcAft>
                <a:spcPts val="0"/>
              </a:spcAft>
              <a:buSzPts val="2000"/>
              <a:buNone/>
              <a:defRPr/>
            </a:lvl2pPr>
            <a:lvl3pPr lvl="2">
              <a:spcBef>
                <a:spcPts val="0"/>
              </a:spcBef>
              <a:spcAft>
                <a:spcPts val="0"/>
              </a:spcAft>
              <a:buSzPts val="2000"/>
              <a:buNone/>
              <a:defRPr/>
            </a:lvl3pPr>
            <a:lvl4pPr lvl="3">
              <a:spcBef>
                <a:spcPts val="0"/>
              </a:spcBef>
              <a:spcAft>
                <a:spcPts val="0"/>
              </a:spcAft>
              <a:buSzPts val="2000"/>
              <a:buNone/>
              <a:defRPr/>
            </a:lvl4pPr>
            <a:lvl5pPr lvl="4">
              <a:spcBef>
                <a:spcPts val="0"/>
              </a:spcBef>
              <a:spcAft>
                <a:spcPts val="0"/>
              </a:spcAft>
              <a:buSzPts val="2000"/>
              <a:buNone/>
              <a:defRPr/>
            </a:lvl5pPr>
            <a:lvl6pPr lvl="5">
              <a:spcBef>
                <a:spcPts val="0"/>
              </a:spcBef>
              <a:spcAft>
                <a:spcPts val="0"/>
              </a:spcAft>
              <a:buSzPts val="2000"/>
              <a:buNone/>
              <a:defRPr/>
            </a:lvl6pPr>
            <a:lvl7pPr lvl="6">
              <a:spcBef>
                <a:spcPts val="0"/>
              </a:spcBef>
              <a:spcAft>
                <a:spcPts val="0"/>
              </a:spcAft>
              <a:buSzPts val="2000"/>
              <a:buNone/>
              <a:defRPr/>
            </a:lvl7pPr>
            <a:lvl8pPr lvl="7">
              <a:spcBef>
                <a:spcPts val="0"/>
              </a:spcBef>
              <a:spcAft>
                <a:spcPts val="0"/>
              </a:spcAft>
              <a:buSzPts val="2000"/>
              <a:buNone/>
              <a:defRPr/>
            </a:lvl8pPr>
            <a:lvl9pPr lvl="8">
              <a:spcBef>
                <a:spcPts val="0"/>
              </a:spcBef>
              <a:spcAft>
                <a:spcPts val="0"/>
              </a:spcAft>
              <a:buSzPts val="2000"/>
              <a:buNone/>
              <a:defRPr/>
            </a:lvl9pPr>
          </a:lstStyle>
          <a:p>
            <a:endParaRPr/>
          </a:p>
        </p:txBody>
      </p:sp>
      <p:sp>
        <p:nvSpPr>
          <p:cNvPr id="333" name="Google Shape;333;p8"/>
          <p:cNvSpPr txBox="1">
            <a:spLocks noGrp="1"/>
          </p:cNvSpPr>
          <p:nvPr>
            <p:ph type="sldNum" idx="12"/>
          </p:nvPr>
        </p:nvSpPr>
        <p:spPr>
          <a:xfrm>
            <a:off x="8556775" y="4826200"/>
            <a:ext cx="548700" cy="317400"/>
          </a:xfrm>
          <a:prstGeom prst="rect">
            <a:avLst/>
          </a:prstGeom>
        </p:spPr>
        <p:txBody>
          <a:bodyPr spcFirstLastPara="1" wrap="square" lIns="91425" tIns="91425" rIns="91425" bIns="91425" anchor="t"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extLst>
      <p:ext uri="{BB962C8B-B14F-4D97-AF65-F5344CB8AC3E}">
        <p14:creationId xmlns:p14="http://schemas.microsoft.com/office/powerpoint/2010/main" val="1043829745"/>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matchingName="Caption">
  <p:cSld name="Caption">
    <p:spTree>
      <p:nvGrpSpPr>
        <p:cNvPr id="1" name="Shape 334"/>
        <p:cNvGrpSpPr/>
        <p:nvPr/>
      </p:nvGrpSpPr>
      <p:grpSpPr>
        <a:xfrm>
          <a:off x="0" y="0"/>
          <a:ext cx="0" cy="0"/>
          <a:chOff x="0" y="0"/>
          <a:chExt cx="0" cy="0"/>
        </a:xfrm>
      </p:grpSpPr>
      <p:sp>
        <p:nvSpPr>
          <p:cNvPr id="335" name="Google Shape;335;p9"/>
          <p:cNvSpPr/>
          <p:nvPr/>
        </p:nvSpPr>
        <p:spPr>
          <a:xfrm>
            <a:off x="-28575" y="4446775"/>
            <a:ext cx="9191625" cy="712478"/>
          </a:xfrm>
          <a:custGeom>
            <a:avLst/>
            <a:gdLst/>
            <a:ahLst/>
            <a:cxnLst/>
            <a:rect l="l" t="t" r="r" b="b"/>
            <a:pathLst>
              <a:path w="367665" h="41339" extrusionOk="0">
                <a:moveTo>
                  <a:pt x="381" y="381"/>
                </a:moveTo>
                <a:lnTo>
                  <a:pt x="16574" y="16383"/>
                </a:lnTo>
                <a:lnTo>
                  <a:pt x="31623" y="7430"/>
                </a:lnTo>
                <a:lnTo>
                  <a:pt x="62484" y="7239"/>
                </a:lnTo>
                <a:lnTo>
                  <a:pt x="77724" y="0"/>
                </a:lnTo>
                <a:lnTo>
                  <a:pt x="92964" y="19622"/>
                </a:lnTo>
                <a:lnTo>
                  <a:pt x="108014" y="30861"/>
                </a:lnTo>
                <a:lnTo>
                  <a:pt x="123063" y="30671"/>
                </a:lnTo>
                <a:lnTo>
                  <a:pt x="139065" y="15050"/>
                </a:lnTo>
                <a:lnTo>
                  <a:pt x="154115" y="11430"/>
                </a:lnTo>
                <a:lnTo>
                  <a:pt x="168783" y="3408"/>
                </a:lnTo>
                <a:lnTo>
                  <a:pt x="184404" y="21527"/>
                </a:lnTo>
                <a:lnTo>
                  <a:pt x="199644" y="22155"/>
                </a:lnTo>
                <a:lnTo>
                  <a:pt x="214694" y="36386"/>
                </a:lnTo>
                <a:lnTo>
                  <a:pt x="230124" y="36386"/>
                </a:lnTo>
                <a:lnTo>
                  <a:pt x="246126" y="29147"/>
                </a:lnTo>
                <a:lnTo>
                  <a:pt x="261176" y="29147"/>
                </a:lnTo>
                <a:lnTo>
                  <a:pt x="275463" y="16574"/>
                </a:lnTo>
                <a:lnTo>
                  <a:pt x="291656" y="24384"/>
                </a:lnTo>
                <a:lnTo>
                  <a:pt x="305943" y="11811"/>
                </a:lnTo>
                <a:lnTo>
                  <a:pt x="336804" y="11621"/>
                </a:lnTo>
                <a:lnTo>
                  <a:pt x="351854" y="16383"/>
                </a:lnTo>
                <a:lnTo>
                  <a:pt x="367665" y="4001"/>
                </a:lnTo>
                <a:lnTo>
                  <a:pt x="367284" y="41339"/>
                </a:lnTo>
                <a:lnTo>
                  <a:pt x="0" y="41339"/>
                </a:lnTo>
                <a:close/>
              </a:path>
            </a:pathLst>
          </a:custGeom>
          <a:solidFill>
            <a:schemeClr val="accent5"/>
          </a:solidFill>
          <a:ln>
            <a:noFill/>
          </a:ln>
        </p:spPr>
      </p:sp>
      <p:sp>
        <p:nvSpPr>
          <p:cNvPr id="336" name="Google Shape;336;p9"/>
          <p:cNvSpPr/>
          <p:nvPr/>
        </p:nvSpPr>
        <p:spPr>
          <a:xfrm>
            <a:off x="-28575" y="4578111"/>
            <a:ext cx="9191625" cy="584439"/>
          </a:xfrm>
          <a:custGeom>
            <a:avLst/>
            <a:gdLst/>
            <a:ahLst/>
            <a:cxnLst/>
            <a:rect l="l" t="t" r="r" b="b"/>
            <a:pathLst>
              <a:path w="367665" h="33910" extrusionOk="0">
                <a:moveTo>
                  <a:pt x="381" y="8001"/>
                </a:moveTo>
                <a:lnTo>
                  <a:pt x="16764" y="16266"/>
                </a:lnTo>
                <a:lnTo>
                  <a:pt x="47244" y="16266"/>
                </a:lnTo>
                <a:lnTo>
                  <a:pt x="62484" y="9925"/>
                </a:lnTo>
                <a:lnTo>
                  <a:pt x="77724" y="23434"/>
                </a:lnTo>
                <a:lnTo>
                  <a:pt x="92964" y="23434"/>
                </a:lnTo>
                <a:lnTo>
                  <a:pt x="107442" y="16266"/>
                </a:lnTo>
                <a:lnTo>
                  <a:pt x="122682" y="11855"/>
                </a:lnTo>
                <a:lnTo>
                  <a:pt x="138684" y="11855"/>
                </a:lnTo>
                <a:lnTo>
                  <a:pt x="153924" y="15714"/>
                </a:lnTo>
                <a:lnTo>
                  <a:pt x="168783" y="11028"/>
                </a:lnTo>
                <a:lnTo>
                  <a:pt x="184023" y="18471"/>
                </a:lnTo>
                <a:lnTo>
                  <a:pt x="199644" y="29775"/>
                </a:lnTo>
                <a:lnTo>
                  <a:pt x="214122" y="22055"/>
                </a:lnTo>
                <a:lnTo>
                  <a:pt x="229743" y="22055"/>
                </a:lnTo>
                <a:lnTo>
                  <a:pt x="245364" y="8546"/>
                </a:lnTo>
                <a:lnTo>
                  <a:pt x="260604" y="16266"/>
                </a:lnTo>
                <a:lnTo>
                  <a:pt x="275844" y="16266"/>
                </a:lnTo>
                <a:lnTo>
                  <a:pt x="291084" y="9925"/>
                </a:lnTo>
                <a:lnTo>
                  <a:pt x="321564" y="9925"/>
                </a:lnTo>
                <a:lnTo>
                  <a:pt x="336804" y="23158"/>
                </a:lnTo>
                <a:lnTo>
                  <a:pt x="351282" y="18471"/>
                </a:lnTo>
                <a:lnTo>
                  <a:pt x="367665" y="0"/>
                </a:lnTo>
                <a:lnTo>
                  <a:pt x="367665" y="33910"/>
                </a:lnTo>
                <a:lnTo>
                  <a:pt x="0" y="33910"/>
                </a:lnTo>
                <a:close/>
              </a:path>
            </a:pathLst>
          </a:custGeom>
          <a:solidFill>
            <a:srgbClr val="00CEF6">
              <a:alpha val="73460"/>
            </a:srgbClr>
          </a:solidFill>
          <a:ln>
            <a:noFill/>
          </a:ln>
        </p:spPr>
      </p:sp>
      <p:sp>
        <p:nvSpPr>
          <p:cNvPr id="337" name="Google Shape;337;p9"/>
          <p:cNvSpPr/>
          <p:nvPr/>
        </p:nvSpPr>
        <p:spPr>
          <a:xfrm rot="8100000">
            <a:off x="1847981" y="4252969"/>
            <a:ext cx="122612" cy="122612"/>
          </a:xfrm>
          <a:prstGeom prst="teardrop">
            <a:avLst>
              <a:gd name="adj" fmla="val 100000"/>
            </a:avLst>
          </a:pr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8" name="Google Shape;338;p9"/>
          <p:cNvSpPr/>
          <p:nvPr/>
        </p:nvSpPr>
        <p:spPr>
          <a:xfrm rot="8100000">
            <a:off x="6038981" y="4536819"/>
            <a:ext cx="122612" cy="122612"/>
          </a:xfrm>
          <a:prstGeom prst="teardrop">
            <a:avLst>
              <a:gd name="adj" fmla="val 100000"/>
            </a:avLst>
          </a:prstGeom>
          <a:noFill/>
          <a:ln w="285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9" name="Google Shape;339;p9"/>
          <p:cNvSpPr/>
          <p:nvPr/>
        </p:nvSpPr>
        <p:spPr>
          <a:xfrm rot="8100000">
            <a:off x="7181981" y="4570169"/>
            <a:ext cx="122612" cy="122612"/>
          </a:xfrm>
          <a:prstGeom prst="teardrop">
            <a:avLst>
              <a:gd name="adj" fmla="val 100000"/>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340" name="Google Shape;340;p9"/>
          <p:cNvGrpSpPr/>
          <p:nvPr/>
        </p:nvGrpSpPr>
        <p:grpSpPr>
          <a:xfrm>
            <a:off x="-9525" y="4462475"/>
            <a:ext cx="9167825" cy="595300"/>
            <a:chOff x="-9525" y="4462475"/>
            <a:chExt cx="9167825" cy="595300"/>
          </a:xfrm>
        </p:grpSpPr>
        <p:sp>
          <p:nvSpPr>
            <p:cNvPr id="341" name="Google Shape;341;p9"/>
            <p:cNvSpPr/>
            <p:nvPr/>
          </p:nvSpPr>
          <p:spPr>
            <a:xfrm>
              <a:off x="-9525" y="4581525"/>
              <a:ext cx="4205300" cy="476250"/>
            </a:xfrm>
            <a:custGeom>
              <a:avLst/>
              <a:gdLst/>
              <a:ahLst/>
              <a:cxnLst/>
              <a:rect l="l" t="t" r="r" b="b"/>
              <a:pathLst>
                <a:path w="168212" h="19050" extrusionOk="0">
                  <a:moveTo>
                    <a:pt x="0" y="1715"/>
                  </a:moveTo>
                  <a:lnTo>
                    <a:pt x="15812" y="16574"/>
                  </a:lnTo>
                  <a:lnTo>
                    <a:pt x="31052" y="16574"/>
                  </a:lnTo>
                  <a:lnTo>
                    <a:pt x="46292" y="14097"/>
                  </a:lnTo>
                  <a:lnTo>
                    <a:pt x="61532" y="19050"/>
                  </a:lnTo>
                  <a:lnTo>
                    <a:pt x="76581" y="11240"/>
                  </a:lnTo>
                  <a:lnTo>
                    <a:pt x="92012" y="11240"/>
                  </a:lnTo>
                  <a:lnTo>
                    <a:pt x="106871" y="0"/>
                  </a:lnTo>
                  <a:lnTo>
                    <a:pt x="122111" y="2667"/>
                  </a:lnTo>
                  <a:lnTo>
                    <a:pt x="137541" y="2667"/>
                  </a:lnTo>
                  <a:lnTo>
                    <a:pt x="152972" y="16002"/>
                  </a:lnTo>
                  <a:lnTo>
                    <a:pt x="168212" y="16002"/>
                  </a:lnTo>
                </a:path>
              </a:pathLst>
            </a:custGeom>
            <a:noFill/>
            <a:ln w="9525" cap="flat" cmpd="sng">
              <a:solidFill>
                <a:schemeClr val="accent2"/>
              </a:solidFill>
              <a:prstDash val="solid"/>
              <a:round/>
              <a:headEnd type="none" w="med" len="med"/>
              <a:tailEnd type="none" w="med" len="med"/>
            </a:ln>
          </p:spPr>
        </p:sp>
        <p:sp>
          <p:nvSpPr>
            <p:cNvPr id="342" name="Google Shape;342;p9"/>
            <p:cNvSpPr/>
            <p:nvPr/>
          </p:nvSpPr>
          <p:spPr>
            <a:xfrm>
              <a:off x="4195775" y="4462475"/>
              <a:ext cx="3424225" cy="590550"/>
            </a:xfrm>
            <a:custGeom>
              <a:avLst/>
              <a:gdLst/>
              <a:ahLst/>
              <a:cxnLst/>
              <a:rect l="l" t="t" r="r" b="b"/>
              <a:pathLst>
                <a:path w="136969" h="23622" extrusionOk="0">
                  <a:moveTo>
                    <a:pt x="0" y="20955"/>
                  </a:moveTo>
                  <a:lnTo>
                    <a:pt x="15049" y="9144"/>
                  </a:lnTo>
                  <a:lnTo>
                    <a:pt x="30480" y="4381"/>
                  </a:lnTo>
                  <a:lnTo>
                    <a:pt x="45720" y="13716"/>
                  </a:lnTo>
                  <a:lnTo>
                    <a:pt x="60769" y="13716"/>
                  </a:lnTo>
                  <a:lnTo>
                    <a:pt x="76009" y="16573"/>
                  </a:lnTo>
                  <a:lnTo>
                    <a:pt x="91249" y="11811"/>
                  </a:lnTo>
                  <a:lnTo>
                    <a:pt x="106680" y="23622"/>
                  </a:lnTo>
                  <a:lnTo>
                    <a:pt x="122110" y="23622"/>
                  </a:lnTo>
                  <a:lnTo>
                    <a:pt x="136969" y="0"/>
                  </a:lnTo>
                </a:path>
              </a:pathLst>
            </a:custGeom>
            <a:noFill/>
            <a:ln w="9525" cap="flat" cmpd="sng">
              <a:solidFill>
                <a:schemeClr val="accent2"/>
              </a:solidFill>
              <a:prstDash val="solid"/>
              <a:round/>
              <a:headEnd type="none" w="med" len="med"/>
              <a:tailEnd type="none" w="med" len="med"/>
            </a:ln>
          </p:spPr>
        </p:sp>
        <p:sp>
          <p:nvSpPr>
            <p:cNvPr id="343" name="Google Shape;343;p9"/>
            <p:cNvSpPr/>
            <p:nvPr/>
          </p:nvSpPr>
          <p:spPr>
            <a:xfrm>
              <a:off x="7624775" y="4472000"/>
              <a:ext cx="1533525" cy="414325"/>
            </a:xfrm>
            <a:custGeom>
              <a:avLst/>
              <a:gdLst/>
              <a:ahLst/>
              <a:cxnLst/>
              <a:rect l="l" t="t" r="r" b="b"/>
              <a:pathLst>
                <a:path w="61341" h="16573" extrusionOk="0">
                  <a:moveTo>
                    <a:pt x="0" y="0"/>
                  </a:moveTo>
                  <a:lnTo>
                    <a:pt x="15049" y="4762"/>
                  </a:lnTo>
                  <a:lnTo>
                    <a:pt x="30670" y="4762"/>
                  </a:lnTo>
                  <a:lnTo>
                    <a:pt x="45910" y="4762"/>
                  </a:lnTo>
                  <a:lnTo>
                    <a:pt x="61341" y="16573"/>
                  </a:lnTo>
                </a:path>
              </a:pathLst>
            </a:custGeom>
            <a:noFill/>
            <a:ln w="9525" cap="flat" cmpd="sng">
              <a:solidFill>
                <a:schemeClr val="accent2"/>
              </a:solidFill>
              <a:prstDash val="solid"/>
              <a:round/>
              <a:headEnd type="none" w="med" len="med"/>
              <a:tailEnd type="none" w="med" len="med"/>
            </a:ln>
          </p:spPr>
        </p:sp>
      </p:grpSp>
      <p:grpSp>
        <p:nvGrpSpPr>
          <p:cNvPr id="344" name="Google Shape;344;p9"/>
          <p:cNvGrpSpPr/>
          <p:nvPr/>
        </p:nvGrpSpPr>
        <p:grpSpPr>
          <a:xfrm>
            <a:off x="-42837" y="4443488"/>
            <a:ext cx="9229575" cy="642788"/>
            <a:chOff x="-42837" y="4443488"/>
            <a:chExt cx="9229575" cy="642788"/>
          </a:xfrm>
        </p:grpSpPr>
        <p:sp>
          <p:nvSpPr>
            <p:cNvPr id="345" name="Google Shape;345;p9"/>
            <p:cNvSpPr/>
            <p:nvPr/>
          </p:nvSpPr>
          <p:spPr>
            <a:xfrm>
              <a:off x="1114450" y="4900688"/>
              <a:ext cx="57000" cy="570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6" name="Google Shape;346;p9"/>
            <p:cNvSpPr/>
            <p:nvPr/>
          </p:nvSpPr>
          <p:spPr>
            <a:xfrm>
              <a:off x="1495450" y="5029275"/>
              <a:ext cx="57000" cy="570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7" name="Google Shape;347;p9"/>
            <p:cNvSpPr/>
            <p:nvPr/>
          </p:nvSpPr>
          <p:spPr>
            <a:xfrm>
              <a:off x="733450" y="4972125"/>
              <a:ext cx="57000" cy="570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8" name="Google Shape;348;p9"/>
            <p:cNvSpPr/>
            <p:nvPr/>
          </p:nvSpPr>
          <p:spPr>
            <a:xfrm>
              <a:off x="352450" y="4962600"/>
              <a:ext cx="57000" cy="570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9" name="Google Shape;349;p9"/>
            <p:cNvSpPr/>
            <p:nvPr/>
          </p:nvSpPr>
          <p:spPr>
            <a:xfrm>
              <a:off x="-42837" y="4605413"/>
              <a:ext cx="57000" cy="570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0" name="Google Shape;350;p9"/>
            <p:cNvSpPr/>
            <p:nvPr/>
          </p:nvSpPr>
          <p:spPr>
            <a:xfrm>
              <a:off x="1876450" y="4834013"/>
              <a:ext cx="57000" cy="570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1" name="Google Shape;351;p9"/>
            <p:cNvSpPr/>
            <p:nvPr/>
          </p:nvSpPr>
          <p:spPr>
            <a:xfrm>
              <a:off x="2257450" y="4829250"/>
              <a:ext cx="57000" cy="570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2" name="Google Shape;352;p9"/>
            <p:cNvSpPr/>
            <p:nvPr/>
          </p:nvSpPr>
          <p:spPr>
            <a:xfrm>
              <a:off x="2638450" y="4548263"/>
              <a:ext cx="57000" cy="570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3" name="Google Shape;353;p9"/>
            <p:cNvSpPr/>
            <p:nvPr/>
          </p:nvSpPr>
          <p:spPr>
            <a:xfrm>
              <a:off x="3019450" y="4614938"/>
              <a:ext cx="57000" cy="570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4" name="Google Shape;354;p9"/>
            <p:cNvSpPr/>
            <p:nvPr/>
          </p:nvSpPr>
          <p:spPr>
            <a:xfrm>
              <a:off x="3400450" y="4614938"/>
              <a:ext cx="57000" cy="570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5" name="Google Shape;355;p9"/>
            <p:cNvSpPr/>
            <p:nvPr/>
          </p:nvSpPr>
          <p:spPr>
            <a:xfrm>
              <a:off x="3781450" y="4948313"/>
              <a:ext cx="57000" cy="570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6" name="Google Shape;356;p9"/>
            <p:cNvSpPr/>
            <p:nvPr/>
          </p:nvSpPr>
          <p:spPr>
            <a:xfrm>
              <a:off x="4162450" y="4948313"/>
              <a:ext cx="57000" cy="570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7" name="Google Shape;357;p9"/>
            <p:cNvSpPr/>
            <p:nvPr/>
          </p:nvSpPr>
          <p:spPr>
            <a:xfrm>
              <a:off x="4543450" y="4667325"/>
              <a:ext cx="57000" cy="570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8" name="Google Shape;358;p9"/>
            <p:cNvSpPr/>
            <p:nvPr/>
          </p:nvSpPr>
          <p:spPr>
            <a:xfrm>
              <a:off x="4924450" y="4543500"/>
              <a:ext cx="57000" cy="570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9" name="Google Shape;359;p9"/>
            <p:cNvSpPr/>
            <p:nvPr/>
          </p:nvSpPr>
          <p:spPr>
            <a:xfrm>
              <a:off x="5305450" y="4772100"/>
              <a:ext cx="57000" cy="570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0" name="Google Shape;360;p9"/>
            <p:cNvSpPr/>
            <p:nvPr/>
          </p:nvSpPr>
          <p:spPr>
            <a:xfrm>
              <a:off x="5686450" y="4772100"/>
              <a:ext cx="57000" cy="570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1" name="Google Shape;361;p9"/>
            <p:cNvSpPr/>
            <p:nvPr/>
          </p:nvSpPr>
          <p:spPr>
            <a:xfrm>
              <a:off x="6067450" y="4848300"/>
              <a:ext cx="57000" cy="570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2" name="Google Shape;362;p9"/>
            <p:cNvSpPr/>
            <p:nvPr/>
          </p:nvSpPr>
          <p:spPr>
            <a:xfrm>
              <a:off x="6448450" y="4729238"/>
              <a:ext cx="57000" cy="570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3" name="Google Shape;363;p9"/>
            <p:cNvSpPr/>
            <p:nvPr/>
          </p:nvSpPr>
          <p:spPr>
            <a:xfrm>
              <a:off x="6829450" y="5024513"/>
              <a:ext cx="57000" cy="570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4" name="Google Shape;364;p9"/>
            <p:cNvSpPr/>
            <p:nvPr/>
          </p:nvSpPr>
          <p:spPr>
            <a:xfrm>
              <a:off x="7210450" y="5024513"/>
              <a:ext cx="57000" cy="570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5" name="Google Shape;365;p9"/>
            <p:cNvSpPr/>
            <p:nvPr/>
          </p:nvSpPr>
          <p:spPr>
            <a:xfrm>
              <a:off x="7591450" y="4443488"/>
              <a:ext cx="57000" cy="570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6" name="Google Shape;366;p9"/>
            <p:cNvSpPr/>
            <p:nvPr/>
          </p:nvSpPr>
          <p:spPr>
            <a:xfrm>
              <a:off x="7972450" y="4557788"/>
              <a:ext cx="57000" cy="570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7" name="Google Shape;367;p9"/>
            <p:cNvSpPr/>
            <p:nvPr/>
          </p:nvSpPr>
          <p:spPr>
            <a:xfrm>
              <a:off x="8353450" y="4557788"/>
              <a:ext cx="57000" cy="570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8" name="Google Shape;368;p9"/>
            <p:cNvSpPr/>
            <p:nvPr/>
          </p:nvSpPr>
          <p:spPr>
            <a:xfrm>
              <a:off x="8734450" y="4557788"/>
              <a:ext cx="57000" cy="570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9" name="Google Shape;369;p9"/>
            <p:cNvSpPr/>
            <p:nvPr/>
          </p:nvSpPr>
          <p:spPr>
            <a:xfrm>
              <a:off x="9129738" y="4867350"/>
              <a:ext cx="57000" cy="570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70" name="Google Shape;370;p9"/>
          <p:cNvSpPr/>
          <p:nvPr/>
        </p:nvSpPr>
        <p:spPr>
          <a:xfrm>
            <a:off x="2990700" y="4586200"/>
            <a:ext cx="114600" cy="114600"/>
          </a:xfrm>
          <a:prstGeom prst="ellipse">
            <a:avLst/>
          </a:prstGeom>
          <a:noFill/>
          <a:ln w="9525"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1" name="Google Shape;371;p9"/>
          <p:cNvSpPr/>
          <p:nvPr/>
        </p:nvSpPr>
        <p:spPr>
          <a:xfrm>
            <a:off x="1085700" y="4871950"/>
            <a:ext cx="114600" cy="114600"/>
          </a:xfrm>
          <a:prstGeom prst="ellipse">
            <a:avLst/>
          </a:prstGeom>
          <a:noFill/>
          <a:ln w="9525"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2" name="Google Shape;372;p9"/>
          <p:cNvSpPr/>
          <p:nvPr/>
        </p:nvSpPr>
        <p:spPr>
          <a:xfrm>
            <a:off x="4895700" y="4516032"/>
            <a:ext cx="114600" cy="114600"/>
          </a:xfrm>
          <a:prstGeom prst="ellipse">
            <a:avLst/>
          </a:prstGeom>
          <a:noFill/>
          <a:ln w="9525"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3" name="Google Shape;373;p9"/>
          <p:cNvSpPr/>
          <p:nvPr/>
        </p:nvSpPr>
        <p:spPr>
          <a:xfrm rot="8100000">
            <a:off x="8699949" y="4329169"/>
            <a:ext cx="122612" cy="122612"/>
          </a:xfrm>
          <a:prstGeom prst="teardrop">
            <a:avLst>
              <a:gd name="adj" fmla="val 100000"/>
            </a:avLst>
          </a:prstGeom>
          <a:noFill/>
          <a:ln w="28575"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4" name="Google Shape;374;p9"/>
          <p:cNvSpPr txBox="1">
            <a:spLocks noGrp="1"/>
          </p:cNvSpPr>
          <p:nvPr>
            <p:ph type="body" idx="1"/>
          </p:nvPr>
        </p:nvSpPr>
        <p:spPr>
          <a:xfrm>
            <a:off x="457200" y="3852828"/>
            <a:ext cx="8229600" cy="519600"/>
          </a:xfrm>
          <a:prstGeom prst="rect">
            <a:avLst/>
          </a:prstGeom>
        </p:spPr>
        <p:txBody>
          <a:bodyPr spcFirstLastPara="1" wrap="square" lIns="91425" tIns="91425" rIns="91425" bIns="91425" anchor="t" anchorCtr="0">
            <a:noAutofit/>
          </a:bodyPr>
          <a:lstStyle>
            <a:lvl1pPr marL="457200" lvl="0" indent="-228600" algn="ctr">
              <a:spcBef>
                <a:spcPts val="360"/>
              </a:spcBef>
              <a:spcAft>
                <a:spcPts val="0"/>
              </a:spcAft>
              <a:buClr>
                <a:schemeClr val="accent1"/>
              </a:buClr>
              <a:buSzPts val="1400"/>
              <a:buNone/>
              <a:defRPr sz="1400">
                <a:solidFill>
                  <a:schemeClr val="accent1"/>
                </a:solidFill>
              </a:defRPr>
            </a:lvl1pPr>
          </a:lstStyle>
          <a:p>
            <a:endParaRPr/>
          </a:p>
        </p:txBody>
      </p:sp>
      <p:sp>
        <p:nvSpPr>
          <p:cNvPr id="375" name="Google Shape;375;p9"/>
          <p:cNvSpPr txBox="1">
            <a:spLocks noGrp="1"/>
          </p:cNvSpPr>
          <p:nvPr>
            <p:ph type="sldNum" idx="12"/>
          </p:nvPr>
        </p:nvSpPr>
        <p:spPr>
          <a:xfrm>
            <a:off x="8556775" y="4826200"/>
            <a:ext cx="548700" cy="317400"/>
          </a:xfrm>
          <a:prstGeom prst="rect">
            <a:avLst/>
          </a:prstGeom>
        </p:spPr>
        <p:txBody>
          <a:bodyPr spcFirstLastPara="1" wrap="square" lIns="91425" tIns="91425" rIns="91425" bIns="91425" anchor="t"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extLst>
      <p:ext uri="{BB962C8B-B14F-4D97-AF65-F5344CB8AC3E}">
        <p14:creationId xmlns:p14="http://schemas.microsoft.com/office/powerpoint/2010/main" val="1844330699"/>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376"/>
        <p:cNvGrpSpPr/>
        <p:nvPr/>
      </p:nvGrpSpPr>
      <p:grpSpPr>
        <a:xfrm>
          <a:off x="0" y="0"/>
          <a:ext cx="0" cy="0"/>
          <a:chOff x="0" y="0"/>
          <a:chExt cx="0" cy="0"/>
        </a:xfrm>
      </p:grpSpPr>
      <p:sp>
        <p:nvSpPr>
          <p:cNvPr id="377" name="Google Shape;377;p10"/>
          <p:cNvSpPr/>
          <p:nvPr/>
        </p:nvSpPr>
        <p:spPr>
          <a:xfrm>
            <a:off x="-28575" y="4446775"/>
            <a:ext cx="9191625" cy="712478"/>
          </a:xfrm>
          <a:custGeom>
            <a:avLst/>
            <a:gdLst/>
            <a:ahLst/>
            <a:cxnLst/>
            <a:rect l="l" t="t" r="r" b="b"/>
            <a:pathLst>
              <a:path w="367665" h="41339" extrusionOk="0">
                <a:moveTo>
                  <a:pt x="381" y="381"/>
                </a:moveTo>
                <a:lnTo>
                  <a:pt x="16574" y="16383"/>
                </a:lnTo>
                <a:lnTo>
                  <a:pt x="31623" y="7430"/>
                </a:lnTo>
                <a:lnTo>
                  <a:pt x="62484" y="7239"/>
                </a:lnTo>
                <a:lnTo>
                  <a:pt x="77724" y="0"/>
                </a:lnTo>
                <a:lnTo>
                  <a:pt x="92964" y="19622"/>
                </a:lnTo>
                <a:lnTo>
                  <a:pt x="108014" y="30861"/>
                </a:lnTo>
                <a:lnTo>
                  <a:pt x="123063" y="30671"/>
                </a:lnTo>
                <a:lnTo>
                  <a:pt x="139065" y="15050"/>
                </a:lnTo>
                <a:lnTo>
                  <a:pt x="154115" y="11430"/>
                </a:lnTo>
                <a:lnTo>
                  <a:pt x="168783" y="3408"/>
                </a:lnTo>
                <a:lnTo>
                  <a:pt x="184404" y="21527"/>
                </a:lnTo>
                <a:lnTo>
                  <a:pt x="199644" y="22155"/>
                </a:lnTo>
                <a:lnTo>
                  <a:pt x="214694" y="36386"/>
                </a:lnTo>
                <a:lnTo>
                  <a:pt x="230124" y="36386"/>
                </a:lnTo>
                <a:lnTo>
                  <a:pt x="246126" y="29147"/>
                </a:lnTo>
                <a:lnTo>
                  <a:pt x="261176" y="29147"/>
                </a:lnTo>
                <a:lnTo>
                  <a:pt x="275463" y="16574"/>
                </a:lnTo>
                <a:lnTo>
                  <a:pt x="291656" y="24384"/>
                </a:lnTo>
                <a:lnTo>
                  <a:pt x="305943" y="11811"/>
                </a:lnTo>
                <a:lnTo>
                  <a:pt x="336804" y="11621"/>
                </a:lnTo>
                <a:lnTo>
                  <a:pt x="351854" y="16383"/>
                </a:lnTo>
                <a:lnTo>
                  <a:pt x="367665" y="4001"/>
                </a:lnTo>
                <a:lnTo>
                  <a:pt x="367284" y="41339"/>
                </a:lnTo>
                <a:lnTo>
                  <a:pt x="0" y="41339"/>
                </a:lnTo>
                <a:close/>
              </a:path>
            </a:pathLst>
          </a:custGeom>
          <a:solidFill>
            <a:schemeClr val="accent5"/>
          </a:solidFill>
          <a:ln>
            <a:noFill/>
          </a:ln>
        </p:spPr>
      </p:sp>
      <p:sp>
        <p:nvSpPr>
          <p:cNvPr id="378" name="Google Shape;378;p10"/>
          <p:cNvSpPr/>
          <p:nvPr/>
        </p:nvSpPr>
        <p:spPr>
          <a:xfrm>
            <a:off x="-28575" y="4578111"/>
            <a:ext cx="9191625" cy="584439"/>
          </a:xfrm>
          <a:custGeom>
            <a:avLst/>
            <a:gdLst/>
            <a:ahLst/>
            <a:cxnLst/>
            <a:rect l="l" t="t" r="r" b="b"/>
            <a:pathLst>
              <a:path w="367665" h="33910" extrusionOk="0">
                <a:moveTo>
                  <a:pt x="381" y="8001"/>
                </a:moveTo>
                <a:lnTo>
                  <a:pt x="16764" y="16266"/>
                </a:lnTo>
                <a:lnTo>
                  <a:pt x="47244" y="16266"/>
                </a:lnTo>
                <a:lnTo>
                  <a:pt x="62484" y="9925"/>
                </a:lnTo>
                <a:lnTo>
                  <a:pt x="77724" y="23434"/>
                </a:lnTo>
                <a:lnTo>
                  <a:pt x="92964" y="23434"/>
                </a:lnTo>
                <a:lnTo>
                  <a:pt x="107442" y="16266"/>
                </a:lnTo>
                <a:lnTo>
                  <a:pt x="122682" y="11855"/>
                </a:lnTo>
                <a:lnTo>
                  <a:pt x="138684" y="11855"/>
                </a:lnTo>
                <a:lnTo>
                  <a:pt x="153924" y="15714"/>
                </a:lnTo>
                <a:lnTo>
                  <a:pt x="168783" y="11028"/>
                </a:lnTo>
                <a:lnTo>
                  <a:pt x="184023" y="18471"/>
                </a:lnTo>
                <a:lnTo>
                  <a:pt x="199644" y="29775"/>
                </a:lnTo>
                <a:lnTo>
                  <a:pt x="214122" y="22055"/>
                </a:lnTo>
                <a:lnTo>
                  <a:pt x="229743" y="22055"/>
                </a:lnTo>
                <a:lnTo>
                  <a:pt x="245364" y="8546"/>
                </a:lnTo>
                <a:lnTo>
                  <a:pt x="260604" y="16266"/>
                </a:lnTo>
                <a:lnTo>
                  <a:pt x="275844" y="16266"/>
                </a:lnTo>
                <a:lnTo>
                  <a:pt x="291084" y="9925"/>
                </a:lnTo>
                <a:lnTo>
                  <a:pt x="321564" y="9925"/>
                </a:lnTo>
                <a:lnTo>
                  <a:pt x="336804" y="23158"/>
                </a:lnTo>
                <a:lnTo>
                  <a:pt x="351282" y="18471"/>
                </a:lnTo>
                <a:lnTo>
                  <a:pt x="367665" y="0"/>
                </a:lnTo>
                <a:lnTo>
                  <a:pt x="367665" y="33910"/>
                </a:lnTo>
                <a:lnTo>
                  <a:pt x="0" y="33910"/>
                </a:lnTo>
                <a:close/>
              </a:path>
            </a:pathLst>
          </a:custGeom>
          <a:solidFill>
            <a:srgbClr val="00CEF6">
              <a:alpha val="73460"/>
            </a:srgbClr>
          </a:solidFill>
          <a:ln>
            <a:noFill/>
          </a:ln>
        </p:spPr>
      </p:sp>
      <p:sp>
        <p:nvSpPr>
          <p:cNvPr id="379" name="Google Shape;379;p10"/>
          <p:cNvSpPr/>
          <p:nvPr/>
        </p:nvSpPr>
        <p:spPr>
          <a:xfrm rot="8100000">
            <a:off x="1847981" y="4252969"/>
            <a:ext cx="122612" cy="122612"/>
          </a:xfrm>
          <a:prstGeom prst="teardrop">
            <a:avLst>
              <a:gd name="adj" fmla="val 100000"/>
            </a:avLst>
          </a:pr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0" name="Google Shape;380;p10"/>
          <p:cNvSpPr/>
          <p:nvPr/>
        </p:nvSpPr>
        <p:spPr>
          <a:xfrm rot="8100000">
            <a:off x="6038981" y="4536819"/>
            <a:ext cx="122612" cy="122612"/>
          </a:xfrm>
          <a:prstGeom prst="teardrop">
            <a:avLst>
              <a:gd name="adj" fmla="val 100000"/>
            </a:avLst>
          </a:prstGeom>
          <a:noFill/>
          <a:ln w="285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1" name="Google Shape;381;p10"/>
          <p:cNvSpPr/>
          <p:nvPr/>
        </p:nvSpPr>
        <p:spPr>
          <a:xfrm rot="8100000">
            <a:off x="7181981" y="4570169"/>
            <a:ext cx="122612" cy="122612"/>
          </a:xfrm>
          <a:prstGeom prst="teardrop">
            <a:avLst>
              <a:gd name="adj" fmla="val 100000"/>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382" name="Google Shape;382;p10"/>
          <p:cNvGrpSpPr/>
          <p:nvPr/>
        </p:nvGrpSpPr>
        <p:grpSpPr>
          <a:xfrm>
            <a:off x="-9525" y="4462475"/>
            <a:ext cx="9167825" cy="595300"/>
            <a:chOff x="-9525" y="4462475"/>
            <a:chExt cx="9167825" cy="595300"/>
          </a:xfrm>
        </p:grpSpPr>
        <p:sp>
          <p:nvSpPr>
            <p:cNvPr id="383" name="Google Shape;383;p10"/>
            <p:cNvSpPr/>
            <p:nvPr/>
          </p:nvSpPr>
          <p:spPr>
            <a:xfrm>
              <a:off x="-9525" y="4581525"/>
              <a:ext cx="4205300" cy="476250"/>
            </a:xfrm>
            <a:custGeom>
              <a:avLst/>
              <a:gdLst/>
              <a:ahLst/>
              <a:cxnLst/>
              <a:rect l="l" t="t" r="r" b="b"/>
              <a:pathLst>
                <a:path w="168212" h="19050" extrusionOk="0">
                  <a:moveTo>
                    <a:pt x="0" y="1715"/>
                  </a:moveTo>
                  <a:lnTo>
                    <a:pt x="15812" y="16574"/>
                  </a:lnTo>
                  <a:lnTo>
                    <a:pt x="31052" y="16574"/>
                  </a:lnTo>
                  <a:lnTo>
                    <a:pt x="46292" y="14097"/>
                  </a:lnTo>
                  <a:lnTo>
                    <a:pt x="61532" y="19050"/>
                  </a:lnTo>
                  <a:lnTo>
                    <a:pt x="76581" y="11240"/>
                  </a:lnTo>
                  <a:lnTo>
                    <a:pt x="92012" y="11240"/>
                  </a:lnTo>
                  <a:lnTo>
                    <a:pt x="106871" y="0"/>
                  </a:lnTo>
                  <a:lnTo>
                    <a:pt x="122111" y="2667"/>
                  </a:lnTo>
                  <a:lnTo>
                    <a:pt x="137541" y="2667"/>
                  </a:lnTo>
                  <a:lnTo>
                    <a:pt x="152972" y="16002"/>
                  </a:lnTo>
                  <a:lnTo>
                    <a:pt x="168212" y="16002"/>
                  </a:lnTo>
                </a:path>
              </a:pathLst>
            </a:custGeom>
            <a:noFill/>
            <a:ln w="9525" cap="flat" cmpd="sng">
              <a:solidFill>
                <a:schemeClr val="accent2"/>
              </a:solidFill>
              <a:prstDash val="solid"/>
              <a:round/>
              <a:headEnd type="none" w="med" len="med"/>
              <a:tailEnd type="none" w="med" len="med"/>
            </a:ln>
          </p:spPr>
        </p:sp>
        <p:sp>
          <p:nvSpPr>
            <p:cNvPr id="384" name="Google Shape;384;p10"/>
            <p:cNvSpPr/>
            <p:nvPr/>
          </p:nvSpPr>
          <p:spPr>
            <a:xfrm>
              <a:off x="4195775" y="4462475"/>
              <a:ext cx="3424225" cy="590550"/>
            </a:xfrm>
            <a:custGeom>
              <a:avLst/>
              <a:gdLst/>
              <a:ahLst/>
              <a:cxnLst/>
              <a:rect l="l" t="t" r="r" b="b"/>
              <a:pathLst>
                <a:path w="136969" h="23622" extrusionOk="0">
                  <a:moveTo>
                    <a:pt x="0" y="20955"/>
                  </a:moveTo>
                  <a:lnTo>
                    <a:pt x="15049" y="9144"/>
                  </a:lnTo>
                  <a:lnTo>
                    <a:pt x="30480" y="4381"/>
                  </a:lnTo>
                  <a:lnTo>
                    <a:pt x="45720" y="13716"/>
                  </a:lnTo>
                  <a:lnTo>
                    <a:pt x="60769" y="13716"/>
                  </a:lnTo>
                  <a:lnTo>
                    <a:pt x="76009" y="16573"/>
                  </a:lnTo>
                  <a:lnTo>
                    <a:pt x="91249" y="11811"/>
                  </a:lnTo>
                  <a:lnTo>
                    <a:pt x="106680" y="23622"/>
                  </a:lnTo>
                  <a:lnTo>
                    <a:pt x="122110" y="23622"/>
                  </a:lnTo>
                  <a:lnTo>
                    <a:pt x="136969" y="0"/>
                  </a:lnTo>
                </a:path>
              </a:pathLst>
            </a:custGeom>
            <a:noFill/>
            <a:ln w="9525" cap="flat" cmpd="sng">
              <a:solidFill>
                <a:schemeClr val="accent2"/>
              </a:solidFill>
              <a:prstDash val="solid"/>
              <a:round/>
              <a:headEnd type="none" w="med" len="med"/>
              <a:tailEnd type="none" w="med" len="med"/>
            </a:ln>
          </p:spPr>
        </p:sp>
        <p:sp>
          <p:nvSpPr>
            <p:cNvPr id="385" name="Google Shape;385;p10"/>
            <p:cNvSpPr/>
            <p:nvPr/>
          </p:nvSpPr>
          <p:spPr>
            <a:xfrm>
              <a:off x="7624775" y="4472000"/>
              <a:ext cx="1533525" cy="414325"/>
            </a:xfrm>
            <a:custGeom>
              <a:avLst/>
              <a:gdLst/>
              <a:ahLst/>
              <a:cxnLst/>
              <a:rect l="l" t="t" r="r" b="b"/>
              <a:pathLst>
                <a:path w="61341" h="16573" extrusionOk="0">
                  <a:moveTo>
                    <a:pt x="0" y="0"/>
                  </a:moveTo>
                  <a:lnTo>
                    <a:pt x="15049" y="4762"/>
                  </a:lnTo>
                  <a:lnTo>
                    <a:pt x="30670" y="4762"/>
                  </a:lnTo>
                  <a:lnTo>
                    <a:pt x="45910" y="4762"/>
                  </a:lnTo>
                  <a:lnTo>
                    <a:pt x="61341" y="16573"/>
                  </a:lnTo>
                </a:path>
              </a:pathLst>
            </a:custGeom>
            <a:noFill/>
            <a:ln w="9525" cap="flat" cmpd="sng">
              <a:solidFill>
                <a:schemeClr val="accent2"/>
              </a:solidFill>
              <a:prstDash val="solid"/>
              <a:round/>
              <a:headEnd type="none" w="med" len="med"/>
              <a:tailEnd type="none" w="med" len="med"/>
            </a:ln>
          </p:spPr>
        </p:sp>
      </p:grpSp>
      <p:grpSp>
        <p:nvGrpSpPr>
          <p:cNvPr id="386" name="Google Shape;386;p10"/>
          <p:cNvGrpSpPr/>
          <p:nvPr/>
        </p:nvGrpSpPr>
        <p:grpSpPr>
          <a:xfrm>
            <a:off x="-42837" y="4443488"/>
            <a:ext cx="9229575" cy="642788"/>
            <a:chOff x="-42837" y="4443488"/>
            <a:chExt cx="9229575" cy="642788"/>
          </a:xfrm>
        </p:grpSpPr>
        <p:sp>
          <p:nvSpPr>
            <p:cNvPr id="387" name="Google Shape;387;p10"/>
            <p:cNvSpPr/>
            <p:nvPr/>
          </p:nvSpPr>
          <p:spPr>
            <a:xfrm>
              <a:off x="1114450" y="4900688"/>
              <a:ext cx="57000" cy="570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8" name="Google Shape;388;p10"/>
            <p:cNvSpPr/>
            <p:nvPr/>
          </p:nvSpPr>
          <p:spPr>
            <a:xfrm>
              <a:off x="1495450" y="5029275"/>
              <a:ext cx="57000" cy="570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9" name="Google Shape;389;p10"/>
            <p:cNvSpPr/>
            <p:nvPr/>
          </p:nvSpPr>
          <p:spPr>
            <a:xfrm>
              <a:off x="733450" y="4972125"/>
              <a:ext cx="57000" cy="570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0" name="Google Shape;390;p10"/>
            <p:cNvSpPr/>
            <p:nvPr/>
          </p:nvSpPr>
          <p:spPr>
            <a:xfrm>
              <a:off x="352450" y="4962600"/>
              <a:ext cx="57000" cy="570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1" name="Google Shape;391;p10"/>
            <p:cNvSpPr/>
            <p:nvPr/>
          </p:nvSpPr>
          <p:spPr>
            <a:xfrm>
              <a:off x="-42837" y="4605413"/>
              <a:ext cx="57000" cy="570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2" name="Google Shape;392;p10"/>
            <p:cNvSpPr/>
            <p:nvPr/>
          </p:nvSpPr>
          <p:spPr>
            <a:xfrm>
              <a:off x="1876450" y="4834013"/>
              <a:ext cx="57000" cy="570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3" name="Google Shape;393;p10"/>
            <p:cNvSpPr/>
            <p:nvPr/>
          </p:nvSpPr>
          <p:spPr>
            <a:xfrm>
              <a:off x="2257450" y="4829250"/>
              <a:ext cx="57000" cy="570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4" name="Google Shape;394;p10"/>
            <p:cNvSpPr/>
            <p:nvPr/>
          </p:nvSpPr>
          <p:spPr>
            <a:xfrm>
              <a:off x="2638450" y="4548263"/>
              <a:ext cx="57000" cy="570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5" name="Google Shape;395;p10"/>
            <p:cNvSpPr/>
            <p:nvPr/>
          </p:nvSpPr>
          <p:spPr>
            <a:xfrm>
              <a:off x="3019450" y="4614938"/>
              <a:ext cx="57000" cy="570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6" name="Google Shape;396;p10"/>
            <p:cNvSpPr/>
            <p:nvPr/>
          </p:nvSpPr>
          <p:spPr>
            <a:xfrm>
              <a:off x="3400450" y="4614938"/>
              <a:ext cx="57000" cy="570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7" name="Google Shape;397;p10"/>
            <p:cNvSpPr/>
            <p:nvPr/>
          </p:nvSpPr>
          <p:spPr>
            <a:xfrm>
              <a:off x="3781450" y="4948313"/>
              <a:ext cx="57000" cy="570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8" name="Google Shape;398;p10"/>
            <p:cNvSpPr/>
            <p:nvPr/>
          </p:nvSpPr>
          <p:spPr>
            <a:xfrm>
              <a:off x="4162450" y="4948313"/>
              <a:ext cx="57000" cy="570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9" name="Google Shape;399;p10"/>
            <p:cNvSpPr/>
            <p:nvPr/>
          </p:nvSpPr>
          <p:spPr>
            <a:xfrm>
              <a:off x="4543450" y="4667325"/>
              <a:ext cx="57000" cy="570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0" name="Google Shape;400;p10"/>
            <p:cNvSpPr/>
            <p:nvPr/>
          </p:nvSpPr>
          <p:spPr>
            <a:xfrm>
              <a:off x="4924450" y="4543500"/>
              <a:ext cx="57000" cy="570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1" name="Google Shape;401;p10"/>
            <p:cNvSpPr/>
            <p:nvPr/>
          </p:nvSpPr>
          <p:spPr>
            <a:xfrm>
              <a:off x="5305450" y="4772100"/>
              <a:ext cx="57000" cy="570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2" name="Google Shape;402;p10"/>
            <p:cNvSpPr/>
            <p:nvPr/>
          </p:nvSpPr>
          <p:spPr>
            <a:xfrm>
              <a:off x="5686450" y="4772100"/>
              <a:ext cx="57000" cy="570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3" name="Google Shape;403;p10"/>
            <p:cNvSpPr/>
            <p:nvPr/>
          </p:nvSpPr>
          <p:spPr>
            <a:xfrm>
              <a:off x="6067450" y="4848300"/>
              <a:ext cx="57000" cy="570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4" name="Google Shape;404;p10"/>
            <p:cNvSpPr/>
            <p:nvPr/>
          </p:nvSpPr>
          <p:spPr>
            <a:xfrm>
              <a:off x="6448450" y="4729238"/>
              <a:ext cx="57000" cy="570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5" name="Google Shape;405;p10"/>
            <p:cNvSpPr/>
            <p:nvPr/>
          </p:nvSpPr>
          <p:spPr>
            <a:xfrm>
              <a:off x="6829450" y="5024513"/>
              <a:ext cx="57000" cy="570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6" name="Google Shape;406;p10"/>
            <p:cNvSpPr/>
            <p:nvPr/>
          </p:nvSpPr>
          <p:spPr>
            <a:xfrm>
              <a:off x="7210450" y="5024513"/>
              <a:ext cx="57000" cy="570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7" name="Google Shape;407;p10"/>
            <p:cNvSpPr/>
            <p:nvPr/>
          </p:nvSpPr>
          <p:spPr>
            <a:xfrm>
              <a:off x="7591450" y="4443488"/>
              <a:ext cx="57000" cy="570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8" name="Google Shape;408;p10"/>
            <p:cNvSpPr/>
            <p:nvPr/>
          </p:nvSpPr>
          <p:spPr>
            <a:xfrm>
              <a:off x="7972450" y="4557788"/>
              <a:ext cx="57000" cy="570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9" name="Google Shape;409;p10"/>
            <p:cNvSpPr/>
            <p:nvPr/>
          </p:nvSpPr>
          <p:spPr>
            <a:xfrm>
              <a:off x="8353450" y="4557788"/>
              <a:ext cx="57000" cy="570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0" name="Google Shape;410;p10"/>
            <p:cNvSpPr/>
            <p:nvPr/>
          </p:nvSpPr>
          <p:spPr>
            <a:xfrm>
              <a:off x="8734450" y="4557788"/>
              <a:ext cx="57000" cy="570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1" name="Google Shape;411;p10"/>
            <p:cNvSpPr/>
            <p:nvPr/>
          </p:nvSpPr>
          <p:spPr>
            <a:xfrm>
              <a:off x="9129738" y="4867350"/>
              <a:ext cx="57000" cy="570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412" name="Google Shape;412;p10"/>
          <p:cNvSpPr/>
          <p:nvPr/>
        </p:nvSpPr>
        <p:spPr>
          <a:xfrm>
            <a:off x="2990700" y="4586200"/>
            <a:ext cx="114600" cy="114600"/>
          </a:xfrm>
          <a:prstGeom prst="ellipse">
            <a:avLst/>
          </a:prstGeom>
          <a:noFill/>
          <a:ln w="9525"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3" name="Google Shape;413;p10"/>
          <p:cNvSpPr/>
          <p:nvPr/>
        </p:nvSpPr>
        <p:spPr>
          <a:xfrm>
            <a:off x="1085700" y="4871950"/>
            <a:ext cx="114600" cy="114600"/>
          </a:xfrm>
          <a:prstGeom prst="ellipse">
            <a:avLst/>
          </a:prstGeom>
          <a:noFill/>
          <a:ln w="9525"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4" name="Google Shape;414;p10"/>
          <p:cNvSpPr/>
          <p:nvPr/>
        </p:nvSpPr>
        <p:spPr>
          <a:xfrm>
            <a:off x="4895700" y="4516032"/>
            <a:ext cx="114600" cy="114600"/>
          </a:xfrm>
          <a:prstGeom prst="ellipse">
            <a:avLst/>
          </a:prstGeom>
          <a:noFill/>
          <a:ln w="9525"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5" name="Google Shape;415;p10"/>
          <p:cNvSpPr/>
          <p:nvPr/>
        </p:nvSpPr>
        <p:spPr>
          <a:xfrm rot="8100000">
            <a:off x="8699949" y="4329169"/>
            <a:ext cx="122612" cy="122612"/>
          </a:xfrm>
          <a:prstGeom prst="teardrop">
            <a:avLst>
              <a:gd name="adj" fmla="val 100000"/>
            </a:avLst>
          </a:prstGeom>
          <a:noFill/>
          <a:ln w="28575"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6" name="Google Shape;416;p10"/>
          <p:cNvSpPr txBox="1">
            <a:spLocks noGrp="1"/>
          </p:cNvSpPr>
          <p:nvPr>
            <p:ph type="sldNum" idx="12"/>
          </p:nvPr>
        </p:nvSpPr>
        <p:spPr>
          <a:xfrm>
            <a:off x="8556775" y="4826200"/>
            <a:ext cx="548700" cy="317400"/>
          </a:xfrm>
          <a:prstGeom prst="rect">
            <a:avLst/>
          </a:prstGeom>
        </p:spPr>
        <p:txBody>
          <a:bodyPr spcFirstLastPara="1" wrap="square" lIns="91425" tIns="91425" rIns="91425" bIns="91425" anchor="t"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extLst>
      <p:ext uri="{BB962C8B-B14F-4D97-AF65-F5344CB8AC3E}">
        <p14:creationId xmlns:p14="http://schemas.microsoft.com/office/powerpoint/2010/main" val="40440798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29"/>
        <p:cNvGrpSpPr/>
        <p:nvPr/>
      </p:nvGrpSpPr>
      <p:grpSpPr>
        <a:xfrm>
          <a:off x="0" y="0"/>
          <a:ext cx="0" cy="0"/>
          <a:chOff x="0" y="0"/>
          <a:chExt cx="0" cy="0"/>
        </a:xfrm>
      </p:grpSpPr>
      <p:sp>
        <p:nvSpPr>
          <p:cNvPr id="30" name="Google Shape;30;p7"/>
          <p:cNvSpPr txBox="1">
            <a:spLocks noGrp="1"/>
          </p:cNvSpPr>
          <p:nvPr>
            <p:ph type="title"/>
          </p:nvPr>
        </p:nvSpPr>
        <p:spPr>
          <a:xfrm>
            <a:off x="311700" y="555600"/>
            <a:ext cx="2808000" cy="755700"/>
          </a:xfrm>
          <a:prstGeom prst="rect">
            <a:avLst/>
          </a:prstGeom>
        </p:spPr>
        <p:txBody>
          <a:bodyPr spcFirstLastPara="1" wrap="square" lIns="91425" tIns="91425" rIns="91425" bIns="91425" anchor="b" anchorCtr="0">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a:endParaRPr/>
          </a:p>
        </p:txBody>
      </p:sp>
      <p:sp>
        <p:nvSpPr>
          <p:cNvPr id="31" name="Google Shape;31;p7"/>
          <p:cNvSpPr txBox="1">
            <a:spLocks noGrp="1"/>
          </p:cNvSpPr>
          <p:nvPr>
            <p:ph type="body" idx="1"/>
          </p:nvPr>
        </p:nvSpPr>
        <p:spPr>
          <a:xfrm>
            <a:off x="311700" y="1389600"/>
            <a:ext cx="2808000" cy="3179400"/>
          </a:xfrm>
          <a:prstGeom prst="rect">
            <a:avLst/>
          </a:prstGeom>
        </p:spPr>
        <p:txBody>
          <a:bodyPr spcFirstLastPara="1" wrap="square" lIns="91425" tIns="91425" rIns="91425" bIns="91425" anchor="t" anchorCtr="0">
            <a:normAutofit/>
          </a:bodyPr>
          <a:lstStyle>
            <a:lvl1pPr marL="457200" lvl="0" indent="-304800">
              <a:spcBef>
                <a:spcPts val="0"/>
              </a:spcBef>
              <a:spcAft>
                <a:spcPts val="0"/>
              </a:spcAft>
              <a:buSzPts val="1200"/>
              <a:buChar char="●"/>
              <a:defRPr sz="12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32" name="Google Shape;32;p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matchingName="All graph">
  <p:cSld name="All graph">
    <p:spTree>
      <p:nvGrpSpPr>
        <p:cNvPr id="1" name="Shape 417"/>
        <p:cNvGrpSpPr/>
        <p:nvPr/>
      </p:nvGrpSpPr>
      <p:grpSpPr>
        <a:xfrm>
          <a:off x="0" y="0"/>
          <a:ext cx="0" cy="0"/>
          <a:chOff x="0" y="0"/>
          <a:chExt cx="0" cy="0"/>
        </a:xfrm>
      </p:grpSpPr>
      <p:sp>
        <p:nvSpPr>
          <p:cNvPr id="418" name="Google Shape;418;p11"/>
          <p:cNvSpPr/>
          <p:nvPr/>
        </p:nvSpPr>
        <p:spPr>
          <a:xfrm>
            <a:off x="-20075" y="636775"/>
            <a:ext cx="9203950" cy="4550900"/>
          </a:xfrm>
          <a:custGeom>
            <a:avLst/>
            <a:gdLst/>
            <a:ahLst/>
            <a:cxnLst/>
            <a:rect l="l" t="t" r="r" b="b"/>
            <a:pathLst>
              <a:path w="368158" h="182036" extrusionOk="0">
                <a:moveTo>
                  <a:pt x="41" y="263"/>
                </a:moveTo>
                <a:lnTo>
                  <a:pt x="16234" y="11294"/>
                </a:lnTo>
                <a:lnTo>
                  <a:pt x="31283" y="5122"/>
                </a:lnTo>
                <a:lnTo>
                  <a:pt x="62144" y="4991"/>
                </a:lnTo>
                <a:lnTo>
                  <a:pt x="77384" y="0"/>
                </a:lnTo>
                <a:lnTo>
                  <a:pt x="92624" y="13527"/>
                </a:lnTo>
                <a:lnTo>
                  <a:pt x="107674" y="21276"/>
                </a:lnTo>
                <a:lnTo>
                  <a:pt x="122723" y="21145"/>
                </a:lnTo>
                <a:lnTo>
                  <a:pt x="138725" y="10375"/>
                </a:lnTo>
                <a:lnTo>
                  <a:pt x="153775" y="7880"/>
                </a:lnTo>
                <a:lnTo>
                  <a:pt x="168443" y="2349"/>
                </a:lnTo>
                <a:lnTo>
                  <a:pt x="184064" y="14841"/>
                </a:lnTo>
                <a:lnTo>
                  <a:pt x="199304" y="15274"/>
                </a:lnTo>
                <a:lnTo>
                  <a:pt x="214354" y="25085"/>
                </a:lnTo>
                <a:lnTo>
                  <a:pt x="229784" y="25085"/>
                </a:lnTo>
                <a:lnTo>
                  <a:pt x="245786" y="20094"/>
                </a:lnTo>
                <a:lnTo>
                  <a:pt x="260836" y="20094"/>
                </a:lnTo>
                <a:lnTo>
                  <a:pt x="275123" y="11426"/>
                </a:lnTo>
                <a:lnTo>
                  <a:pt x="291316" y="16810"/>
                </a:lnTo>
                <a:lnTo>
                  <a:pt x="305603" y="8143"/>
                </a:lnTo>
                <a:lnTo>
                  <a:pt x="336464" y="8012"/>
                </a:lnTo>
                <a:lnTo>
                  <a:pt x="351514" y="11294"/>
                </a:lnTo>
                <a:lnTo>
                  <a:pt x="367325" y="2758"/>
                </a:lnTo>
                <a:lnTo>
                  <a:pt x="368158" y="181769"/>
                </a:lnTo>
                <a:lnTo>
                  <a:pt x="0" y="182036"/>
                </a:lnTo>
                <a:close/>
              </a:path>
            </a:pathLst>
          </a:custGeom>
          <a:solidFill>
            <a:schemeClr val="accent5"/>
          </a:solidFill>
          <a:ln>
            <a:noFill/>
          </a:ln>
        </p:spPr>
      </p:sp>
      <p:sp>
        <p:nvSpPr>
          <p:cNvPr id="419" name="Google Shape;419;p11"/>
          <p:cNvSpPr/>
          <p:nvPr/>
        </p:nvSpPr>
        <p:spPr>
          <a:xfrm>
            <a:off x="-33475" y="768100"/>
            <a:ext cx="9210650" cy="4406200"/>
          </a:xfrm>
          <a:custGeom>
            <a:avLst/>
            <a:gdLst/>
            <a:ahLst/>
            <a:cxnLst/>
            <a:rect l="l" t="t" r="r" b="b"/>
            <a:pathLst>
              <a:path w="368426" h="176248" extrusionOk="0">
                <a:moveTo>
                  <a:pt x="577" y="5516"/>
                </a:moveTo>
                <a:lnTo>
                  <a:pt x="16960" y="11214"/>
                </a:lnTo>
                <a:lnTo>
                  <a:pt x="47440" y="11214"/>
                </a:lnTo>
                <a:lnTo>
                  <a:pt x="62680" y="6843"/>
                </a:lnTo>
                <a:lnTo>
                  <a:pt x="77920" y="16156"/>
                </a:lnTo>
                <a:lnTo>
                  <a:pt x="93160" y="16156"/>
                </a:lnTo>
                <a:lnTo>
                  <a:pt x="107638" y="11214"/>
                </a:lnTo>
                <a:lnTo>
                  <a:pt x="122878" y="8173"/>
                </a:lnTo>
                <a:lnTo>
                  <a:pt x="138880" y="8173"/>
                </a:lnTo>
                <a:lnTo>
                  <a:pt x="154120" y="10834"/>
                </a:lnTo>
                <a:lnTo>
                  <a:pt x="168979" y="7603"/>
                </a:lnTo>
                <a:lnTo>
                  <a:pt x="184219" y="12734"/>
                </a:lnTo>
                <a:lnTo>
                  <a:pt x="199840" y="20527"/>
                </a:lnTo>
                <a:lnTo>
                  <a:pt x="214318" y="15205"/>
                </a:lnTo>
                <a:lnTo>
                  <a:pt x="229939" y="15205"/>
                </a:lnTo>
                <a:lnTo>
                  <a:pt x="245560" y="5892"/>
                </a:lnTo>
                <a:lnTo>
                  <a:pt x="260800" y="11214"/>
                </a:lnTo>
                <a:lnTo>
                  <a:pt x="276040" y="11214"/>
                </a:lnTo>
                <a:lnTo>
                  <a:pt x="291280" y="6843"/>
                </a:lnTo>
                <a:lnTo>
                  <a:pt x="321760" y="6843"/>
                </a:lnTo>
                <a:lnTo>
                  <a:pt x="337000" y="15966"/>
                </a:lnTo>
                <a:lnTo>
                  <a:pt x="351478" y="12734"/>
                </a:lnTo>
                <a:lnTo>
                  <a:pt x="367861" y="0"/>
                </a:lnTo>
                <a:lnTo>
                  <a:pt x="368426" y="176248"/>
                </a:lnTo>
                <a:lnTo>
                  <a:pt x="0" y="176248"/>
                </a:lnTo>
                <a:close/>
              </a:path>
            </a:pathLst>
          </a:custGeom>
          <a:solidFill>
            <a:srgbClr val="00CEF6">
              <a:alpha val="73460"/>
            </a:srgbClr>
          </a:solidFill>
          <a:ln>
            <a:noFill/>
          </a:ln>
        </p:spPr>
      </p:sp>
      <p:sp>
        <p:nvSpPr>
          <p:cNvPr id="420" name="Google Shape;420;p11"/>
          <p:cNvSpPr/>
          <p:nvPr/>
        </p:nvSpPr>
        <p:spPr>
          <a:xfrm rot="8100000">
            <a:off x="1847981" y="442969"/>
            <a:ext cx="122612" cy="122612"/>
          </a:xfrm>
          <a:prstGeom prst="teardrop">
            <a:avLst>
              <a:gd name="adj" fmla="val 100000"/>
            </a:avLst>
          </a:pr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1" name="Google Shape;421;p11"/>
          <p:cNvSpPr/>
          <p:nvPr/>
        </p:nvSpPr>
        <p:spPr>
          <a:xfrm rot="8100000">
            <a:off x="6038981" y="726819"/>
            <a:ext cx="122612" cy="122612"/>
          </a:xfrm>
          <a:prstGeom prst="teardrop">
            <a:avLst>
              <a:gd name="adj" fmla="val 100000"/>
            </a:avLst>
          </a:prstGeom>
          <a:noFill/>
          <a:ln w="285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2" name="Google Shape;422;p11"/>
          <p:cNvSpPr/>
          <p:nvPr/>
        </p:nvSpPr>
        <p:spPr>
          <a:xfrm rot="8100000">
            <a:off x="7181981" y="760169"/>
            <a:ext cx="122612" cy="122612"/>
          </a:xfrm>
          <a:prstGeom prst="teardrop">
            <a:avLst>
              <a:gd name="adj" fmla="val 100000"/>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423" name="Google Shape;423;p11"/>
          <p:cNvGrpSpPr/>
          <p:nvPr/>
        </p:nvGrpSpPr>
        <p:grpSpPr>
          <a:xfrm>
            <a:off x="-9525" y="652475"/>
            <a:ext cx="9167825" cy="595300"/>
            <a:chOff x="-9525" y="4462475"/>
            <a:chExt cx="9167825" cy="595300"/>
          </a:xfrm>
        </p:grpSpPr>
        <p:sp>
          <p:nvSpPr>
            <p:cNvPr id="424" name="Google Shape;424;p11"/>
            <p:cNvSpPr/>
            <p:nvPr/>
          </p:nvSpPr>
          <p:spPr>
            <a:xfrm>
              <a:off x="-9525" y="4581525"/>
              <a:ext cx="4205300" cy="476250"/>
            </a:xfrm>
            <a:custGeom>
              <a:avLst/>
              <a:gdLst/>
              <a:ahLst/>
              <a:cxnLst/>
              <a:rect l="l" t="t" r="r" b="b"/>
              <a:pathLst>
                <a:path w="168212" h="19050" extrusionOk="0">
                  <a:moveTo>
                    <a:pt x="0" y="1715"/>
                  </a:moveTo>
                  <a:lnTo>
                    <a:pt x="15812" y="16574"/>
                  </a:lnTo>
                  <a:lnTo>
                    <a:pt x="31052" y="16574"/>
                  </a:lnTo>
                  <a:lnTo>
                    <a:pt x="46292" y="14097"/>
                  </a:lnTo>
                  <a:lnTo>
                    <a:pt x="61532" y="19050"/>
                  </a:lnTo>
                  <a:lnTo>
                    <a:pt x="76581" y="11240"/>
                  </a:lnTo>
                  <a:lnTo>
                    <a:pt x="92012" y="11240"/>
                  </a:lnTo>
                  <a:lnTo>
                    <a:pt x="106871" y="0"/>
                  </a:lnTo>
                  <a:lnTo>
                    <a:pt x="122111" y="2667"/>
                  </a:lnTo>
                  <a:lnTo>
                    <a:pt x="137541" y="2667"/>
                  </a:lnTo>
                  <a:lnTo>
                    <a:pt x="152972" y="16002"/>
                  </a:lnTo>
                  <a:lnTo>
                    <a:pt x="168212" y="16002"/>
                  </a:lnTo>
                </a:path>
              </a:pathLst>
            </a:custGeom>
            <a:noFill/>
            <a:ln w="9525" cap="flat" cmpd="sng">
              <a:solidFill>
                <a:schemeClr val="accent2"/>
              </a:solidFill>
              <a:prstDash val="solid"/>
              <a:round/>
              <a:headEnd type="none" w="med" len="med"/>
              <a:tailEnd type="none" w="med" len="med"/>
            </a:ln>
          </p:spPr>
        </p:sp>
        <p:sp>
          <p:nvSpPr>
            <p:cNvPr id="425" name="Google Shape;425;p11"/>
            <p:cNvSpPr/>
            <p:nvPr/>
          </p:nvSpPr>
          <p:spPr>
            <a:xfrm>
              <a:off x="4195775" y="4462475"/>
              <a:ext cx="3424225" cy="590550"/>
            </a:xfrm>
            <a:custGeom>
              <a:avLst/>
              <a:gdLst/>
              <a:ahLst/>
              <a:cxnLst/>
              <a:rect l="l" t="t" r="r" b="b"/>
              <a:pathLst>
                <a:path w="136969" h="23622" extrusionOk="0">
                  <a:moveTo>
                    <a:pt x="0" y="20955"/>
                  </a:moveTo>
                  <a:lnTo>
                    <a:pt x="15049" y="9144"/>
                  </a:lnTo>
                  <a:lnTo>
                    <a:pt x="30480" y="4381"/>
                  </a:lnTo>
                  <a:lnTo>
                    <a:pt x="45720" y="13716"/>
                  </a:lnTo>
                  <a:lnTo>
                    <a:pt x="60769" y="13716"/>
                  </a:lnTo>
                  <a:lnTo>
                    <a:pt x="76009" y="16573"/>
                  </a:lnTo>
                  <a:lnTo>
                    <a:pt x="91249" y="11811"/>
                  </a:lnTo>
                  <a:lnTo>
                    <a:pt x="106680" y="23622"/>
                  </a:lnTo>
                  <a:lnTo>
                    <a:pt x="122110" y="23622"/>
                  </a:lnTo>
                  <a:lnTo>
                    <a:pt x="136969" y="0"/>
                  </a:lnTo>
                </a:path>
              </a:pathLst>
            </a:custGeom>
            <a:noFill/>
            <a:ln w="9525" cap="flat" cmpd="sng">
              <a:solidFill>
                <a:schemeClr val="accent2"/>
              </a:solidFill>
              <a:prstDash val="solid"/>
              <a:round/>
              <a:headEnd type="none" w="med" len="med"/>
              <a:tailEnd type="none" w="med" len="med"/>
            </a:ln>
          </p:spPr>
        </p:sp>
        <p:sp>
          <p:nvSpPr>
            <p:cNvPr id="426" name="Google Shape;426;p11"/>
            <p:cNvSpPr/>
            <p:nvPr/>
          </p:nvSpPr>
          <p:spPr>
            <a:xfrm>
              <a:off x="7624775" y="4472000"/>
              <a:ext cx="1533525" cy="414325"/>
            </a:xfrm>
            <a:custGeom>
              <a:avLst/>
              <a:gdLst/>
              <a:ahLst/>
              <a:cxnLst/>
              <a:rect l="l" t="t" r="r" b="b"/>
              <a:pathLst>
                <a:path w="61341" h="16573" extrusionOk="0">
                  <a:moveTo>
                    <a:pt x="0" y="0"/>
                  </a:moveTo>
                  <a:lnTo>
                    <a:pt x="15049" y="4762"/>
                  </a:lnTo>
                  <a:lnTo>
                    <a:pt x="30670" y="4762"/>
                  </a:lnTo>
                  <a:lnTo>
                    <a:pt x="45910" y="4762"/>
                  </a:lnTo>
                  <a:lnTo>
                    <a:pt x="61341" y="16573"/>
                  </a:lnTo>
                </a:path>
              </a:pathLst>
            </a:custGeom>
            <a:noFill/>
            <a:ln w="9525" cap="flat" cmpd="sng">
              <a:solidFill>
                <a:schemeClr val="accent2"/>
              </a:solidFill>
              <a:prstDash val="solid"/>
              <a:round/>
              <a:headEnd type="none" w="med" len="med"/>
              <a:tailEnd type="none" w="med" len="med"/>
            </a:ln>
          </p:spPr>
        </p:sp>
      </p:grpSp>
      <p:grpSp>
        <p:nvGrpSpPr>
          <p:cNvPr id="427" name="Google Shape;427;p11"/>
          <p:cNvGrpSpPr/>
          <p:nvPr/>
        </p:nvGrpSpPr>
        <p:grpSpPr>
          <a:xfrm>
            <a:off x="-42837" y="633488"/>
            <a:ext cx="9229575" cy="642787"/>
            <a:chOff x="-42837" y="4443488"/>
            <a:chExt cx="9229575" cy="642787"/>
          </a:xfrm>
        </p:grpSpPr>
        <p:sp>
          <p:nvSpPr>
            <p:cNvPr id="428" name="Google Shape;428;p11"/>
            <p:cNvSpPr/>
            <p:nvPr/>
          </p:nvSpPr>
          <p:spPr>
            <a:xfrm>
              <a:off x="1114450" y="4900688"/>
              <a:ext cx="57000" cy="570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9" name="Google Shape;429;p11"/>
            <p:cNvSpPr/>
            <p:nvPr/>
          </p:nvSpPr>
          <p:spPr>
            <a:xfrm>
              <a:off x="1495450" y="5029275"/>
              <a:ext cx="57000" cy="570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0" name="Google Shape;430;p11"/>
            <p:cNvSpPr/>
            <p:nvPr/>
          </p:nvSpPr>
          <p:spPr>
            <a:xfrm>
              <a:off x="733450" y="4972125"/>
              <a:ext cx="57000" cy="570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1" name="Google Shape;431;p11"/>
            <p:cNvSpPr/>
            <p:nvPr/>
          </p:nvSpPr>
          <p:spPr>
            <a:xfrm>
              <a:off x="352450" y="4962600"/>
              <a:ext cx="57000" cy="570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2" name="Google Shape;432;p11"/>
            <p:cNvSpPr/>
            <p:nvPr/>
          </p:nvSpPr>
          <p:spPr>
            <a:xfrm>
              <a:off x="-42837" y="4605413"/>
              <a:ext cx="57000" cy="570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3" name="Google Shape;433;p11"/>
            <p:cNvSpPr/>
            <p:nvPr/>
          </p:nvSpPr>
          <p:spPr>
            <a:xfrm>
              <a:off x="1876450" y="4834013"/>
              <a:ext cx="57000" cy="570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4" name="Google Shape;434;p11"/>
            <p:cNvSpPr/>
            <p:nvPr/>
          </p:nvSpPr>
          <p:spPr>
            <a:xfrm>
              <a:off x="2257450" y="4829250"/>
              <a:ext cx="57000" cy="570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5" name="Google Shape;435;p11"/>
            <p:cNvSpPr/>
            <p:nvPr/>
          </p:nvSpPr>
          <p:spPr>
            <a:xfrm>
              <a:off x="2638450" y="4548263"/>
              <a:ext cx="57000" cy="570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6" name="Google Shape;436;p11"/>
            <p:cNvSpPr/>
            <p:nvPr/>
          </p:nvSpPr>
          <p:spPr>
            <a:xfrm>
              <a:off x="3019450" y="4614938"/>
              <a:ext cx="57000" cy="570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7" name="Google Shape;437;p11"/>
            <p:cNvSpPr/>
            <p:nvPr/>
          </p:nvSpPr>
          <p:spPr>
            <a:xfrm>
              <a:off x="3400450" y="4614938"/>
              <a:ext cx="57000" cy="570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8" name="Google Shape;438;p11"/>
            <p:cNvSpPr/>
            <p:nvPr/>
          </p:nvSpPr>
          <p:spPr>
            <a:xfrm>
              <a:off x="3781450" y="4948313"/>
              <a:ext cx="57000" cy="570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9" name="Google Shape;439;p11"/>
            <p:cNvSpPr/>
            <p:nvPr/>
          </p:nvSpPr>
          <p:spPr>
            <a:xfrm>
              <a:off x="4162450" y="4948313"/>
              <a:ext cx="57000" cy="570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0" name="Google Shape;440;p11"/>
            <p:cNvSpPr/>
            <p:nvPr/>
          </p:nvSpPr>
          <p:spPr>
            <a:xfrm>
              <a:off x="4543450" y="4667325"/>
              <a:ext cx="57000" cy="570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1" name="Google Shape;441;p11"/>
            <p:cNvSpPr/>
            <p:nvPr/>
          </p:nvSpPr>
          <p:spPr>
            <a:xfrm>
              <a:off x="4924450" y="4543500"/>
              <a:ext cx="57000" cy="570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2" name="Google Shape;442;p11"/>
            <p:cNvSpPr/>
            <p:nvPr/>
          </p:nvSpPr>
          <p:spPr>
            <a:xfrm>
              <a:off x="5305450" y="4772100"/>
              <a:ext cx="57000" cy="570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3" name="Google Shape;443;p11"/>
            <p:cNvSpPr/>
            <p:nvPr/>
          </p:nvSpPr>
          <p:spPr>
            <a:xfrm>
              <a:off x="5686450" y="4772100"/>
              <a:ext cx="57000" cy="570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4" name="Google Shape;444;p11"/>
            <p:cNvSpPr/>
            <p:nvPr/>
          </p:nvSpPr>
          <p:spPr>
            <a:xfrm>
              <a:off x="6067450" y="4848300"/>
              <a:ext cx="57000" cy="570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5" name="Google Shape;445;p11"/>
            <p:cNvSpPr/>
            <p:nvPr/>
          </p:nvSpPr>
          <p:spPr>
            <a:xfrm>
              <a:off x="6448450" y="4729238"/>
              <a:ext cx="57000" cy="570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6" name="Google Shape;446;p11"/>
            <p:cNvSpPr/>
            <p:nvPr/>
          </p:nvSpPr>
          <p:spPr>
            <a:xfrm>
              <a:off x="6829450" y="5024513"/>
              <a:ext cx="57000" cy="570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7" name="Google Shape;447;p11"/>
            <p:cNvSpPr/>
            <p:nvPr/>
          </p:nvSpPr>
          <p:spPr>
            <a:xfrm>
              <a:off x="7210450" y="5024513"/>
              <a:ext cx="57000" cy="570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8" name="Google Shape;448;p11"/>
            <p:cNvSpPr/>
            <p:nvPr/>
          </p:nvSpPr>
          <p:spPr>
            <a:xfrm>
              <a:off x="7591450" y="4443488"/>
              <a:ext cx="57000" cy="570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9" name="Google Shape;449;p11"/>
            <p:cNvSpPr/>
            <p:nvPr/>
          </p:nvSpPr>
          <p:spPr>
            <a:xfrm>
              <a:off x="7972450" y="4557788"/>
              <a:ext cx="57000" cy="570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0" name="Google Shape;450;p11"/>
            <p:cNvSpPr/>
            <p:nvPr/>
          </p:nvSpPr>
          <p:spPr>
            <a:xfrm>
              <a:off x="8353450" y="4557788"/>
              <a:ext cx="57000" cy="570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1" name="Google Shape;451;p11"/>
            <p:cNvSpPr/>
            <p:nvPr/>
          </p:nvSpPr>
          <p:spPr>
            <a:xfrm>
              <a:off x="8734450" y="4557788"/>
              <a:ext cx="57000" cy="570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2" name="Google Shape;452;p11"/>
            <p:cNvSpPr/>
            <p:nvPr/>
          </p:nvSpPr>
          <p:spPr>
            <a:xfrm>
              <a:off x="9129738" y="4867350"/>
              <a:ext cx="57000" cy="570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453" name="Google Shape;453;p11"/>
          <p:cNvSpPr/>
          <p:nvPr/>
        </p:nvSpPr>
        <p:spPr>
          <a:xfrm>
            <a:off x="2990700" y="776200"/>
            <a:ext cx="114600" cy="114600"/>
          </a:xfrm>
          <a:prstGeom prst="ellipse">
            <a:avLst/>
          </a:prstGeom>
          <a:noFill/>
          <a:ln w="9525"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4" name="Google Shape;454;p11"/>
          <p:cNvSpPr/>
          <p:nvPr/>
        </p:nvSpPr>
        <p:spPr>
          <a:xfrm>
            <a:off x="1085700" y="1061950"/>
            <a:ext cx="114600" cy="114600"/>
          </a:xfrm>
          <a:prstGeom prst="ellipse">
            <a:avLst/>
          </a:prstGeom>
          <a:noFill/>
          <a:ln w="9525"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5" name="Google Shape;455;p11"/>
          <p:cNvSpPr/>
          <p:nvPr/>
        </p:nvSpPr>
        <p:spPr>
          <a:xfrm>
            <a:off x="4895700" y="706032"/>
            <a:ext cx="114600" cy="114600"/>
          </a:xfrm>
          <a:prstGeom prst="ellipse">
            <a:avLst/>
          </a:prstGeom>
          <a:noFill/>
          <a:ln w="9525"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6" name="Google Shape;456;p11"/>
          <p:cNvSpPr/>
          <p:nvPr/>
        </p:nvSpPr>
        <p:spPr>
          <a:xfrm rot="8100000">
            <a:off x="8699949" y="519169"/>
            <a:ext cx="122612" cy="122612"/>
          </a:xfrm>
          <a:prstGeom prst="teardrop">
            <a:avLst>
              <a:gd name="adj" fmla="val 100000"/>
            </a:avLst>
          </a:prstGeom>
          <a:noFill/>
          <a:ln w="28575"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7" name="Google Shape;457;p11"/>
          <p:cNvSpPr txBox="1">
            <a:spLocks noGrp="1"/>
          </p:cNvSpPr>
          <p:nvPr>
            <p:ph type="sldNum" idx="12"/>
          </p:nvPr>
        </p:nvSpPr>
        <p:spPr>
          <a:xfrm>
            <a:off x="8556775" y="4826200"/>
            <a:ext cx="548700" cy="317400"/>
          </a:xfrm>
          <a:prstGeom prst="rect">
            <a:avLst/>
          </a:prstGeom>
        </p:spPr>
        <p:txBody>
          <a:bodyPr spcFirstLastPara="1" wrap="square" lIns="91425" tIns="91425" rIns="91425" bIns="91425" anchor="t"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extLst>
      <p:ext uri="{BB962C8B-B14F-4D97-AF65-F5344CB8AC3E}">
        <p14:creationId xmlns:p14="http://schemas.microsoft.com/office/powerpoint/2010/main" val="1270164809"/>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matchingName="Completely blank">
  <p:cSld name="Completely blank">
    <p:spTree>
      <p:nvGrpSpPr>
        <p:cNvPr id="1" name="Shape 458"/>
        <p:cNvGrpSpPr/>
        <p:nvPr/>
      </p:nvGrpSpPr>
      <p:grpSpPr>
        <a:xfrm>
          <a:off x="0" y="0"/>
          <a:ext cx="0" cy="0"/>
          <a:chOff x="0" y="0"/>
          <a:chExt cx="0" cy="0"/>
        </a:xfrm>
      </p:grpSpPr>
      <p:sp>
        <p:nvSpPr>
          <p:cNvPr id="459" name="Google Shape;459;p12"/>
          <p:cNvSpPr txBox="1">
            <a:spLocks noGrp="1"/>
          </p:cNvSpPr>
          <p:nvPr>
            <p:ph type="sldNum" idx="12"/>
          </p:nvPr>
        </p:nvSpPr>
        <p:spPr>
          <a:xfrm>
            <a:off x="8556775" y="4826200"/>
            <a:ext cx="548700" cy="317400"/>
          </a:xfrm>
          <a:prstGeom prst="rect">
            <a:avLst/>
          </a:prstGeom>
        </p:spPr>
        <p:txBody>
          <a:bodyPr spcFirstLastPara="1" wrap="square" lIns="91425" tIns="91425" rIns="91425" bIns="91425" anchor="t"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extLst>
      <p:ext uri="{BB962C8B-B14F-4D97-AF65-F5344CB8AC3E}">
        <p14:creationId xmlns:p14="http://schemas.microsoft.com/office/powerpoint/2010/main" val="1964571671"/>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886847D-1CF6-46BA-B46B-48BED0604A28}"/>
              </a:ext>
            </a:extLst>
          </p:cNvPr>
          <p:cNvSpPr>
            <a:spLocks noGrp="1"/>
          </p:cNvSpPr>
          <p:nvPr>
            <p:ph type="ctrTitle"/>
          </p:nvPr>
        </p:nvSpPr>
        <p:spPr>
          <a:xfrm>
            <a:off x="1143000" y="841772"/>
            <a:ext cx="6858000" cy="1790700"/>
          </a:xfrm>
        </p:spPr>
        <p:txBody>
          <a:bodyPr anchor="b"/>
          <a:lstStyle>
            <a:lvl1pPr algn="ctr">
              <a:defRPr sz="4500" b="1" cap="all" spc="1125" baseline="0">
                <a:latin typeface="+mj-lt"/>
                <a:ea typeface="Source Sans Pro SemiBold" panose="020B0603030403020204" pitchFamily="34" charset="0"/>
              </a:defRPr>
            </a:lvl1pPr>
          </a:lstStyle>
          <a:p>
            <a:r>
              <a:rPr lang="en-US"/>
              <a:t>Click to edit Master title style</a:t>
            </a:r>
          </a:p>
        </p:txBody>
      </p:sp>
      <p:sp>
        <p:nvSpPr>
          <p:cNvPr id="3" name="Subtitle 2">
            <a:extLst>
              <a:ext uri="{FF2B5EF4-FFF2-40B4-BE49-F238E27FC236}">
                <a16:creationId xmlns:a16="http://schemas.microsoft.com/office/drawing/2014/main" id="{7FB4F5A5-C931-4A4C-B6B1-EF4C95965BFF}"/>
              </a:ext>
            </a:extLst>
          </p:cNvPr>
          <p:cNvSpPr>
            <a:spLocks noGrp="1"/>
          </p:cNvSpPr>
          <p:nvPr>
            <p:ph type="subTitle" idx="1"/>
          </p:nvPr>
        </p:nvSpPr>
        <p:spPr>
          <a:xfrm>
            <a:off x="1143000" y="2701528"/>
            <a:ext cx="6858000" cy="1241822"/>
          </a:xfrm>
        </p:spPr>
        <p:txBody>
          <a:bodyPr/>
          <a:lstStyle>
            <a:lvl1pPr marL="0" indent="0" algn="ctr">
              <a:buNone/>
              <a:defRPr sz="1800" cap="all" spc="300" baseline="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p>
        </p:txBody>
      </p:sp>
      <p:grpSp>
        <p:nvGrpSpPr>
          <p:cNvPr id="7" name="Graphic 185">
            <a:extLst>
              <a:ext uri="{FF2B5EF4-FFF2-40B4-BE49-F238E27FC236}">
                <a16:creationId xmlns:a16="http://schemas.microsoft.com/office/drawing/2014/main" id="{8A351602-3772-4279-B0D3-A523F6F6EAB3}"/>
              </a:ext>
            </a:extLst>
          </p:cNvPr>
          <p:cNvGrpSpPr/>
          <p:nvPr/>
        </p:nvGrpSpPr>
        <p:grpSpPr>
          <a:xfrm>
            <a:off x="8249673" y="4490298"/>
            <a:ext cx="790850" cy="352267"/>
            <a:chOff x="9841624" y="4115729"/>
            <a:chExt cx="602170" cy="268223"/>
          </a:xfrm>
          <a:solidFill>
            <a:schemeClr val="tx1"/>
          </a:solidFill>
        </p:grpSpPr>
        <p:sp>
          <p:nvSpPr>
            <p:cNvPr id="8" name="Freeform: Shape 7">
              <a:extLst>
                <a:ext uri="{FF2B5EF4-FFF2-40B4-BE49-F238E27FC236}">
                  <a16:creationId xmlns:a16="http://schemas.microsoft.com/office/drawing/2014/main" id="{A5AAAA75-5FFB-4C07-AD4A-3146773E6CDD}"/>
                </a:ext>
              </a:extLst>
            </p:cNvPr>
            <p:cNvSpPr/>
            <p:nvPr/>
          </p:nvSpPr>
          <p:spPr>
            <a:xfrm>
              <a:off x="9841624" y="4115729"/>
              <a:ext cx="202882" cy="268223"/>
            </a:xfrm>
            <a:custGeom>
              <a:avLst/>
              <a:gdLst>
                <a:gd name="connsiteX0" fmla="*/ 20765 w 202882"/>
                <a:gd name="connsiteY0" fmla="*/ 268224 h 268223"/>
                <a:gd name="connsiteX1" fmla="*/ 0 w 202882"/>
                <a:gd name="connsiteY1" fmla="*/ 268224 h 268223"/>
                <a:gd name="connsiteX2" fmla="*/ 182118 w 202882"/>
                <a:gd name="connsiteY2" fmla="*/ 0 h 268223"/>
                <a:gd name="connsiteX3" fmla="*/ 202883 w 202882"/>
                <a:gd name="connsiteY3" fmla="*/ 0 h 268223"/>
              </a:gdLst>
              <a:ahLst/>
              <a:cxnLst>
                <a:cxn ang="0">
                  <a:pos x="connsiteX0" y="connsiteY0"/>
                </a:cxn>
                <a:cxn ang="0">
                  <a:pos x="connsiteX1" y="connsiteY1"/>
                </a:cxn>
                <a:cxn ang="0">
                  <a:pos x="connsiteX2" y="connsiteY2"/>
                </a:cxn>
                <a:cxn ang="0">
                  <a:pos x="connsiteX3" y="connsiteY3"/>
                </a:cxn>
              </a:cxnLst>
              <a:rect l="l" t="t" r="r" b="b"/>
              <a:pathLst>
                <a:path w="202882" h="268223">
                  <a:moveTo>
                    <a:pt x="20765" y="268224"/>
                  </a:moveTo>
                  <a:lnTo>
                    <a:pt x="0" y="268224"/>
                  </a:lnTo>
                  <a:lnTo>
                    <a:pt x="182118" y="0"/>
                  </a:lnTo>
                  <a:lnTo>
                    <a:pt x="202883" y="0"/>
                  </a:lnTo>
                  <a:close/>
                </a:path>
              </a:pathLst>
            </a:custGeom>
            <a:grpFill/>
            <a:ln w="9525" cap="flat">
              <a:noFill/>
              <a:prstDash val="solid"/>
              <a:miter/>
            </a:ln>
          </p:spPr>
          <p:txBody>
            <a:bodyPr rtlCol="0" anchor="ctr"/>
            <a:lstStyle/>
            <a:p>
              <a:endParaRPr lang="en-US" sz="1050"/>
            </a:p>
          </p:txBody>
        </p:sp>
        <p:sp>
          <p:nvSpPr>
            <p:cNvPr id="9" name="Freeform: Shape 8">
              <a:extLst>
                <a:ext uri="{FF2B5EF4-FFF2-40B4-BE49-F238E27FC236}">
                  <a16:creationId xmlns:a16="http://schemas.microsoft.com/office/drawing/2014/main" id="{1479895E-3847-44BB-8404-28F14219FB70}"/>
                </a:ext>
              </a:extLst>
            </p:cNvPr>
            <p:cNvSpPr/>
            <p:nvPr/>
          </p:nvSpPr>
          <p:spPr>
            <a:xfrm>
              <a:off x="9941445" y="4115729"/>
              <a:ext cx="202882" cy="268223"/>
            </a:xfrm>
            <a:custGeom>
              <a:avLst/>
              <a:gdLst>
                <a:gd name="connsiteX0" fmla="*/ 20765 w 202882"/>
                <a:gd name="connsiteY0" fmla="*/ 268224 h 268223"/>
                <a:gd name="connsiteX1" fmla="*/ 0 w 202882"/>
                <a:gd name="connsiteY1" fmla="*/ 268224 h 268223"/>
                <a:gd name="connsiteX2" fmla="*/ 182118 w 202882"/>
                <a:gd name="connsiteY2" fmla="*/ 0 h 268223"/>
                <a:gd name="connsiteX3" fmla="*/ 202883 w 202882"/>
                <a:gd name="connsiteY3" fmla="*/ 0 h 268223"/>
              </a:gdLst>
              <a:ahLst/>
              <a:cxnLst>
                <a:cxn ang="0">
                  <a:pos x="connsiteX0" y="connsiteY0"/>
                </a:cxn>
                <a:cxn ang="0">
                  <a:pos x="connsiteX1" y="connsiteY1"/>
                </a:cxn>
                <a:cxn ang="0">
                  <a:pos x="connsiteX2" y="connsiteY2"/>
                </a:cxn>
                <a:cxn ang="0">
                  <a:pos x="connsiteX3" y="connsiteY3"/>
                </a:cxn>
              </a:cxnLst>
              <a:rect l="l" t="t" r="r" b="b"/>
              <a:pathLst>
                <a:path w="202882" h="268223">
                  <a:moveTo>
                    <a:pt x="20765" y="268224"/>
                  </a:moveTo>
                  <a:lnTo>
                    <a:pt x="0" y="268224"/>
                  </a:lnTo>
                  <a:lnTo>
                    <a:pt x="182118" y="0"/>
                  </a:lnTo>
                  <a:lnTo>
                    <a:pt x="202883" y="0"/>
                  </a:lnTo>
                  <a:close/>
                </a:path>
              </a:pathLst>
            </a:custGeom>
            <a:grpFill/>
            <a:ln w="9525" cap="flat">
              <a:noFill/>
              <a:prstDash val="solid"/>
              <a:miter/>
            </a:ln>
          </p:spPr>
          <p:txBody>
            <a:bodyPr rtlCol="0" anchor="ctr"/>
            <a:lstStyle/>
            <a:p>
              <a:endParaRPr lang="en-US" sz="1050"/>
            </a:p>
          </p:txBody>
        </p:sp>
        <p:sp>
          <p:nvSpPr>
            <p:cNvPr id="10" name="Freeform: Shape 9">
              <a:extLst>
                <a:ext uri="{FF2B5EF4-FFF2-40B4-BE49-F238E27FC236}">
                  <a16:creationId xmlns:a16="http://schemas.microsoft.com/office/drawing/2014/main" id="{50E02F68-8149-4236-8D9F-6B550F78B932}"/>
                </a:ext>
              </a:extLst>
            </p:cNvPr>
            <p:cNvSpPr/>
            <p:nvPr/>
          </p:nvSpPr>
          <p:spPr>
            <a:xfrm>
              <a:off x="10041267" y="4115729"/>
              <a:ext cx="202882" cy="268223"/>
            </a:xfrm>
            <a:custGeom>
              <a:avLst/>
              <a:gdLst>
                <a:gd name="connsiteX0" fmla="*/ 20669 w 202882"/>
                <a:gd name="connsiteY0" fmla="*/ 268224 h 268223"/>
                <a:gd name="connsiteX1" fmla="*/ 0 w 202882"/>
                <a:gd name="connsiteY1" fmla="*/ 268224 h 268223"/>
                <a:gd name="connsiteX2" fmla="*/ 182118 w 202882"/>
                <a:gd name="connsiteY2" fmla="*/ 0 h 268223"/>
                <a:gd name="connsiteX3" fmla="*/ 202883 w 202882"/>
                <a:gd name="connsiteY3" fmla="*/ 0 h 268223"/>
              </a:gdLst>
              <a:ahLst/>
              <a:cxnLst>
                <a:cxn ang="0">
                  <a:pos x="connsiteX0" y="connsiteY0"/>
                </a:cxn>
                <a:cxn ang="0">
                  <a:pos x="connsiteX1" y="connsiteY1"/>
                </a:cxn>
                <a:cxn ang="0">
                  <a:pos x="connsiteX2" y="connsiteY2"/>
                </a:cxn>
                <a:cxn ang="0">
                  <a:pos x="connsiteX3" y="connsiteY3"/>
                </a:cxn>
              </a:cxnLst>
              <a:rect l="l" t="t" r="r" b="b"/>
              <a:pathLst>
                <a:path w="202882" h="268223">
                  <a:moveTo>
                    <a:pt x="20669" y="268224"/>
                  </a:moveTo>
                  <a:lnTo>
                    <a:pt x="0" y="268224"/>
                  </a:lnTo>
                  <a:lnTo>
                    <a:pt x="182118" y="0"/>
                  </a:lnTo>
                  <a:lnTo>
                    <a:pt x="202883" y="0"/>
                  </a:lnTo>
                  <a:close/>
                </a:path>
              </a:pathLst>
            </a:custGeom>
            <a:grpFill/>
            <a:ln w="9525" cap="flat">
              <a:noFill/>
              <a:prstDash val="solid"/>
              <a:miter/>
            </a:ln>
          </p:spPr>
          <p:txBody>
            <a:bodyPr rtlCol="0" anchor="ctr"/>
            <a:lstStyle/>
            <a:p>
              <a:endParaRPr lang="en-US" sz="1050"/>
            </a:p>
          </p:txBody>
        </p:sp>
        <p:sp>
          <p:nvSpPr>
            <p:cNvPr id="11" name="Freeform: Shape 10">
              <a:extLst>
                <a:ext uri="{FF2B5EF4-FFF2-40B4-BE49-F238E27FC236}">
                  <a16:creationId xmlns:a16="http://schemas.microsoft.com/office/drawing/2014/main" id="{956FCAAB-F073-4561-A484-42C7DD10DC26}"/>
                </a:ext>
              </a:extLst>
            </p:cNvPr>
            <p:cNvSpPr/>
            <p:nvPr/>
          </p:nvSpPr>
          <p:spPr>
            <a:xfrm>
              <a:off x="10141090" y="4115729"/>
              <a:ext cx="202882" cy="268223"/>
            </a:xfrm>
            <a:custGeom>
              <a:avLst/>
              <a:gdLst>
                <a:gd name="connsiteX0" fmla="*/ 20669 w 202882"/>
                <a:gd name="connsiteY0" fmla="*/ 268224 h 268223"/>
                <a:gd name="connsiteX1" fmla="*/ 0 w 202882"/>
                <a:gd name="connsiteY1" fmla="*/ 268224 h 268223"/>
                <a:gd name="connsiteX2" fmla="*/ 182118 w 202882"/>
                <a:gd name="connsiteY2" fmla="*/ 0 h 268223"/>
                <a:gd name="connsiteX3" fmla="*/ 202883 w 202882"/>
                <a:gd name="connsiteY3" fmla="*/ 0 h 268223"/>
              </a:gdLst>
              <a:ahLst/>
              <a:cxnLst>
                <a:cxn ang="0">
                  <a:pos x="connsiteX0" y="connsiteY0"/>
                </a:cxn>
                <a:cxn ang="0">
                  <a:pos x="connsiteX1" y="connsiteY1"/>
                </a:cxn>
                <a:cxn ang="0">
                  <a:pos x="connsiteX2" y="connsiteY2"/>
                </a:cxn>
                <a:cxn ang="0">
                  <a:pos x="connsiteX3" y="connsiteY3"/>
                </a:cxn>
              </a:cxnLst>
              <a:rect l="l" t="t" r="r" b="b"/>
              <a:pathLst>
                <a:path w="202882" h="268223">
                  <a:moveTo>
                    <a:pt x="20669" y="268224"/>
                  </a:moveTo>
                  <a:lnTo>
                    <a:pt x="0" y="268224"/>
                  </a:lnTo>
                  <a:lnTo>
                    <a:pt x="182118" y="0"/>
                  </a:lnTo>
                  <a:lnTo>
                    <a:pt x="202883" y="0"/>
                  </a:lnTo>
                  <a:close/>
                </a:path>
              </a:pathLst>
            </a:custGeom>
            <a:grpFill/>
            <a:ln w="9525" cap="flat">
              <a:noFill/>
              <a:prstDash val="solid"/>
              <a:miter/>
            </a:ln>
          </p:spPr>
          <p:txBody>
            <a:bodyPr rtlCol="0" anchor="ctr"/>
            <a:lstStyle/>
            <a:p>
              <a:endParaRPr lang="en-US" sz="1050"/>
            </a:p>
          </p:txBody>
        </p:sp>
        <p:sp>
          <p:nvSpPr>
            <p:cNvPr id="12" name="Freeform: Shape 11">
              <a:extLst>
                <a:ext uri="{FF2B5EF4-FFF2-40B4-BE49-F238E27FC236}">
                  <a16:creationId xmlns:a16="http://schemas.microsoft.com/office/drawing/2014/main" id="{6CF8DB94-87A3-43E9-9BBB-301CFF0FB05B}"/>
                </a:ext>
              </a:extLst>
            </p:cNvPr>
            <p:cNvSpPr/>
            <p:nvPr/>
          </p:nvSpPr>
          <p:spPr>
            <a:xfrm>
              <a:off x="10240911" y="4115729"/>
              <a:ext cx="202882" cy="268223"/>
            </a:xfrm>
            <a:custGeom>
              <a:avLst/>
              <a:gdLst>
                <a:gd name="connsiteX0" fmla="*/ 20669 w 202882"/>
                <a:gd name="connsiteY0" fmla="*/ 268224 h 268223"/>
                <a:gd name="connsiteX1" fmla="*/ 0 w 202882"/>
                <a:gd name="connsiteY1" fmla="*/ 268224 h 268223"/>
                <a:gd name="connsiteX2" fmla="*/ 182118 w 202882"/>
                <a:gd name="connsiteY2" fmla="*/ 0 h 268223"/>
                <a:gd name="connsiteX3" fmla="*/ 202883 w 202882"/>
                <a:gd name="connsiteY3" fmla="*/ 0 h 268223"/>
              </a:gdLst>
              <a:ahLst/>
              <a:cxnLst>
                <a:cxn ang="0">
                  <a:pos x="connsiteX0" y="connsiteY0"/>
                </a:cxn>
                <a:cxn ang="0">
                  <a:pos x="connsiteX1" y="connsiteY1"/>
                </a:cxn>
                <a:cxn ang="0">
                  <a:pos x="connsiteX2" y="connsiteY2"/>
                </a:cxn>
                <a:cxn ang="0">
                  <a:pos x="connsiteX3" y="connsiteY3"/>
                </a:cxn>
              </a:cxnLst>
              <a:rect l="l" t="t" r="r" b="b"/>
              <a:pathLst>
                <a:path w="202882" h="268223">
                  <a:moveTo>
                    <a:pt x="20669" y="268224"/>
                  </a:moveTo>
                  <a:lnTo>
                    <a:pt x="0" y="268224"/>
                  </a:lnTo>
                  <a:lnTo>
                    <a:pt x="182118" y="0"/>
                  </a:lnTo>
                  <a:lnTo>
                    <a:pt x="202883" y="0"/>
                  </a:lnTo>
                  <a:close/>
                </a:path>
              </a:pathLst>
            </a:custGeom>
            <a:grpFill/>
            <a:ln w="9525" cap="flat">
              <a:noFill/>
              <a:prstDash val="solid"/>
              <a:miter/>
            </a:ln>
          </p:spPr>
          <p:txBody>
            <a:bodyPr rtlCol="0" anchor="ctr"/>
            <a:lstStyle/>
            <a:p>
              <a:endParaRPr lang="en-US" sz="1050"/>
            </a:p>
          </p:txBody>
        </p:sp>
      </p:grpSp>
      <p:sp>
        <p:nvSpPr>
          <p:cNvPr id="4" name="Date Placeholder 3">
            <a:extLst>
              <a:ext uri="{FF2B5EF4-FFF2-40B4-BE49-F238E27FC236}">
                <a16:creationId xmlns:a16="http://schemas.microsoft.com/office/drawing/2014/main" id="{35DE4AEC-B6E4-439C-B716-EBE3D4D1DC76}"/>
              </a:ext>
            </a:extLst>
          </p:cNvPr>
          <p:cNvSpPr>
            <a:spLocks noGrp="1"/>
          </p:cNvSpPr>
          <p:nvPr>
            <p:ph type="dt" sz="half" idx="10"/>
          </p:nvPr>
        </p:nvSpPr>
        <p:spPr/>
        <p:txBody>
          <a:bodyPr/>
          <a:lstStyle/>
          <a:p>
            <a:fld id="{97BFF81C-1FCB-4DBA-8044-F1A0FCFD45A6}" type="datetime1">
              <a:rPr lang="en-US" smtClean="0"/>
              <a:t>5/11/2022</a:t>
            </a:fld>
            <a:endParaRPr lang="en-US"/>
          </a:p>
        </p:txBody>
      </p:sp>
      <p:sp>
        <p:nvSpPr>
          <p:cNvPr id="5" name="Footer Placeholder 4">
            <a:extLst>
              <a:ext uri="{FF2B5EF4-FFF2-40B4-BE49-F238E27FC236}">
                <a16:creationId xmlns:a16="http://schemas.microsoft.com/office/drawing/2014/main" id="{F478BC18-102E-45BF-8FEA-801E9C59D143}"/>
              </a:ext>
            </a:extLst>
          </p:cNvPr>
          <p:cNvSpPr>
            <a:spLocks noGrp="1"/>
          </p:cNvSpPr>
          <p:nvPr>
            <p:ph type="ftr" sz="quarter" idx="11"/>
          </p:nvPr>
        </p:nvSpPr>
        <p:spPr/>
        <p:txBody>
          <a:bodyPr/>
          <a:lstStyle/>
          <a:p>
            <a:r>
              <a:rPr lang="en-US"/>
              <a:t>Sample Footer Text</a:t>
            </a:r>
          </a:p>
        </p:txBody>
      </p:sp>
      <p:sp>
        <p:nvSpPr>
          <p:cNvPr id="6" name="Slide Number Placeholder 5">
            <a:extLst>
              <a:ext uri="{FF2B5EF4-FFF2-40B4-BE49-F238E27FC236}">
                <a16:creationId xmlns:a16="http://schemas.microsoft.com/office/drawing/2014/main" id="{FAA8BF5F-B1F8-461F-9B3D-7D50D02423E7}"/>
              </a:ext>
            </a:extLst>
          </p:cNvPr>
          <p:cNvSpPr>
            <a:spLocks noGrp="1"/>
          </p:cNvSpPr>
          <p:nvPr>
            <p:ph type="sldNum" sz="quarter" idx="12"/>
          </p:nvPr>
        </p:nvSpPr>
        <p:spPr/>
        <p:txBody>
          <a:bodyPr/>
          <a:lstStyle/>
          <a:p>
            <a:fld id="{F3450C42-9A0B-4425-92C2-70FCF7C45734}" type="slidenum">
              <a:rPr lang="en-US" smtClean="0"/>
              <a:t>‹#›</a:t>
            </a:fld>
            <a:endParaRPr lang="en-US"/>
          </a:p>
        </p:txBody>
      </p:sp>
      <p:sp>
        <p:nvSpPr>
          <p:cNvPr id="14" name="Oval 13">
            <a:extLst>
              <a:ext uri="{FF2B5EF4-FFF2-40B4-BE49-F238E27FC236}">
                <a16:creationId xmlns:a16="http://schemas.microsoft.com/office/drawing/2014/main" id="{7D6BF779-0B8C-4CC2-9268-9506AD0C5331}"/>
              </a:ext>
            </a:extLst>
          </p:cNvPr>
          <p:cNvSpPr/>
          <p:nvPr/>
        </p:nvSpPr>
        <p:spPr>
          <a:xfrm>
            <a:off x="240552" y="489671"/>
            <a:ext cx="239956" cy="239956"/>
          </a:xfrm>
          <a:prstGeom prst="ellipse">
            <a:avLst/>
          </a:prstGeom>
          <a:solidFill>
            <a:schemeClr val="accent3">
              <a:lumMod val="20000"/>
              <a:lumOff val="80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050"/>
          </a:p>
        </p:txBody>
      </p:sp>
    </p:spTree>
    <p:extLst>
      <p:ext uri="{BB962C8B-B14F-4D97-AF65-F5344CB8AC3E}">
        <p14:creationId xmlns:p14="http://schemas.microsoft.com/office/powerpoint/2010/main" val="2369657818"/>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F88500-1605-41EA-A15F-9B79DF7E4050}"/>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C9B14AC8-25A5-4D7F-BF23-CB20AA2ECF50}"/>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grpSp>
        <p:nvGrpSpPr>
          <p:cNvPr id="8" name="Graphic 185">
            <a:extLst>
              <a:ext uri="{FF2B5EF4-FFF2-40B4-BE49-F238E27FC236}">
                <a16:creationId xmlns:a16="http://schemas.microsoft.com/office/drawing/2014/main" id="{8997F1B7-1EE7-4EA5-A5A4-866F9A810C9F}"/>
              </a:ext>
            </a:extLst>
          </p:cNvPr>
          <p:cNvGrpSpPr/>
          <p:nvPr/>
        </p:nvGrpSpPr>
        <p:grpSpPr>
          <a:xfrm>
            <a:off x="8249673" y="4490298"/>
            <a:ext cx="790850" cy="352267"/>
            <a:chOff x="9841624" y="4115729"/>
            <a:chExt cx="602170" cy="268223"/>
          </a:xfrm>
          <a:solidFill>
            <a:schemeClr val="tx1"/>
          </a:solidFill>
        </p:grpSpPr>
        <p:sp>
          <p:nvSpPr>
            <p:cNvPr id="9" name="Freeform: Shape 8">
              <a:extLst>
                <a:ext uri="{FF2B5EF4-FFF2-40B4-BE49-F238E27FC236}">
                  <a16:creationId xmlns:a16="http://schemas.microsoft.com/office/drawing/2014/main" id="{B5E13483-2FB6-4753-8402-06FDC3498E06}"/>
                </a:ext>
              </a:extLst>
            </p:cNvPr>
            <p:cNvSpPr/>
            <p:nvPr/>
          </p:nvSpPr>
          <p:spPr>
            <a:xfrm>
              <a:off x="9841624" y="4115729"/>
              <a:ext cx="202882" cy="268223"/>
            </a:xfrm>
            <a:custGeom>
              <a:avLst/>
              <a:gdLst>
                <a:gd name="connsiteX0" fmla="*/ 20765 w 202882"/>
                <a:gd name="connsiteY0" fmla="*/ 268224 h 268223"/>
                <a:gd name="connsiteX1" fmla="*/ 0 w 202882"/>
                <a:gd name="connsiteY1" fmla="*/ 268224 h 268223"/>
                <a:gd name="connsiteX2" fmla="*/ 182118 w 202882"/>
                <a:gd name="connsiteY2" fmla="*/ 0 h 268223"/>
                <a:gd name="connsiteX3" fmla="*/ 202883 w 202882"/>
                <a:gd name="connsiteY3" fmla="*/ 0 h 268223"/>
              </a:gdLst>
              <a:ahLst/>
              <a:cxnLst>
                <a:cxn ang="0">
                  <a:pos x="connsiteX0" y="connsiteY0"/>
                </a:cxn>
                <a:cxn ang="0">
                  <a:pos x="connsiteX1" y="connsiteY1"/>
                </a:cxn>
                <a:cxn ang="0">
                  <a:pos x="connsiteX2" y="connsiteY2"/>
                </a:cxn>
                <a:cxn ang="0">
                  <a:pos x="connsiteX3" y="connsiteY3"/>
                </a:cxn>
              </a:cxnLst>
              <a:rect l="l" t="t" r="r" b="b"/>
              <a:pathLst>
                <a:path w="202882" h="268223">
                  <a:moveTo>
                    <a:pt x="20765" y="268224"/>
                  </a:moveTo>
                  <a:lnTo>
                    <a:pt x="0" y="268224"/>
                  </a:lnTo>
                  <a:lnTo>
                    <a:pt x="182118" y="0"/>
                  </a:lnTo>
                  <a:lnTo>
                    <a:pt x="202883" y="0"/>
                  </a:lnTo>
                  <a:close/>
                </a:path>
              </a:pathLst>
            </a:custGeom>
            <a:grpFill/>
            <a:ln w="9525" cap="flat">
              <a:noFill/>
              <a:prstDash val="solid"/>
              <a:miter/>
            </a:ln>
          </p:spPr>
          <p:txBody>
            <a:bodyPr rtlCol="0" anchor="ctr"/>
            <a:lstStyle/>
            <a:p>
              <a:endParaRPr lang="en-US" sz="1050"/>
            </a:p>
          </p:txBody>
        </p:sp>
        <p:sp>
          <p:nvSpPr>
            <p:cNvPr id="10" name="Freeform: Shape 9">
              <a:extLst>
                <a:ext uri="{FF2B5EF4-FFF2-40B4-BE49-F238E27FC236}">
                  <a16:creationId xmlns:a16="http://schemas.microsoft.com/office/drawing/2014/main" id="{88F0DF22-F640-4002-B783-DF1C6A9473F6}"/>
                </a:ext>
              </a:extLst>
            </p:cNvPr>
            <p:cNvSpPr/>
            <p:nvPr/>
          </p:nvSpPr>
          <p:spPr>
            <a:xfrm>
              <a:off x="9941445" y="4115729"/>
              <a:ext cx="202882" cy="268223"/>
            </a:xfrm>
            <a:custGeom>
              <a:avLst/>
              <a:gdLst>
                <a:gd name="connsiteX0" fmla="*/ 20765 w 202882"/>
                <a:gd name="connsiteY0" fmla="*/ 268224 h 268223"/>
                <a:gd name="connsiteX1" fmla="*/ 0 w 202882"/>
                <a:gd name="connsiteY1" fmla="*/ 268224 h 268223"/>
                <a:gd name="connsiteX2" fmla="*/ 182118 w 202882"/>
                <a:gd name="connsiteY2" fmla="*/ 0 h 268223"/>
                <a:gd name="connsiteX3" fmla="*/ 202883 w 202882"/>
                <a:gd name="connsiteY3" fmla="*/ 0 h 268223"/>
              </a:gdLst>
              <a:ahLst/>
              <a:cxnLst>
                <a:cxn ang="0">
                  <a:pos x="connsiteX0" y="connsiteY0"/>
                </a:cxn>
                <a:cxn ang="0">
                  <a:pos x="connsiteX1" y="connsiteY1"/>
                </a:cxn>
                <a:cxn ang="0">
                  <a:pos x="connsiteX2" y="connsiteY2"/>
                </a:cxn>
                <a:cxn ang="0">
                  <a:pos x="connsiteX3" y="connsiteY3"/>
                </a:cxn>
              </a:cxnLst>
              <a:rect l="l" t="t" r="r" b="b"/>
              <a:pathLst>
                <a:path w="202882" h="268223">
                  <a:moveTo>
                    <a:pt x="20765" y="268224"/>
                  </a:moveTo>
                  <a:lnTo>
                    <a:pt x="0" y="268224"/>
                  </a:lnTo>
                  <a:lnTo>
                    <a:pt x="182118" y="0"/>
                  </a:lnTo>
                  <a:lnTo>
                    <a:pt x="202883" y="0"/>
                  </a:lnTo>
                  <a:close/>
                </a:path>
              </a:pathLst>
            </a:custGeom>
            <a:grpFill/>
            <a:ln w="9525" cap="flat">
              <a:noFill/>
              <a:prstDash val="solid"/>
              <a:miter/>
            </a:ln>
          </p:spPr>
          <p:txBody>
            <a:bodyPr rtlCol="0" anchor="ctr"/>
            <a:lstStyle/>
            <a:p>
              <a:endParaRPr lang="en-US" sz="1050"/>
            </a:p>
          </p:txBody>
        </p:sp>
        <p:sp>
          <p:nvSpPr>
            <p:cNvPr id="11" name="Freeform: Shape 10">
              <a:extLst>
                <a:ext uri="{FF2B5EF4-FFF2-40B4-BE49-F238E27FC236}">
                  <a16:creationId xmlns:a16="http://schemas.microsoft.com/office/drawing/2014/main" id="{9C2787B8-7984-4332-B611-D3D3DE898FE0}"/>
                </a:ext>
              </a:extLst>
            </p:cNvPr>
            <p:cNvSpPr/>
            <p:nvPr/>
          </p:nvSpPr>
          <p:spPr>
            <a:xfrm>
              <a:off x="10041267" y="4115729"/>
              <a:ext cx="202882" cy="268223"/>
            </a:xfrm>
            <a:custGeom>
              <a:avLst/>
              <a:gdLst>
                <a:gd name="connsiteX0" fmla="*/ 20669 w 202882"/>
                <a:gd name="connsiteY0" fmla="*/ 268224 h 268223"/>
                <a:gd name="connsiteX1" fmla="*/ 0 w 202882"/>
                <a:gd name="connsiteY1" fmla="*/ 268224 h 268223"/>
                <a:gd name="connsiteX2" fmla="*/ 182118 w 202882"/>
                <a:gd name="connsiteY2" fmla="*/ 0 h 268223"/>
                <a:gd name="connsiteX3" fmla="*/ 202883 w 202882"/>
                <a:gd name="connsiteY3" fmla="*/ 0 h 268223"/>
              </a:gdLst>
              <a:ahLst/>
              <a:cxnLst>
                <a:cxn ang="0">
                  <a:pos x="connsiteX0" y="connsiteY0"/>
                </a:cxn>
                <a:cxn ang="0">
                  <a:pos x="connsiteX1" y="connsiteY1"/>
                </a:cxn>
                <a:cxn ang="0">
                  <a:pos x="connsiteX2" y="connsiteY2"/>
                </a:cxn>
                <a:cxn ang="0">
                  <a:pos x="connsiteX3" y="connsiteY3"/>
                </a:cxn>
              </a:cxnLst>
              <a:rect l="l" t="t" r="r" b="b"/>
              <a:pathLst>
                <a:path w="202882" h="268223">
                  <a:moveTo>
                    <a:pt x="20669" y="268224"/>
                  </a:moveTo>
                  <a:lnTo>
                    <a:pt x="0" y="268224"/>
                  </a:lnTo>
                  <a:lnTo>
                    <a:pt x="182118" y="0"/>
                  </a:lnTo>
                  <a:lnTo>
                    <a:pt x="202883" y="0"/>
                  </a:lnTo>
                  <a:close/>
                </a:path>
              </a:pathLst>
            </a:custGeom>
            <a:grpFill/>
            <a:ln w="9525" cap="flat">
              <a:noFill/>
              <a:prstDash val="solid"/>
              <a:miter/>
            </a:ln>
          </p:spPr>
          <p:txBody>
            <a:bodyPr rtlCol="0" anchor="ctr"/>
            <a:lstStyle/>
            <a:p>
              <a:endParaRPr lang="en-US" sz="1050"/>
            </a:p>
          </p:txBody>
        </p:sp>
        <p:sp>
          <p:nvSpPr>
            <p:cNvPr id="12" name="Freeform: Shape 11">
              <a:extLst>
                <a:ext uri="{FF2B5EF4-FFF2-40B4-BE49-F238E27FC236}">
                  <a16:creationId xmlns:a16="http://schemas.microsoft.com/office/drawing/2014/main" id="{5AF3646C-B3D7-4F57-8FD2-CD93CEB39214}"/>
                </a:ext>
              </a:extLst>
            </p:cNvPr>
            <p:cNvSpPr/>
            <p:nvPr/>
          </p:nvSpPr>
          <p:spPr>
            <a:xfrm>
              <a:off x="10141090" y="4115729"/>
              <a:ext cx="202882" cy="268223"/>
            </a:xfrm>
            <a:custGeom>
              <a:avLst/>
              <a:gdLst>
                <a:gd name="connsiteX0" fmla="*/ 20669 w 202882"/>
                <a:gd name="connsiteY0" fmla="*/ 268224 h 268223"/>
                <a:gd name="connsiteX1" fmla="*/ 0 w 202882"/>
                <a:gd name="connsiteY1" fmla="*/ 268224 h 268223"/>
                <a:gd name="connsiteX2" fmla="*/ 182118 w 202882"/>
                <a:gd name="connsiteY2" fmla="*/ 0 h 268223"/>
                <a:gd name="connsiteX3" fmla="*/ 202883 w 202882"/>
                <a:gd name="connsiteY3" fmla="*/ 0 h 268223"/>
              </a:gdLst>
              <a:ahLst/>
              <a:cxnLst>
                <a:cxn ang="0">
                  <a:pos x="connsiteX0" y="connsiteY0"/>
                </a:cxn>
                <a:cxn ang="0">
                  <a:pos x="connsiteX1" y="connsiteY1"/>
                </a:cxn>
                <a:cxn ang="0">
                  <a:pos x="connsiteX2" y="connsiteY2"/>
                </a:cxn>
                <a:cxn ang="0">
                  <a:pos x="connsiteX3" y="connsiteY3"/>
                </a:cxn>
              </a:cxnLst>
              <a:rect l="l" t="t" r="r" b="b"/>
              <a:pathLst>
                <a:path w="202882" h="268223">
                  <a:moveTo>
                    <a:pt x="20669" y="268224"/>
                  </a:moveTo>
                  <a:lnTo>
                    <a:pt x="0" y="268224"/>
                  </a:lnTo>
                  <a:lnTo>
                    <a:pt x="182118" y="0"/>
                  </a:lnTo>
                  <a:lnTo>
                    <a:pt x="202883" y="0"/>
                  </a:lnTo>
                  <a:close/>
                </a:path>
              </a:pathLst>
            </a:custGeom>
            <a:grpFill/>
            <a:ln w="9525" cap="flat">
              <a:noFill/>
              <a:prstDash val="solid"/>
              <a:miter/>
            </a:ln>
          </p:spPr>
          <p:txBody>
            <a:bodyPr rtlCol="0" anchor="ctr"/>
            <a:lstStyle/>
            <a:p>
              <a:endParaRPr lang="en-US" sz="1050"/>
            </a:p>
          </p:txBody>
        </p:sp>
        <p:sp>
          <p:nvSpPr>
            <p:cNvPr id="13" name="Freeform: Shape 12">
              <a:extLst>
                <a:ext uri="{FF2B5EF4-FFF2-40B4-BE49-F238E27FC236}">
                  <a16:creationId xmlns:a16="http://schemas.microsoft.com/office/drawing/2014/main" id="{C65FA7DA-93A0-43A4-834C-0F1BB9806A8C}"/>
                </a:ext>
              </a:extLst>
            </p:cNvPr>
            <p:cNvSpPr/>
            <p:nvPr/>
          </p:nvSpPr>
          <p:spPr>
            <a:xfrm>
              <a:off x="10240911" y="4115729"/>
              <a:ext cx="202882" cy="268223"/>
            </a:xfrm>
            <a:custGeom>
              <a:avLst/>
              <a:gdLst>
                <a:gd name="connsiteX0" fmla="*/ 20669 w 202882"/>
                <a:gd name="connsiteY0" fmla="*/ 268224 h 268223"/>
                <a:gd name="connsiteX1" fmla="*/ 0 w 202882"/>
                <a:gd name="connsiteY1" fmla="*/ 268224 h 268223"/>
                <a:gd name="connsiteX2" fmla="*/ 182118 w 202882"/>
                <a:gd name="connsiteY2" fmla="*/ 0 h 268223"/>
                <a:gd name="connsiteX3" fmla="*/ 202883 w 202882"/>
                <a:gd name="connsiteY3" fmla="*/ 0 h 268223"/>
              </a:gdLst>
              <a:ahLst/>
              <a:cxnLst>
                <a:cxn ang="0">
                  <a:pos x="connsiteX0" y="connsiteY0"/>
                </a:cxn>
                <a:cxn ang="0">
                  <a:pos x="connsiteX1" y="connsiteY1"/>
                </a:cxn>
                <a:cxn ang="0">
                  <a:pos x="connsiteX2" y="connsiteY2"/>
                </a:cxn>
                <a:cxn ang="0">
                  <a:pos x="connsiteX3" y="connsiteY3"/>
                </a:cxn>
              </a:cxnLst>
              <a:rect l="l" t="t" r="r" b="b"/>
              <a:pathLst>
                <a:path w="202882" h="268223">
                  <a:moveTo>
                    <a:pt x="20669" y="268224"/>
                  </a:moveTo>
                  <a:lnTo>
                    <a:pt x="0" y="268224"/>
                  </a:lnTo>
                  <a:lnTo>
                    <a:pt x="182118" y="0"/>
                  </a:lnTo>
                  <a:lnTo>
                    <a:pt x="202883" y="0"/>
                  </a:lnTo>
                  <a:close/>
                </a:path>
              </a:pathLst>
            </a:custGeom>
            <a:grpFill/>
            <a:ln w="9525" cap="flat">
              <a:noFill/>
              <a:prstDash val="solid"/>
              <a:miter/>
            </a:ln>
          </p:spPr>
          <p:txBody>
            <a:bodyPr rtlCol="0" anchor="ctr"/>
            <a:lstStyle/>
            <a:p>
              <a:endParaRPr lang="en-US" sz="1050"/>
            </a:p>
          </p:txBody>
        </p:sp>
      </p:grpSp>
      <p:sp>
        <p:nvSpPr>
          <p:cNvPr id="4" name="Date Placeholder 3">
            <a:extLst>
              <a:ext uri="{FF2B5EF4-FFF2-40B4-BE49-F238E27FC236}">
                <a16:creationId xmlns:a16="http://schemas.microsoft.com/office/drawing/2014/main" id="{21995D22-0146-4DE2-9E78-4C00333D499A}"/>
              </a:ext>
            </a:extLst>
          </p:cNvPr>
          <p:cNvSpPr>
            <a:spLocks noGrp="1"/>
          </p:cNvSpPr>
          <p:nvPr>
            <p:ph type="dt" sz="half" idx="10"/>
          </p:nvPr>
        </p:nvSpPr>
        <p:spPr/>
        <p:txBody>
          <a:bodyPr/>
          <a:lstStyle/>
          <a:p>
            <a:fld id="{5A87773D-8987-489A-A650-3D6F7D5C7C38}" type="datetime1">
              <a:rPr lang="en-US" smtClean="0"/>
              <a:t>5/11/2022</a:t>
            </a:fld>
            <a:endParaRPr lang="en-US"/>
          </a:p>
        </p:txBody>
      </p:sp>
      <p:sp>
        <p:nvSpPr>
          <p:cNvPr id="5" name="Footer Placeholder 4">
            <a:extLst>
              <a:ext uri="{FF2B5EF4-FFF2-40B4-BE49-F238E27FC236}">
                <a16:creationId xmlns:a16="http://schemas.microsoft.com/office/drawing/2014/main" id="{6459717A-A1FE-485D-AFFF-2C7026C710AA}"/>
              </a:ext>
            </a:extLst>
          </p:cNvPr>
          <p:cNvSpPr>
            <a:spLocks noGrp="1"/>
          </p:cNvSpPr>
          <p:nvPr>
            <p:ph type="ftr" sz="quarter" idx="11"/>
          </p:nvPr>
        </p:nvSpPr>
        <p:spPr/>
        <p:txBody>
          <a:bodyPr/>
          <a:lstStyle/>
          <a:p>
            <a:r>
              <a:rPr lang="en-US"/>
              <a:t>Sample Footer Text</a:t>
            </a:r>
          </a:p>
        </p:txBody>
      </p:sp>
      <p:sp>
        <p:nvSpPr>
          <p:cNvPr id="6" name="Slide Number Placeholder 5">
            <a:extLst>
              <a:ext uri="{FF2B5EF4-FFF2-40B4-BE49-F238E27FC236}">
                <a16:creationId xmlns:a16="http://schemas.microsoft.com/office/drawing/2014/main" id="{076DB88B-64CF-4100-8F07-D191DD7939F9}"/>
              </a:ext>
            </a:extLst>
          </p:cNvPr>
          <p:cNvSpPr>
            <a:spLocks noGrp="1"/>
          </p:cNvSpPr>
          <p:nvPr>
            <p:ph type="sldNum" sz="quarter" idx="12"/>
          </p:nvPr>
        </p:nvSpPr>
        <p:spPr/>
        <p:txBody>
          <a:bodyPr/>
          <a:lstStyle/>
          <a:p>
            <a:fld id="{F3450C42-9A0B-4425-92C2-70FCF7C45734}" type="slidenum">
              <a:rPr lang="en-US" smtClean="0"/>
              <a:t>‹#›</a:t>
            </a:fld>
            <a:endParaRPr lang="en-US"/>
          </a:p>
        </p:txBody>
      </p:sp>
      <p:sp>
        <p:nvSpPr>
          <p:cNvPr id="14" name="Oval 13">
            <a:extLst>
              <a:ext uri="{FF2B5EF4-FFF2-40B4-BE49-F238E27FC236}">
                <a16:creationId xmlns:a16="http://schemas.microsoft.com/office/drawing/2014/main" id="{104332FF-8349-42A5-B5C8-5EE3825CE252}"/>
              </a:ext>
            </a:extLst>
          </p:cNvPr>
          <p:cNvSpPr/>
          <p:nvPr/>
        </p:nvSpPr>
        <p:spPr>
          <a:xfrm>
            <a:off x="240552" y="489671"/>
            <a:ext cx="239956" cy="239956"/>
          </a:xfrm>
          <a:prstGeom prst="ellipse">
            <a:avLst/>
          </a:prstGeom>
          <a:solidFill>
            <a:schemeClr val="accent3">
              <a:lumMod val="20000"/>
              <a:lumOff val="80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050"/>
          </a:p>
        </p:txBody>
      </p:sp>
    </p:spTree>
    <p:extLst>
      <p:ext uri="{BB962C8B-B14F-4D97-AF65-F5344CB8AC3E}">
        <p14:creationId xmlns:p14="http://schemas.microsoft.com/office/powerpoint/2010/main" val="3497468668"/>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2BFE6C-EBF1-47DE-8468-E7125172B735}"/>
              </a:ext>
            </a:extLst>
          </p:cNvPr>
          <p:cNvSpPr>
            <a:spLocks noGrp="1"/>
          </p:cNvSpPr>
          <p:nvPr>
            <p:ph type="title"/>
          </p:nvPr>
        </p:nvSpPr>
        <p:spPr>
          <a:xfrm>
            <a:off x="623888" y="1282304"/>
            <a:ext cx="7886700" cy="2139553"/>
          </a:xfrm>
        </p:spPr>
        <p:txBody>
          <a:bodyPr anchor="b"/>
          <a:lstStyle>
            <a:lvl1pPr>
              <a:defRPr sz="4500"/>
            </a:lvl1pPr>
          </a:lstStyle>
          <a:p>
            <a:r>
              <a:rPr lang="en-US"/>
              <a:t>Click to edit Master title style</a:t>
            </a:r>
          </a:p>
        </p:txBody>
      </p:sp>
      <p:sp>
        <p:nvSpPr>
          <p:cNvPr id="3" name="Text Placeholder 2">
            <a:extLst>
              <a:ext uri="{FF2B5EF4-FFF2-40B4-BE49-F238E27FC236}">
                <a16:creationId xmlns:a16="http://schemas.microsoft.com/office/drawing/2014/main" id="{24104992-D139-48DC-BCCE-D71EA23CA2ED}"/>
              </a:ext>
            </a:extLst>
          </p:cNvPr>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Click to edit Master text styles</a:t>
            </a:r>
          </a:p>
        </p:txBody>
      </p:sp>
      <p:grpSp>
        <p:nvGrpSpPr>
          <p:cNvPr id="7" name="Graphic 185">
            <a:extLst>
              <a:ext uri="{FF2B5EF4-FFF2-40B4-BE49-F238E27FC236}">
                <a16:creationId xmlns:a16="http://schemas.microsoft.com/office/drawing/2014/main" id="{A8C5E768-0E62-4DE7-A0AF-93121DA8439E}"/>
              </a:ext>
            </a:extLst>
          </p:cNvPr>
          <p:cNvGrpSpPr/>
          <p:nvPr/>
        </p:nvGrpSpPr>
        <p:grpSpPr>
          <a:xfrm>
            <a:off x="8249673" y="4490298"/>
            <a:ext cx="790850" cy="352267"/>
            <a:chOff x="9841624" y="4115729"/>
            <a:chExt cx="602170" cy="268223"/>
          </a:xfrm>
          <a:solidFill>
            <a:schemeClr val="tx1"/>
          </a:solidFill>
        </p:grpSpPr>
        <p:sp>
          <p:nvSpPr>
            <p:cNvPr id="8" name="Freeform: Shape 7">
              <a:extLst>
                <a:ext uri="{FF2B5EF4-FFF2-40B4-BE49-F238E27FC236}">
                  <a16:creationId xmlns:a16="http://schemas.microsoft.com/office/drawing/2014/main" id="{6402845F-9E8A-41E1-B051-1AAA46C997A2}"/>
                </a:ext>
              </a:extLst>
            </p:cNvPr>
            <p:cNvSpPr/>
            <p:nvPr/>
          </p:nvSpPr>
          <p:spPr>
            <a:xfrm>
              <a:off x="9841624" y="4115729"/>
              <a:ext cx="202882" cy="268223"/>
            </a:xfrm>
            <a:custGeom>
              <a:avLst/>
              <a:gdLst>
                <a:gd name="connsiteX0" fmla="*/ 20765 w 202882"/>
                <a:gd name="connsiteY0" fmla="*/ 268224 h 268223"/>
                <a:gd name="connsiteX1" fmla="*/ 0 w 202882"/>
                <a:gd name="connsiteY1" fmla="*/ 268224 h 268223"/>
                <a:gd name="connsiteX2" fmla="*/ 182118 w 202882"/>
                <a:gd name="connsiteY2" fmla="*/ 0 h 268223"/>
                <a:gd name="connsiteX3" fmla="*/ 202883 w 202882"/>
                <a:gd name="connsiteY3" fmla="*/ 0 h 268223"/>
              </a:gdLst>
              <a:ahLst/>
              <a:cxnLst>
                <a:cxn ang="0">
                  <a:pos x="connsiteX0" y="connsiteY0"/>
                </a:cxn>
                <a:cxn ang="0">
                  <a:pos x="connsiteX1" y="connsiteY1"/>
                </a:cxn>
                <a:cxn ang="0">
                  <a:pos x="connsiteX2" y="connsiteY2"/>
                </a:cxn>
                <a:cxn ang="0">
                  <a:pos x="connsiteX3" y="connsiteY3"/>
                </a:cxn>
              </a:cxnLst>
              <a:rect l="l" t="t" r="r" b="b"/>
              <a:pathLst>
                <a:path w="202882" h="268223">
                  <a:moveTo>
                    <a:pt x="20765" y="268224"/>
                  </a:moveTo>
                  <a:lnTo>
                    <a:pt x="0" y="268224"/>
                  </a:lnTo>
                  <a:lnTo>
                    <a:pt x="182118" y="0"/>
                  </a:lnTo>
                  <a:lnTo>
                    <a:pt x="202883" y="0"/>
                  </a:lnTo>
                  <a:close/>
                </a:path>
              </a:pathLst>
            </a:custGeom>
            <a:grpFill/>
            <a:ln w="9525" cap="flat">
              <a:noFill/>
              <a:prstDash val="solid"/>
              <a:miter/>
            </a:ln>
          </p:spPr>
          <p:txBody>
            <a:bodyPr rtlCol="0" anchor="ctr"/>
            <a:lstStyle/>
            <a:p>
              <a:endParaRPr lang="en-US" sz="1050"/>
            </a:p>
          </p:txBody>
        </p:sp>
        <p:sp>
          <p:nvSpPr>
            <p:cNvPr id="9" name="Freeform: Shape 8">
              <a:extLst>
                <a:ext uri="{FF2B5EF4-FFF2-40B4-BE49-F238E27FC236}">
                  <a16:creationId xmlns:a16="http://schemas.microsoft.com/office/drawing/2014/main" id="{AA45C410-5FD0-4339-A3BC-A865DE4190AF}"/>
                </a:ext>
              </a:extLst>
            </p:cNvPr>
            <p:cNvSpPr/>
            <p:nvPr/>
          </p:nvSpPr>
          <p:spPr>
            <a:xfrm>
              <a:off x="9941445" y="4115729"/>
              <a:ext cx="202882" cy="268223"/>
            </a:xfrm>
            <a:custGeom>
              <a:avLst/>
              <a:gdLst>
                <a:gd name="connsiteX0" fmla="*/ 20765 w 202882"/>
                <a:gd name="connsiteY0" fmla="*/ 268224 h 268223"/>
                <a:gd name="connsiteX1" fmla="*/ 0 w 202882"/>
                <a:gd name="connsiteY1" fmla="*/ 268224 h 268223"/>
                <a:gd name="connsiteX2" fmla="*/ 182118 w 202882"/>
                <a:gd name="connsiteY2" fmla="*/ 0 h 268223"/>
                <a:gd name="connsiteX3" fmla="*/ 202883 w 202882"/>
                <a:gd name="connsiteY3" fmla="*/ 0 h 268223"/>
              </a:gdLst>
              <a:ahLst/>
              <a:cxnLst>
                <a:cxn ang="0">
                  <a:pos x="connsiteX0" y="connsiteY0"/>
                </a:cxn>
                <a:cxn ang="0">
                  <a:pos x="connsiteX1" y="connsiteY1"/>
                </a:cxn>
                <a:cxn ang="0">
                  <a:pos x="connsiteX2" y="connsiteY2"/>
                </a:cxn>
                <a:cxn ang="0">
                  <a:pos x="connsiteX3" y="connsiteY3"/>
                </a:cxn>
              </a:cxnLst>
              <a:rect l="l" t="t" r="r" b="b"/>
              <a:pathLst>
                <a:path w="202882" h="268223">
                  <a:moveTo>
                    <a:pt x="20765" y="268224"/>
                  </a:moveTo>
                  <a:lnTo>
                    <a:pt x="0" y="268224"/>
                  </a:lnTo>
                  <a:lnTo>
                    <a:pt x="182118" y="0"/>
                  </a:lnTo>
                  <a:lnTo>
                    <a:pt x="202883" y="0"/>
                  </a:lnTo>
                  <a:close/>
                </a:path>
              </a:pathLst>
            </a:custGeom>
            <a:grpFill/>
            <a:ln w="9525" cap="flat">
              <a:noFill/>
              <a:prstDash val="solid"/>
              <a:miter/>
            </a:ln>
          </p:spPr>
          <p:txBody>
            <a:bodyPr rtlCol="0" anchor="ctr"/>
            <a:lstStyle/>
            <a:p>
              <a:endParaRPr lang="en-US" sz="1050"/>
            </a:p>
          </p:txBody>
        </p:sp>
        <p:sp>
          <p:nvSpPr>
            <p:cNvPr id="10" name="Freeform: Shape 9">
              <a:extLst>
                <a:ext uri="{FF2B5EF4-FFF2-40B4-BE49-F238E27FC236}">
                  <a16:creationId xmlns:a16="http://schemas.microsoft.com/office/drawing/2014/main" id="{C7B0B703-8BA8-483C-A433-C44C809687DE}"/>
                </a:ext>
              </a:extLst>
            </p:cNvPr>
            <p:cNvSpPr/>
            <p:nvPr/>
          </p:nvSpPr>
          <p:spPr>
            <a:xfrm>
              <a:off x="10041267" y="4115729"/>
              <a:ext cx="202882" cy="268223"/>
            </a:xfrm>
            <a:custGeom>
              <a:avLst/>
              <a:gdLst>
                <a:gd name="connsiteX0" fmla="*/ 20669 w 202882"/>
                <a:gd name="connsiteY0" fmla="*/ 268224 h 268223"/>
                <a:gd name="connsiteX1" fmla="*/ 0 w 202882"/>
                <a:gd name="connsiteY1" fmla="*/ 268224 h 268223"/>
                <a:gd name="connsiteX2" fmla="*/ 182118 w 202882"/>
                <a:gd name="connsiteY2" fmla="*/ 0 h 268223"/>
                <a:gd name="connsiteX3" fmla="*/ 202883 w 202882"/>
                <a:gd name="connsiteY3" fmla="*/ 0 h 268223"/>
              </a:gdLst>
              <a:ahLst/>
              <a:cxnLst>
                <a:cxn ang="0">
                  <a:pos x="connsiteX0" y="connsiteY0"/>
                </a:cxn>
                <a:cxn ang="0">
                  <a:pos x="connsiteX1" y="connsiteY1"/>
                </a:cxn>
                <a:cxn ang="0">
                  <a:pos x="connsiteX2" y="connsiteY2"/>
                </a:cxn>
                <a:cxn ang="0">
                  <a:pos x="connsiteX3" y="connsiteY3"/>
                </a:cxn>
              </a:cxnLst>
              <a:rect l="l" t="t" r="r" b="b"/>
              <a:pathLst>
                <a:path w="202882" h="268223">
                  <a:moveTo>
                    <a:pt x="20669" y="268224"/>
                  </a:moveTo>
                  <a:lnTo>
                    <a:pt x="0" y="268224"/>
                  </a:lnTo>
                  <a:lnTo>
                    <a:pt x="182118" y="0"/>
                  </a:lnTo>
                  <a:lnTo>
                    <a:pt x="202883" y="0"/>
                  </a:lnTo>
                  <a:close/>
                </a:path>
              </a:pathLst>
            </a:custGeom>
            <a:grpFill/>
            <a:ln w="9525" cap="flat">
              <a:noFill/>
              <a:prstDash val="solid"/>
              <a:miter/>
            </a:ln>
          </p:spPr>
          <p:txBody>
            <a:bodyPr rtlCol="0" anchor="ctr"/>
            <a:lstStyle/>
            <a:p>
              <a:endParaRPr lang="en-US" sz="1050"/>
            </a:p>
          </p:txBody>
        </p:sp>
        <p:sp>
          <p:nvSpPr>
            <p:cNvPr id="11" name="Freeform: Shape 10">
              <a:extLst>
                <a:ext uri="{FF2B5EF4-FFF2-40B4-BE49-F238E27FC236}">
                  <a16:creationId xmlns:a16="http://schemas.microsoft.com/office/drawing/2014/main" id="{ECCFA03D-B879-419B-88B9-F4F3645C8AF5}"/>
                </a:ext>
              </a:extLst>
            </p:cNvPr>
            <p:cNvSpPr/>
            <p:nvPr/>
          </p:nvSpPr>
          <p:spPr>
            <a:xfrm>
              <a:off x="10141090" y="4115729"/>
              <a:ext cx="202882" cy="268223"/>
            </a:xfrm>
            <a:custGeom>
              <a:avLst/>
              <a:gdLst>
                <a:gd name="connsiteX0" fmla="*/ 20669 w 202882"/>
                <a:gd name="connsiteY0" fmla="*/ 268224 h 268223"/>
                <a:gd name="connsiteX1" fmla="*/ 0 w 202882"/>
                <a:gd name="connsiteY1" fmla="*/ 268224 h 268223"/>
                <a:gd name="connsiteX2" fmla="*/ 182118 w 202882"/>
                <a:gd name="connsiteY2" fmla="*/ 0 h 268223"/>
                <a:gd name="connsiteX3" fmla="*/ 202883 w 202882"/>
                <a:gd name="connsiteY3" fmla="*/ 0 h 268223"/>
              </a:gdLst>
              <a:ahLst/>
              <a:cxnLst>
                <a:cxn ang="0">
                  <a:pos x="connsiteX0" y="connsiteY0"/>
                </a:cxn>
                <a:cxn ang="0">
                  <a:pos x="connsiteX1" y="connsiteY1"/>
                </a:cxn>
                <a:cxn ang="0">
                  <a:pos x="connsiteX2" y="connsiteY2"/>
                </a:cxn>
                <a:cxn ang="0">
                  <a:pos x="connsiteX3" y="connsiteY3"/>
                </a:cxn>
              </a:cxnLst>
              <a:rect l="l" t="t" r="r" b="b"/>
              <a:pathLst>
                <a:path w="202882" h="268223">
                  <a:moveTo>
                    <a:pt x="20669" y="268224"/>
                  </a:moveTo>
                  <a:lnTo>
                    <a:pt x="0" y="268224"/>
                  </a:lnTo>
                  <a:lnTo>
                    <a:pt x="182118" y="0"/>
                  </a:lnTo>
                  <a:lnTo>
                    <a:pt x="202883" y="0"/>
                  </a:lnTo>
                  <a:close/>
                </a:path>
              </a:pathLst>
            </a:custGeom>
            <a:grpFill/>
            <a:ln w="9525" cap="flat">
              <a:noFill/>
              <a:prstDash val="solid"/>
              <a:miter/>
            </a:ln>
          </p:spPr>
          <p:txBody>
            <a:bodyPr rtlCol="0" anchor="ctr"/>
            <a:lstStyle/>
            <a:p>
              <a:endParaRPr lang="en-US" sz="1050"/>
            </a:p>
          </p:txBody>
        </p:sp>
        <p:sp>
          <p:nvSpPr>
            <p:cNvPr id="12" name="Freeform: Shape 11">
              <a:extLst>
                <a:ext uri="{FF2B5EF4-FFF2-40B4-BE49-F238E27FC236}">
                  <a16:creationId xmlns:a16="http://schemas.microsoft.com/office/drawing/2014/main" id="{B6B0260A-6B2D-4F54-8614-60BC3103E166}"/>
                </a:ext>
              </a:extLst>
            </p:cNvPr>
            <p:cNvSpPr/>
            <p:nvPr/>
          </p:nvSpPr>
          <p:spPr>
            <a:xfrm>
              <a:off x="10240911" y="4115729"/>
              <a:ext cx="202882" cy="268223"/>
            </a:xfrm>
            <a:custGeom>
              <a:avLst/>
              <a:gdLst>
                <a:gd name="connsiteX0" fmla="*/ 20669 w 202882"/>
                <a:gd name="connsiteY0" fmla="*/ 268224 h 268223"/>
                <a:gd name="connsiteX1" fmla="*/ 0 w 202882"/>
                <a:gd name="connsiteY1" fmla="*/ 268224 h 268223"/>
                <a:gd name="connsiteX2" fmla="*/ 182118 w 202882"/>
                <a:gd name="connsiteY2" fmla="*/ 0 h 268223"/>
                <a:gd name="connsiteX3" fmla="*/ 202883 w 202882"/>
                <a:gd name="connsiteY3" fmla="*/ 0 h 268223"/>
              </a:gdLst>
              <a:ahLst/>
              <a:cxnLst>
                <a:cxn ang="0">
                  <a:pos x="connsiteX0" y="connsiteY0"/>
                </a:cxn>
                <a:cxn ang="0">
                  <a:pos x="connsiteX1" y="connsiteY1"/>
                </a:cxn>
                <a:cxn ang="0">
                  <a:pos x="connsiteX2" y="connsiteY2"/>
                </a:cxn>
                <a:cxn ang="0">
                  <a:pos x="connsiteX3" y="connsiteY3"/>
                </a:cxn>
              </a:cxnLst>
              <a:rect l="l" t="t" r="r" b="b"/>
              <a:pathLst>
                <a:path w="202882" h="268223">
                  <a:moveTo>
                    <a:pt x="20669" y="268224"/>
                  </a:moveTo>
                  <a:lnTo>
                    <a:pt x="0" y="268224"/>
                  </a:lnTo>
                  <a:lnTo>
                    <a:pt x="182118" y="0"/>
                  </a:lnTo>
                  <a:lnTo>
                    <a:pt x="202883" y="0"/>
                  </a:lnTo>
                  <a:close/>
                </a:path>
              </a:pathLst>
            </a:custGeom>
            <a:grpFill/>
            <a:ln w="9525" cap="flat">
              <a:noFill/>
              <a:prstDash val="solid"/>
              <a:miter/>
            </a:ln>
          </p:spPr>
          <p:txBody>
            <a:bodyPr rtlCol="0" anchor="ctr"/>
            <a:lstStyle/>
            <a:p>
              <a:endParaRPr lang="en-US" sz="1050"/>
            </a:p>
          </p:txBody>
        </p:sp>
      </p:grpSp>
      <p:sp>
        <p:nvSpPr>
          <p:cNvPr id="4" name="Date Placeholder 3">
            <a:extLst>
              <a:ext uri="{FF2B5EF4-FFF2-40B4-BE49-F238E27FC236}">
                <a16:creationId xmlns:a16="http://schemas.microsoft.com/office/drawing/2014/main" id="{751AB8F6-0796-47E9-B1D4-760B7CCFC75D}"/>
              </a:ext>
            </a:extLst>
          </p:cNvPr>
          <p:cNvSpPr>
            <a:spLocks noGrp="1"/>
          </p:cNvSpPr>
          <p:nvPr>
            <p:ph type="dt" sz="half" idx="10"/>
          </p:nvPr>
        </p:nvSpPr>
        <p:spPr/>
        <p:txBody>
          <a:bodyPr/>
          <a:lstStyle/>
          <a:p>
            <a:fld id="{97E150C1-1D78-4D80-810D-E9E86F6E88AB}" type="datetime1">
              <a:rPr lang="en-US" smtClean="0"/>
              <a:t>5/11/2022</a:t>
            </a:fld>
            <a:endParaRPr lang="en-US"/>
          </a:p>
        </p:txBody>
      </p:sp>
      <p:sp>
        <p:nvSpPr>
          <p:cNvPr id="5" name="Footer Placeholder 4">
            <a:extLst>
              <a:ext uri="{FF2B5EF4-FFF2-40B4-BE49-F238E27FC236}">
                <a16:creationId xmlns:a16="http://schemas.microsoft.com/office/drawing/2014/main" id="{37886FC0-7327-44D9-B689-0AE73FD25596}"/>
              </a:ext>
            </a:extLst>
          </p:cNvPr>
          <p:cNvSpPr>
            <a:spLocks noGrp="1"/>
          </p:cNvSpPr>
          <p:nvPr>
            <p:ph type="ftr" sz="quarter" idx="11"/>
          </p:nvPr>
        </p:nvSpPr>
        <p:spPr/>
        <p:txBody>
          <a:bodyPr/>
          <a:lstStyle/>
          <a:p>
            <a:r>
              <a:rPr lang="en-US"/>
              <a:t>Sample Footer Text</a:t>
            </a:r>
          </a:p>
        </p:txBody>
      </p:sp>
      <p:sp>
        <p:nvSpPr>
          <p:cNvPr id="6" name="Slide Number Placeholder 5">
            <a:extLst>
              <a:ext uri="{FF2B5EF4-FFF2-40B4-BE49-F238E27FC236}">
                <a16:creationId xmlns:a16="http://schemas.microsoft.com/office/drawing/2014/main" id="{1219D265-BFBA-4C93-9B1A-B9483AE6BF32}"/>
              </a:ext>
            </a:extLst>
          </p:cNvPr>
          <p:cNvSpPr>
            <a:spLocks noGrp="1"/>
          </p:cNvSpPr>
          <p:nvPr>
            <p:ph type="sldNum" sz="quarter" idx="12"/>
          </p:nvPr>
        </p:nvSpPr>
        <p:spPr/>
        <p:txBody>
          <a:bodyPr/>
          <a:lstStyle/>
          <a:p>
            <a:fld id="{F3450C42-9A0B-4425-92C2-70FCF7C45734}" type="slidenum">
              <a:rPr lang="en-US" smtClean="0"/>
              <a:t>‹#›</a:t>
            </a:fld>
            <a:endParaRPr lang="en-US"/>
          </a:p>
        </p:txBody>
      </p:sp>
      <p:sp>
        <p:nvSpPr>
          <p:cNvPr id="14" name="Oval 13">
            <a:extLst>
              <a:ext uri="{FF2B5EF4-FFF2-40B4-BE49-F238E27FC236}">
                <a16:creationId xmlns:a16="http://schemas.microsoft.com/office/drawing/2014/main" id="{464F5FEB-DE92-47DA-8C46-DC088E8960A4}"/>
              </a:ext>
            </a:extLst>
          </p:cNvPr>
          <p:cNvSpPr/>
          <p:nvPr/>
        </p:nvSpPr>
        <p:spPr>
          <a:xfrm>
            <a:off x="240552" y="489671"/>
            <a:ext cx="239956" cy="239956"/>
          </a:xfrm>
          <a:prstGeom prst="ellipse">
            <a:avLst/>
          </a:prstGeom>
          <a:solidFill>
            <a:schemeClr val="accent3">
              <a:lumMod val="20000"/>
              <a:lumOff val="80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050"/>
          </a:p>
        </p:txBody>
      </p:sp>
    </p:spTree>
    <p:extLst>
      <p:ext uri="{BB962C8B-B14F-4D97-AF65-F5344CB8AC3E}">
        <p14:creationId xmlns:p14="http://schemas.microsoft.com/office/powerpoint/2010/main" val="2711193662"/>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7637BE-B22F-40EE-94F0-04549BC56238}"/>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6AA71582-4BAF-4211-AD4A-476ED6EB1155}"/>
              </a:ext>
            </a:extLst>
          </p:cNvPr>
          <p:cNvSpPr>
            <a:spLocks noGrp="1"/>
          </p:cNvSpPr>
          <p:nvPr>
            <p:ph sz="half" idx="1"/>
          </p:nvPr>
        </p:nvSpPr>
        <p:spPr>
          <a:xfrm>
            <a:off x="628650" y="1369219"/>
            <a:ext cx="3886200" cy="326350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099DCF6B-C800-4345-BAE9-EE9FA65903F2}"/>
              </a:ext>
            </a:extLst>
          </p:cNvPr>
          <p:cNvSpPr>
            <a:spLocks noGrp="1"/>
          </p:cNvSpPr>
          <p:nvPr>
            <p:ph sz="half" idx="2"/>
          </p:nvPr>
        </p:nvSpPr>
        <p:spPr>
          <a:xfrm>
            <a:off x="4629150" y="1369219"/>
            <a:ext cx="3886200" cy="326350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grpSp>
        <p:nvGrpSpPr>
          <p:cNvPr id="8" name="Graphic 185">
            <a:extLst>
              <a:ext uri="{FF2B5EF4-FFF2-40B4-BE49-F238E27FC236}">
                <a16:creationId xmlns:a16="http://schemas.microsoft.com/office/drawing/2014/main" id="{E6190A1E-5381-43C4-B058-7758339984D6}"/>
              </a:ext>
            </a:extLst>
          </p:cNvPr>
          <p:cNvGrpSpPr/>
          <p:nvPr/>
        </p:nvGrpSpPr>
        <p:grpSpPr>
          <a:xfrm>
            <a:off x="8249673" y="4490298"/>
            <a:ext cx="790850" cy="352267"/>
            <a:chOff x="9841624" y="4115729"/>
            <a:chExt cx="602170" cy="268223"/>
          </a:xfrm>
          <a:solidFill>
            <a:schemeClr val="tx1"/>
          </a:solidFill>
        </p:grpSpPr>
        <p:sp>
          <p:nvSpPr>
            <p:cNvPr id="9" name="Freeform: Shape 8">
              <a:extLst>
                <a:ext uri="{FF2B5EF4-FFF2-40B4-BE49-F238E27FC236}">
                  <a16:creationId xmlns:a16="http://schemas.microsoft.com/office/drawing/2014/main" id="{F7E35469-0BEA-4E5E-955F-1AA300A62DE5}"/>
                </a:ext>
              </a:extLst>
            </p:cNvPr>
            <p:cNvSpPr/>
            <p:nvPr/>
          </p:nvSpPr>
          <p:spPr>
            <a:xfrm>
              <a:off x="9841624" y="4115729"/>
              <a:ext cx="202882" cy="268223"/>
            </a:xfrm>
            <a:custGeom>
              <a:avLst/>
              <a:gdLst>
                <a:gd name="connsiteX0" fmla="*/ 20765 w 202882"/>
                <a:gd name="connsiteY0" fmla="*/ 268224 h 268223"/>
                <a:gd name="connsiteX1" fmla="*/ 0 w 202882"/>
                <a:gd name="connsiteY1" fmla="*/ 268224 h 268223"/>
                <a:gd name="connsiteX2" fmla="*/ 182118 w 202882"/>
                <a:gd name="connsiteY2" fmla="*/ 0 h 268223"/>
                <a:gd name="connsiteX3" fmla="*/ 202883 w 202882"/>
                <a:gd name="connsiteY3" fmla="*/ 0 h 268223"/>
              </a:gdLst>
              <a:ahLst/>
              <a:cxnLst>
                <a:cxn ang="0">
                  <a:pos x="connsiteX0" y="connsiteY0"/>
                </a:cxn>
                <a:cxn ang="0">
                  <a:pos x="connsiteX1" y="connsiteY1"/>
                </a:cxn>
                <a:cxn ang="0">
                  <a:pos x="connsiteX2" y="connsiteY2"/>
                </a:cxn>
                <a:cxn ang="0">
                  <a:pos x="connsiteX3" y="connsiteY3"/>
                </a:cxn>
              </a:cxnLst>
              <a:rect l="l" t="t" r="r" b="b"/>
              <a:pathLst>
                <a:path w="202882" h="268223">
                  <a:moveTo>
                    <a:pt x="20765" y="268224"/>
                  </a:moveTo>
                  <a:lnTo>
                    <a:pt x="0" y="268224"/>
                  </a:lnTo>
                  <a:lnTo>
                    <a:pt x="182118" y="0"/>
                  </a:lnTo>
                  <a:lnTo>
                    <a:pt x="202883" y="0"/>
                  </a:lnTo>
                  <a:close/>
                </a:path>
              </a:pathLst>
            </a:custGeom>
            <a:grpFill/>
            <a:ln w="9525" cap="flat">
              <a:noFill/>
              <a:prstDash val="solid"/>
              <a:miter/>
            </a:ln>
          </p:spPr>
          <p:txBody>
            <a:bodyPr rtlCol="0" anchor="ctr"/>
            <a:lstStyle/>
            <a:p>
              <a:endParaRPr lang="en-US" sz="1050"/>
            </a:p>
          </p:txBody>
        </p:sp>
        <p:sp>
          <p:nvSpPr>
            <p:cNvPr id="10" name="Freeform: Shape 9">
              <a:extLst>
                <a:ext uri="{FF2B5EF4-FFF2-40B4-BE49-F238E27FC236}">
                  <a16:creationId xmlns:a16="http://schemas.microsoft.com/office/drawing/2014/main" id="{58F650BE-565E-4A52-8143-7A87700FC5F5}"/>
                </a:ext>
              </a:extLst>
            </p:cNvPr>
            <p:cNvSpPr/>
            <p:nvPr/>
          </p:nvSpPr>
          <p:spPr>
            <a:xfrm>
              <a:off x="9941445" y="4115729"/>
              <a:ext cx="202882" cy="268223"/>
            </a:xfrm>
            <a:custGeom>
              <a:avLst/>
              <a:gdLst>
                <a:gd name="connsiteX0" fmla="*/ 20765 w 202882"/>
                <a:gd name="connsiteY0" fmla="*/ 268224 h 268223"/>
                <a:gd name="connsiteX1" fmla="*/ 0 w 202882"/>
                <a:gd name="connsiteY1" fmla="*/ 268224 h 268223"/>
                <a:gd name="connsiteX2" fmla="*/ 182118 w 202882"/>
                <a:gd name="connsiteY2" fmla="*/ 0 h 268223"/>
                <a:gd name="connsiteX3" fmla="*/ 202883 w 202882"/>
                <a:gd name="connsiteY3" fmla="*/ 0 h 268223"/>
              </a:gdLst>
              <a:ahLst/>
              <a:cxnLst>
                <a:cxn ang="0">
                  <a:pos x="connsiteX0" y="connsiteY0"/>
                </a:cxn>
                <a:cxn ang="0">
                  <a:pos x="connsiteX1" y="connsiteY1"/>
                </a:cxn>
                <a:cxn ang="0">
                  <a:pos x="connsiteX2" y="connsiteY2"/>
                </a:cxn>
                <a:cxn ang="0">
                  <a:pos x="connsiteX3" y="connsiteY3"/>
                </a:cxn>
              </a:cxnLst>
              <a:rect l="l" t="t" r="r" b="b"/>
              <a:pathLst>
                <a:path w="202882" h="268223">
                  <a:moveTo>
                    <a:pt x="20765" y="268224"/>
                  </a:moveTo>
                  <a:lnTo>
                    <a:pt x="0" y="268224"/>
                  </a:lnTo>
                  <a:lnTo>
                    <a:pt x="182118" y="0"/>
                  </a:lnTo>
                  <a:lnTo>
                    <a:pt x="202883" y="0"/>
                  </a:lnTo>
                  <a:close/>
                </a:path>
              </a:pathLst>
            </a:custGeom>
            <a:grpFill/>
            <a:ln w="9525" cap="flat">
              <a:noFill/>
              <a:prstDash val="solid"/>
              <a:miter/>
            </a:ln>
          </p:spPr>
          <p:txBody>
            <a:bodyPr rtlCol="0" anchor="ctr"/>
            <a:lstStyle/>
            <a:p>
              <a:endParaRPr lang="en-US" sz="1050"/>
            </a:p>
          </p:txBody>
        </p:sp>
        <p:sp>
          <p:nvSpPr>
            <p:cNvPr id="11" name="Freeform: Shape 10">
              <a:extLst>
                <a:ext uri="{FF2B5EF4-FFF2-40B4-BE49-F238E27FC236}">
                  <a16:creationId xmlns:a16="http://schemas.microsoft.com/office/drawing/2014/main" id="{286A3F89-AA2A-44E5-915E-C47A069EB685}"/>
                </a:ext>
              </a:extLst>
            </p:cNvPr>
            <p:cNvSpPr/>
            <p:nvPr/>
          </p:nvSpPr>
          <p:spPr>
            <a:xfrm>
              <a:off x="10041267" y="4115729"/>
              <a:ext cx="202882" cy="268223"/>
            </a:xfrm>
            <a:custGeom>
              <a:avLst/>
              <a:gdLst>
                <a:gd name="connsiteX0" fmla="*/ 20669 w 202882"/>
                <a:gd name="connsiteY0" fmla="*/ 268224 h 268223"/>
                <a:gd name="connsiteX1" fmla="*/ 0 w 202882"/>
                <a:gd name="connsiteY1" fmla="*/ 268224 h 268223"/>
                <a:gd name="connsiteX2" fmla="*/ 182118 w 202882"/>
                <a:gd name="connsiteY2" fmla="*/ 0 h 268223"/>
                <a:gd name="connsiteX3" fmla="*/ 202883 w 202882"/>
                <a:gd name="connsiteY3" fmla="*/ 0 h 268223"/>
              </a:gdLst>
              <a:ahLst/>
              <a:cxnLst>
                <a:cxn ang="0">
                  <a:pos x="connsiteX0" y="connsiteY0"/>
                </a:cxn>
                <a:cxn ang="0">
                  <a:pos x="connsiteX1" y="connsiteY1"/>
                </a:cxn>
                <a:cxn ang="0">
                  <a:pos x="connsiteX2" y="connsiteY2"/>
                </a:cxn>
                <a:cxn ang="0">
                  <a:pos x="connsiteX3" y="connsiteY3"/>
                </a:cxn>
              </a:cxnLst>
              <a:rect l="l" t="t" r="r" b="b"/>
              <a:pathLst>
                <a:path w="202882" h="268223">
                  <a:moveTo>
                    <a:pt x="20669" y="268224"/>
                  </a:moveTo>
                  <a:lnTo>
                    <a:pt x="0" y="268224"/>
                  </a:lnTo>
                  <a:lnTo>
                    <a:pt x="182118" y="0"/>
                  </a:lnTo>
                  <a:lnTo>
                    <a:pt x="202883" y="0"/>
                  </a:lnTo>
                  <a:close/>
                </a:path>
              </a:pathLst>
            </a:custGeom>
            <a:grpFill/>
            <a:ln w="9525" cap="flat">
              <a:noFill/>
              <a:prstDash val="solid"/>
              <a:miter/>
            </a:ln>
          </p:spPr>
          <p:txBody>
            <a:bodyPr rtlCol="0" anchor="ctr"/>
            <a:lstStyle/>
            <a:p>
              <a:endParaRPr lang="en-US" sz="1050"/>
            </a:p>
          </p:txBody>
        </p:sp>
        <p:sp>
          <p:nvSpPr>
            <p:cNvPr id="12" name="Freeform: Shape 11">
              <a:extLst>
                <a:ext uri="{FF2B5EF4-FFF2-40B4-BE49-F238E27FC236}">
                  <a16:creationId xmlns:a16="http://schemas.microsoft.com/office/drawing/2014/main" id="{5C57F514-AB27-4489-8D3C-01DD1025DDAD}"/>
                </a:ext>
              </a:extLst>
            </p:cNvPr>
            <p:cNvSpPr/>
            <p:nvPr/>
          </p:nvSpPr>
          <p:spPr>
            <a:xfrm>
              <a:off x="10141090" y="4115729"/>
              <a:ext cx="202882" cy="268223"/>
            </a:xfrm>
            <a:custGeom>
              <a:avLst/>
              <a:gdLst>
                <a:gd name="connsiteX0" fmla="*/ 20669 w 202882"/>
                <a:gd name="connsiteY0" fmla="*/ 268224 h 268223"/>
                <a:gd name="connsiteX1" fmla="*/ 0 w 202882"/>
                <a:gd name="connsiteY1" fmla="*/ 268224 h 268223"/>
                <a:gd name="connsiteX2" fmla="*/ 182118 w 202882"/>
                <a:gd name="connsiteY2" fmla="*/ 0 h 268223"/>
                <a:gd name="connsiteX3" fmla="*/ 202883 w 202882"/>
                <a:gd name="connsiteY3" fmla="*/ 0 h 268223"/>
              </a:gdLst>
              <a:ahLst/>
              <a:cxnLst>
                <a:cxn ang="0">
                  <a:pos x="connsiteX0" y="connsiteY0"/>
                </a:cxn>
                <a:cxn ang="0">
                  <a:pos x="connsiteX1" y="connsiteY1"/>
                </a:cxn>
                <a:cxn ang="0">
                  <a:pos x="connsiteX2" y="connsiteY2"/>
                </a:cxn>
                <a:cxn ang="0">
                  <a:pos x="connsiteX3" y="connsiteY3"/>
                </a:cxn>
              </a:cxnLst>
              <a:rect l="l" t="t" r="r" b="b"/>
              <a:pathLst>
                <a:path w="202882" h="268223">
                  <a:moveTo>
                    <a:pt x="20669" y="268224"/>
                  </a:moveTo>
                  <a:lnTo>
                    <a:pt x="0" y="268224"/>
                  </a:lnTo>
                  <a:lnTo>
                    <a:pt x="182118" y="0"/>
                  </a:lnTo>
                  <a:lnTo>
                    <a:pt x="202883" y="0"/>
                  </a:lnTo>
                  <a:close/>
                </a:path>
              </a:pathLst>
            </a:custGeom>
            <a:grpFill/>
            <a:ln w="9525" cap="flat">
              <a:noFill/>
              <a:prstDash val="solid"/>
              <a:miter/>
            </a:ln>
          </p:spPr>
          <p:txBody>
            <a:bodyPr rtlCol="0" anchor="ctr"/>
            <a:lstStyle/>
            <a:p>
              <a:endParaRPr lang="en-US" sz="1050"/>
            </a:p>
          </p:txBody>
        </p:sp>
        <p:sp>
          <p:nvSpPr>
            <p:cNvPr id="13" name="Freeform: Shape 12">
              <a:extLst>
                <a:ext uri="{FF2B5EF4-FFF2-40B4-BE49-F238E27FC236}">
                  <a16:creationId xmlns:a16="http://schemas.microsoft.com/office/drawing/2014/main" id="{0141169F-1C39-4D04-AF32-D0D14D004B05}"/>
                </a:ext>
              </a:extLst>
            </p:cNvPr>
            <p:cNvSpPr/>
            <p:nvPr/>
          </p:nvSpPr>
          <p:spPr>
            <a:xfrm>
              <a:off x="10240911" y="4115729"/>
              <a:ext cx="202882" cy="268223"/>
            </a:xfrm>
            <a:custGeom>
              <a:avLst/>
              <a:gdLst>
                <a:gd name="connsiteX0" fmla="*/ 20669 w 202882"/>
                <a:gd name="connsiteY0" fmla="*/ 268224 h 268223"/>
                <a:gd name="connsiteX1" fmla="*/ 0 w 202882"/>
                <a:gd name="connsiteY1" fmla="*/ 268224 h 268223"/>
                <a:gd name="connsiteX2" fmla="*/ 182118 w 202882"/>
                <a:gd name="connsiteY2" fmla="*/ 0 h 268223"/>
                <a:gd name="connsiteX3" fmla="*/ 202883 w 202882"/>
                <a:gd name="connsiteY3" fmla="*/ 0 h 268223"/>
              </a:gdLst>
              <a:ahLst/>
              <a:cxnLst>
                <a:cxn ang="0">
                  <a:pos x="connsiteX0" y="connsiteY0"/>
                </a:cxn>
                <a:cxn ang="0">
                  <a:pos x="connsiteX1" y="connsiteY1"/>
                </a:cxn>
                <a:cxn ang="0">
                  <a:pos x="connsiteX2" y="connsiteY2"/>
                </a:cxn>
                <a:cxn ang="0">
                  <a:pos x="connsiteX3" y="connsiteY3"/>
                </a:cxn>
              </a:cxnLst>
              <a:rect l="l" t="t" r="r" b="b"/>
              <a:pathLst>
                <a:path w="202882" h="268223">
                  <a:moveTo>
                    <a:pt x="20669" y="268224"/>
                  </a:moveTo>
                  <a:lnTo>
                    <a:pt x="0" y="268224"/>
                  </a:lnTo>
                  <a:lnTo>
                    <a:pt x="182118" y="0"/>
                  </a:lnTo>
                  <a:lnTo>
                    <a:pt x="202883" y="0"/>
                  </a:lnTo>
                  <a:close/>
                </a:path>
              </a:pathLst>
            </a:custGeom>
            <a:grpFill/>
            <a:ln w="9525" cap="flat">
              <a:noFill/>
              <a:prstDash val="solid"/>
              <a:miter/>
            </a:ln>
          </p:spPr>
          <p:txBody>
            <a:bodyPr rtlCol="0" anchor="ctr"/>
            <a:lstStyle/>
            <a:p>
              <a:endParaRPr lang="en-US" sz="1050"/>
            </a:p>
          </p:txBody>
        </p:sp>
      </p:grpSp>
      <p:sp>
        <p:nvSpPr>
          <p:cNvPr id="5" name="Date Placeholder 4">
            <a:extLst>
              <a:ext uri="{FF2B5EF4-FFF2-40B4-BE49-F238E27FC236}">
                <a16:creationId xmlns:a16="http://schemas.microsoft.com/office/drawing/2014/main" id="{93087465-759F-4895-8FC6-DD464FB918CA}"/>
              </a:ext>
            </a:extLst>
          </p:cNvPr>
          <p:cNvSpPr>
            <a:spLocks noGrp="1"/>
          </p:cNvSpPr>
          <p:nvPr>
            <p:ph type="dt" sz="half" idx="10"/>
          </p:nvPr>
        </p:nvSpPr>
        <p:spPr/>
        <p:txBody>
          <a:bodyPr/>
          <a:lstStyle/>
          <a:p>
            <a:fld id="{29E9CBD8-1588-4B6B-B74D-87480DDE94C0}" type="datetime1">
              <a:rPr lang="en-US" smtClean="0"/>
              <a:t>5/11/2022</a:t>
            </a:fld>
            <a:endParaRPr lang="en-US"/>
          </a:p>
        </p:txBody>
      </p:sp>
      <p:sp>
        <p:nvSpPr>
          <p:cNvPr id="6" name="Footer Placeholder 5">
            <a:extLst>
              <a:ext uri="{FF2B5EF4-FFF2-40B4-BE49-F238E27FC236}">
                <a16:creationId xmlns:a16="http://schemas.microsoft.com/office/drawing/2014/main" id="{92F1AA18-D8A5-44D9-881C-522258ED54D7}"/>
              </a:ext>
            </a:extLst>
          </p:cNvPr>
          <p:cNvSpPr>
            <a:spLocks noGrp="1"/>
          </p:cNvSpPr>
          <p:nvPr>
            <p:ph type="ftr" sz="quarter" idx="11"/>
          </p:nvPr>
        </p:nvSpPr>
        <p:spPr/>
        <p:txBody>
          <a:bodyPr/>
          <a:lstStyle/>
          <a:p>
            <a:r>
              <a:rPr lang="en-US"/>
              <a:t>Sample Footer Text</a:t>
            </a:r>
          </a:p>
        </p:txBody>
      </p:sp>
      <p:sp>
        <p:nvSpPr>
          <p:cNvPr id="7" name="Slide Number Placeholder 6">
            <a:extLst>
              <a:ext uri="{FF2B5EF4-FFF2-40B4-BE49-F238E27FC236}">
                <a16:creationId xmlns:a16="http://schemas.microsoft.com/office/drawing/2014/main" id="{1C1BA574-A76A-4F4C-8CBD-768278B66E72}"/>
              </a:ext>
            </a:extLst>
          </p:cNvPr>
          <p:cNvSpPr>
            <a:spLocks noGrp="1"/>
          </p:cNvSpPr>
          <p:nvPr>
            <p:ph type="sldNum" sz="quarter" idx="12"/>
          </p:nvPr>
        </p:nvSpPr>
        <p:spPr/>
        <p:txBody>
          <a:bodyPr/>
          <a:lstStyle/>
          <a:p>
            <a:fld id="{F3450C42-9A0B-4425-92C2-70FCF7C45734}" type="slidenum">
              <a:rPr lang="en-US" smtClean="0"/>
              <a:t>‹#›</a:t>
            </a:fld>
            <a:endParaRPr lang="en-US"/>
          </a:p>
        </p:txBody>
      </p:sp>
      <p:sp>
        <p:nvSpPr>
          <p:cNvPr id="15" name="Oval 14">
            <a:extLst>
              <a:ext uri="{FF2B5EF4-FFF2-40B4-BE49-F238E27FC236}">
                <a16:creationId xmlns:a16="http://schemas.microsoft.com/office/drawing/2014/main" id="{2793E083-ADC4-4391-83DD-781529A66110}"/>
              </a:ext>
            </a:extLst>
          </p:cNvPr>
          <p:cNvSpPr/>
          <p:nvPr/>
        </p:nvSpPr>
        <p:spPr>
          <a:xfrm>
            <a:off x="240552" y="489671"/>
            <a:ext cx="239956" cy="239956"/>
          </a:xfrm>
          <a:prstGeom prst="ellipse">
            <a:avLst/>
          </a:prstGeom>
          <a:solidFill>
            <a:schemeClr val="accent3">
              <a:lumMod val="20000"/>
              <a:lumOff val="80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050"/>
          </a:p>
        </p:txBody>
      </p:sp>
    </p:spTree>
    <p:extLst>
      <p:ext uri="{BB962C8B-B14F-4D97-AF65-F5344CB8AC3E}">
        <p14:creationId xmlns:p14="http://schemas.microsoft.com/office/powerpoint/2010/main" val="195465621"/>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31B666-D6BE-4FA8-9CF1-F15FD58B0CBF}"/>
              </a:ext>
            </a:extLst>
          </p:cNvPr>
          <p:cNvSpPr>
            <a:spLocks noGrp="1"/>
          </p:cNvSpPr>
          <p:nvPr>
            <p:ph type="title"/>
          </p:nvPr>
        </p:nvSpPr>
        <p:spPr>
          <a:xfrm>
            <a:off x="629841" y="273844"/>
            <a:ext cx="7886700" cy="994172"/>
          </a:xfrm>
        </p:spPr>
        <p:txBody>
          <a:bodyPr/>
          <a:lstStyle/>
          <a:p>
            <a:r>
              <a:rPr lang="en-US"/>
              <a:t>Click to edit Master title style</a:t>
            </a:r>
          </a:p>
        </p:txBody>
      </p:sp>
      <p:sp>
        <p:nvSpPr>
          <p:cNvPr id="3" name="Text Placeholder 2">
            <a:extLst>
              <a:ext uri="{FF2B5EF4-FFF2-40B4-BE49-F238E27FC236}">
                <a16:creationId xmlns:a16="http://schemas.microsoft.com/office/drawing/2014/main" id="{3BCE4B4A-DE64-4563-83CD-C40B1D681D92}"/>
              </a:ext>
            </a:extLst>
          </p:cNvPr>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a:extLst>
              <a:ext uri="{FF2B5EF4-FFF2-40B4-BE49-F238E27FC236}">
                <a16:creationId xmlns:a16="http://schemas.microsoft.com/office/drawing/2014/main" id="{A1DA0314-0202-4E6D-8352-C28376A9C086}"/>
              </a:ext>
            </a:extLst>
          </p:cNvPr>
          <p:cNvSpPr>
            <a:spLocks noGrp="1"/>
          </p:cNvSpPr>
          <p:nvPr>
            <p:ph sz="half" idx="2"/>
          </p:nvPr>
        </p:nvSpPr>
        <p:spPr>
          <a:xfrm>
            <a:off x="629842" y="1878806"/>
            <a:ext cx="3868340" cy="276344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87B56083-87B4-4603-B6FF-A9EB68E3E69F}"/>
              </a:ext>
            </a:extLst>
          </p:cNvPr>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a:extLst>
              <a:ext uri="{FF2B5EF4-FFF2-40B4-BE49-F238E27FC236}">
                <a16:creationId xmlns:a16="http://schemas.microsoft.com/office/drawing/2014/main" id="{133708CF-F028-4917-A9CB-59BF5248A20D}"/>
              </a:ext>
            </a:extLst>
          </p:cNvPr>
          <p:cNvSpPr>
            <a:spLocks noGrp="1"/>
          </p:cNvSpPr>
          <p:nvPr>
            <p:ph sz="quarter" idx="4"/>
          </p:nvPr>
        </p:nvSpPr>
        <p:spPr>
          <a:xfrm>
            <a:off x="4629150" y="1878806"/>
            <a:ext cx="3887391" cy="276344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grpSp>
        <p:nvGrpSpPr>
          <p:cNvPr id="10" name="Graphic 185">
            <a:extLst>
              <a:ext uri="{FF2B5EF4-FFF2-40B4-BE49-F238E27FC236}">
                <a16:creationId xmlns:a16="http://schemas.microsoft.com/office/drawing/2014/main" id="{81B934BF-E239-47E1-93E9-EA3182162D21}"/>
              </a:ext>
            </a:extLst>
          </p:cNvPr>
          <p:cNvGrpSpPr/>
          <p:nvPr/>
        </p:nvGrpSpPr>
        <p:grpSpPr>
          <a:xfrm>
            <a:off x="8249673" y="4490298"/>
            <a:ext cx="790850" cy="352267"/>
            <a:chOff x="9841624" y="4115729"/>
            <a:chExt cx="602170" cy="268223"/>
          </a:xfrm>
          <a:solidFill>
            <a:schemeClr val="tx1"/>
          </a:solidFill>
        </p:grpSpPr>
        <p:sp>
          <p:nvSpPr>
            <p:cNvPr id="11" name="Freeform: Shape 10">
              <a:extLst>
                <a:ext uri="{FF2B5EF4-FFF2-40B4-BE49-F238E27FC236}">
                  <a16:creationId xmlns:a16="http://schemas.microsoft.com/office/drawing/2014/main" id="{C3BBF177-5044-426A-93ED-64BDC84BF184}"/>
                </a:ext>
              </a:extLst>
            </p:cNvPr>
            <p:cNvSpPr/>
            <p:nvPr/>
          </p:nvSpPr>
          <p:spPr>
            <a:xfrm>
              <a:off x="9841624" y="4115729"/>
              <a:ext cx="202882" cy="268223"/>
            </a:xfrm>
            <a:custGeom>
              <a:avLst/>
              <a:gdLst>
                <a:gd name="connsiteX0" fmla="*/ 20765 w 202882"/>
                <a:gd name="connsiteY0" fmla="*/ 268224 h 268223"/>
                <a:gd name="connsiteX1" fmla="*/ 0 w 202882"/>
                <a:gd name="connsiteY1" fmla="*/ 268224 h 268223"/>
                <a:gd name="connsiteX2" fmla="*/ 182118 w 202882"/>
                <a:gd name="connsiteY2" fmla="*/ 0 h 268223"/>
                <a:gd name="connsiteX3" fmla="*/ 202883 w 202882"/>
                <a:gd name="connsiteY3" fmla="*/ 0 h 268223"/>
              </a:gdLst>
              <a:ahLst/>
              <a:cxnLst>
                <a:cxn ang="0">
                  <a:pos x="connsiteX0" y="connsiteY0"/>
                </a:cxn>
                <a:cxn ang="0">
                  <a:pos x="connsiteX1" y="connsiteY1"/>
                </a:cxn>
                <a:cxn ang="0">
                  <a:pos x="connsiteX2" y="connsiteY2"/>
                </a:cxn>
                <a:cxn ang="0">
                  <a:pos x="connsiteX3" y="connsiteY3"/>
                </a:cxn>
              </a:cxnLst>
              <a:rect l="l" t="t" r="r" b="b"/>
              <a:pathLst>
                <a:path w="202882" h="268223">
                  <a:moveTo>
                    <a:pt x="20765" y="268224"/>
                  </a:moveTo>
                  <a:lnTo>
                    <a:pt x="0" y="268224"/>
                  </a:lnTo>
                  <a:lnTo>
                    <a:pt x="182118" y="0"/>
                  </a:lnTo>
                  <a:lnTo>
                    <a:pt x="202883" y="0"/>
                  </a:lnTo>
                  <a:close/>
                </a:path>
              </a:pathLst>
            </a:custGeom>
            <a:grpFill/>
            <a:ln w="9525" cap="flat">
              <a:noFill/>
              <a:prstDash val="solid"/>
              <a:miter/>
            </a:ln>
          </p:spPr>
          <p:txBody>
            <a:bodyPr rtlCol="0" anchor="ctr"/>
            <a:lstStyle/>
            <a:p>
              <a:endParaRPr lang="en-US" sz="1050"/>
            </a:p>
          </p:txBody>
        </p:sp>
        <p:sp>
          <p:nvSpPr>
            <p:cNvPr id="12" name="Freeform: Shape 11">
              <a:extLst>
                <a:ext uri="{FF2B5EF4-FFF2-40B4-BE49-F238E27FC236}">
                  <a16:creationId xmlns:a16="http://schemas.microsoft.com/office/drawing/2014/main" id="{74270648-77F5-4D28-B691-DA57AA28FD73}"/>
                </a:ext>
              </a:extLst>
            </p:cNvPr>
            <p:cNvSpPr/>
            <p:nvPr/>
          </p:nvSpPr>
          <p:spPr>
            <a:xfrm>
              <a:off x="9941445" y="4115729"/>
              <a:ext cx="202882" cy="268223"/>
            </a:xfrm>
            <a:custGeom>
              <a:avLst/>
              <a:gdLst>
                <a:gd name="connsiteX0" fmla="*/ 20765 w 202882"/>
                <a:gd name="connsiteY0" fmla="*/ 268224 h 268223"/>
                <a:gd name="connsiteX1" fmla="*/ 0 w 202882"/>
                <a:gd name="connsiteY1" fmla="*/ 268224 h 268223"/>
                <a:gd name="connsiteX2" fmla="*/ 182118 w 202882"/>
                <a:gd name="connsiteY2" fmla="*/ 0 h 268223"/>
                <a:gd name="connsiteX3" fmla="*/ 202883 w 202882"/>
                <a:gd name="connsiteY3" fmla="*/ 0 h 268223"/>
              </a:gdLst>
              <a:ahLst/>
              <a:cxnLst>
                <a:cxn ang="0">
                  <a:pos x="connsiteX0" y="connsiteY0"/>
                </a:cxn>
                <a:cxn ang="0">
                  <a:pos x="connsiteX1" y="connsiteY1"/>
                </a:cxn>
                <a:cxn ang="0">
                  <a:pos x="connsiteX2" y="connsiteY2"/>
                </a:cxn>
                <a:cxn ang="0">
                  <a:pos x="connsiteX3" y="connsiteY3"/>
                </a:cxn>
              </a:cxnLst>
              <a:rect l="l" t="t" r="r" b="b"/>
              <a:pathLst>
                <a:path w="202882" h="268223">
                  <a:moveTo>
                    <a:pt x="20765" y="268224"/>
                  </a:moveTo>
                  <a:lnTo>
                    <a:pt x="0" y="268224"/>
                  </a:lnTo>
                  <a:lnTo>
                    <a:pt x="182118" y="0"/>
                  </a:lnTo>
                  <a:lnTo>
                    <a:pt x="202883" y="0"/>
                  </a:lnTo>
                  <a:close/>
                </a:path>
              </a:pathLst>
            </a:custGeom>
            <a:grpFill/>
            <a:ln w="9525" cap="flat">
              <a:noFill/>
              <a:prstDash val="solid"/>
              <a:miter/>
            </a:ln>
          </p:spPr>
          <p:txBody>
            <a:bodyPr rtlCol="0" anchor="ctr"/>
            <a:lstStyle/>
            <a:p>
              <a:endParaRPr lang="en-US" sz="1050"/>
            </a:p>
          </p:txBody>
        </p:sp>
        <p:sp>
          <p:nvSpPr>
            <p:cNvPr id="13" name="Freeform: Shape 12">
              <a:extLst>
                <a:ext uri="{FF2B5EF4-FFF2-40B4-BE49-F238E27FC236}">
                  <a16:creationId xmlns:a16="http://schemas.microsoft.com/office/drawing/2014/main" id="{6086B770-2F70-4B7B-9525-286BBD63AD72}"/>
                </a:ext>
              </a:extLst>
            </p:cNvPr>
            <p:cNvSpPr/>
            <p:nvPr/>
          </p:nvSpPr>
          <p:spPr>
            <a:xfrm>
              <a:off x="10041267" y="4115729"/>
              <a:ext cx="202882" cy="268223"/>
            </a:xfrm>
            <a:custGeom>
              <a:avLst/>
              <a:gdLst>
                <a:gd name="connsiteX0" fmla="*/ 20669 w 202882"/>
                <a:gd name="connsiteY0" fmla="*/ 268224 h 268223"/>
                <a:gd name="connsiteX1" fmla="*/ 0 w 202882"/>
                <a:gd name="connsiteY1" fmla="*/ 268224 h 268223"/>
                <a:gd name="connsiteX2" fmla="*/ 182118 w 202882"/>
                <a:gd name="connsiteY2" fmla="*/ 0 h 268223"/>
                <a:gd name="connsiteX3" fmla="*/ 202883 w 202882"/>
                <a:gd name="connsiteY3" fmla="*/ 0 h 268223"/>
              </a:gdLst>
              <a:ahLst/>
              <a:cxnLst>
                <a:cxn ang="0">
                  <a:pos x="connsiteX0" y="connsiteY0"/>
                </a:cxn>
                <a:cxn ang="0">
                  <a:pos x="connsiteX1" y="connsiteY1"/>
                </a:cxn>
                <a:cxn ang="0">
                  <a:pos x="connsiteX2" y="connsiteY2"/>
                </a:cxn>
                <a:cxn ang="0">
                  <a:pos x="connsiteX3" y="connsiteY3"/>
                </a:cxn>
              </a:cxnLst>
              <a:rect l="l" t="t" r="r" b="b"/>
              <a:pathLst>
                <a:path w="202882" h="268223">
                  <a:moveTo>
                    <a:pt x="20669" y="268224"/>
                  </a:moveTo>
                  <a:lnTo>
                    <a:pt x="0" y="268224"/>
                  </a:lnTo>
                  <a:lnTo>
                    <a:pt x="182118" y="0"/>
                  </a:lnTo>
                  <a:lnTo>
                    <a:pt x="202883" y="0"/>
                  </a:lnTo>
                  <a:close/>
                </a:path>
              </a:pathLst>
            </a:custGeom>
            <a:grpFill/>
            <a:ln w="9525" cap="flat">
              <a:noFill/>
              <a:prstDash val="solid"/>
              <a:miter/>
            </a:ln>
          </p:spPr>
          <p:txBody>
            <a:bodyPr rtlCol="0" anchor="ctr"/>
            <a:lstStyle/>
            <a:p>
              <a:endParaRPr lang="en-US" sz="1050"/>
            </a:p>
          </p:txBody>
        </p:sp>
        <p:sp>
          <p:nvSpPr>
            <p:cNvPr id="14" name="Freeform: Shape 13">
              <a:extLst>
                <a:ext uri="{FF2B5EF4-FFF2-40B4-BE49-F238E27FC236}">
                  <a16:creationId xmlns:a16="http://schemas.microsoft.com/office/drawing/2014/main" id="{57DDC14D-7AE3-41CD-ADFC-A3601D4F9DF3}"/>
                </a:ext>
              </a:extLst>
            </p:cNvPr>
            <p:cNvSpPr/>
            <p:nvPr/>
          </p:nvSpPr>
          <p:spPr>
            <a:xfrm>
              <a:off x="10141090" y="4115729"/>
              <a:ext cx="202882" cy="268223"/>
            </a:xfrm>
            <a:custGeom>
              <a:avLst/>
              <a:gdLst>
                <a:gd name="connsiteX0" fmla="*/ 20669 w 202882"/>
                <a:gd name="connsiteY0" fmla="*/ 268224 h 268223"/>
                <a:gd name="connsiteX1" fmla="*/ 0 w 202882"/>
                <a:gd name="connsiteY1" fmla="*/ 268224 h 268223"/>
                <a:gd name="connsiteX2" fmla="*/ 182118 w 202882"/>
                <a:gd name="connsiteY2" fmla="*/ 0 h 268223"/>
                <a:gd name="connsiteX3" fmla="*/ 202883 w 202882"/>
                <a:gd name="connsiteY3" fmla="*/ 0 h 268223"/>
              </a:gdLst>
              <a:ahLst/>
              <a:cxnLst>
                <a:cxn ang="0">
                  <a:pos x="connsiteX0" y="connsiteY0"/>
                </a:cxn>
                <a:cxn ang="0">
                  <a:pos x="connsiteX1" y="connsiteY1"/>
                </a:cxn>
                <a:cxn ang="0">
                  <a:pos x="connsiteX2" y="connsiteY2"/>
                </a:cxn>
                <a:cxn ang="0">
                  <a:pos x="connsiteX3" y="connsiteY3"/>
                </a:cxn>
              </a:cxnLst>
              <a:rect l="l" t="t" r="r" b="b"/>
              <a:pathLst>
                <a:path w="202882" h="268223">
                  <a:moveTo>
                    <a:pt x="20669" y="268224"/>
                  </a:moveTo>
                  <a:lnTo>
                    <a:pt x="0" y="268224"/>
                  </a:lnTo>
                  <a:lnTo>
                    <a:pt x="182118" y="0"/>
                  </a:lnTo>
                  <a:lnTo>
                    <a:pt x="202883" y="0"/>
                  </a:lnTo>
                  <a:close/>
                </a:path>
              </a:pathLst>
            </a:custGeom>
            <a:grpFill/>
            <a:ln w="9525" cap="flat">
              <a:noFill/>
              <a:prstDash val="solid"/>
              <a:miter/>
            </a:ln>
          </p:spPr>
          <p:txBody>
            <a:bodyPr rtlCol="0" anchor="ctr"/>
            <a:lstStyle/>
            <a:p>
              <a:endParaRPr lang="en-US" sz="1050"/>
            </a:p>
          </p:txBody>
        </p:sp>
        <p:sp>
          <p:nvSpPr>
            <p:cNvPr id="15" name="Freeform: Shape 14">
              <a:extLst>
                <a:ext uri="{FF2B5EF4-FFF2-40B4-BE49-F238E27FC236}">
                  <a16:creationId xmlns:a16="http://schemas.microsoft.com/office/drawing/2014/main" id="{42181834-8401-4B66-85EE-1CBF57807DAB}"/>
                </a:ext>
              </a:extLst>
            </p:cNvPr>
            <p:cNvSpPr/>
            <p:nvPr/>
          </p:nvSpPr>
          <p:spPr>
            <a:xfrm>
              <a:off x="10240911" y="4115729"/>
              <a:ext cx="202882" cy="268223"/>
            </a:xfrm>
            <a:custGeom>
              <a:avLst/>
              <a:gdLst>
                <a:gd name="connsiteX0" fmla="*/ 20669 w 202882"/>
                <a:gd name="connsiteY0" fmla="*/ 268224 h 268223"/>
                <a:gd name="connsiteX1" fmla="*/ 0 w 202882"/>
                <a:gd name="connsiteY1" fmla="*/ 268224 h 268223"/>
                <a:gd name="connsiteX2" fmla="*/ 182118 w 202882"/>
                <a:gd name="connsiteY2" fmla="*/ 0 h 268223"/>
                <a:gd name="connsiteX3" fmla="*/ 202883 w 202882"/>
                <a:gd name="connsiteY3" fmla="*/ 0 h 268223"/>
              </a:gdLst>
              <a:ahLst/>
              <a:cxnLst>
                <a:cxn ang="0">
                  <a:pos x="connsiteX0" y="connsiteY0"/>
                </a:cxn>
                <a:cxn ang="0">
                  <a:pos x="connsiteX1" y="connsiteY1"/>
                </a:cxn>
                <a:cxn ang="0">
                  <a:pos x="connsiteX2" y="connsiteY2"/>
                </a:cxn>
                <a:cxn ang="0">
                  <a:pos x="connsiteX3" y="connsiteY3"/>
                </a:cxn>
              </a:cxnLst>
              <a:rect l="l" t="t" r="r" b="b"/>
              <a:pathLst>
                <a:path w="202882" h="268223">
                  <a:moveTo>
                    <a:pt x="20669" y="268224"/>
                  </a:moveTo>
                  <a:lnTo>
                    <a:pt x="0" y="268224"/>
                  </a:lnTo>
                  <a:lnTo>
                    <a:pt x="182118" y="0"/>
                  </a:lnTo>
                  <a:lnTo>
                    <a:pt x="202883" y="0"/>
                  </a:lnTo>
                  <a:close/>
                </a:path>
              </a:pathLst>
            </a:custGeom>
            <a:grpFill/>
            <a:ln w="9525" cap="flat">
              <a:noFill/>
              <a:prstDash val="solid"/>
              <a:miter/>
            </a:ln>
          </p:spPr>
          <p:txBody>
            <a:bodyPr rtlCol="0" anchor="ctr"/>
            <a:lstStyle/>
            <a:p>
              <a:endParaRPr lang="en-US" sz="1050"/>
            </a:p>
          </p:txBody>
        </p:sp>
      </p:grpSp>
      <p:sp>
        <p:nvSpPr>
          <p:cNvPr id="7" name="Date Placeholder 6">
            <a:extLst>
              <a:ext uri="{FF2B5EF4-FFF2-40B4-BE49-F238E27FC236}">
                <a16:creationId xmlns:a16="http://schemas.microsoft.com/office/drawing/2014/main" id="{A433C091-3B62-4087-9A97-63BBE28CFF17}"/>
              </a:ext>
            </a:extLst>
          </p:cNvPr>
          <p:cNvSpPr>
            <a:spLocks noGrp="1"/>
          </p:cNvSpPr>
          <p:nvPr>
            <p:ph type="dt" sz="half" idx="10"/>
          </p:nvPr>
        </p:nvSpPr>
        <p:spPr/>
        <p:txBody>
          <a:bodyPr/>
          <a:lstStyle/>
          <a:p>
            <a:fld id="{AD794440-721C-4D75-BD4F-4CFB3D51CDCA}" type="datetime1">
              <a:rPr lang="en-US" smtClean="0"/>
              <a:t>5/11/2022</a:t>
            </a:fld>
            <a:endParaRPr lang="en-US"/>
          </a:p>
        </p:txBody>
      </p:sp>
      <p:sp>
        <p:nvSpPr>
          <p:cNvPr id="8" name="Footer Placeholder 7">
            <a:extLst>
              <a:ext uri="{FF2B5EF4-FFF2-40B4-BE49-F238E27FC236}">
                <a16:creationId xmlns:a16="http://schemas.microsoft.com/office/drawing/2014/main" id="{870710C3-2723-4847-BCAF-96D9FAE50555}"/>
              </a:ext>
            </a:extLst>
          </p:cNvPr>
          <p:cNvSpPr>
            <a:spLocks noGrp="1"/>
          </p:cNvSpPr>
          <p:nvPr>
            <p:ph type="ftr" sz="quarter" idx="11"/>
          </p:nvPr>
        </p:nvSpPr>
        <p:spPr/>
        <p:txBody>
          <a:bodyPr/>
          <a:lstStyle/>
          <a:p>
            <a:r>
              <a:rPr lang="en-US"/>
              <a:t>Sample Footer Text</a:t>
            </a:r>
          </a:p>
        </p:txBody>
      </p:sp>
      <p:sp>
        <p:nvSpPr>
          <p:cNvPr id="9" name="Slide Number Placeholder 8">
            <a:extLst>
              <a:ext uri="{FF2B5EF4-FFF2-40B4-BE49-F238E27FC236}">
                <a16:creationId xmlns:a16="http://schemas.microsoft.com/office/drawing/2014/main" id="{96618B2C-95AC-4438-97FD-07ACF297B8FE}"/>
              </a:ext>
            </a:extLst>
          </p:cNvPr>
          <p:cNvSpPr>
            <a:spLocks noGrp="1"/>
          </p:cNvSpPr>
          <p:nvPr>
            <p:ph type="sldNum" sz="quarter" idx="12"/>
          </p:nvPr>
        </p:nvSpPr>
        <p:spPr/>
        <p:txBody>
          <a:bodyPr/>
          <a:lstStyle/>
          <a:p>
            <a:fld id="{F3450C42-9A0B-4425-92C2-70FCF7C45734}" type="slidenum">
              <a:rPr lang="en-US" smtClean="0"/>
              <a:t>‹#›</a:t>
            </a:fld>
            <a:endParaRPr lang="en-US"/>
          </a:p>
        </p:txBody>
      </p:sp>
      <p:sp>
        <p:nvSpPr>
          <p:cNvPr id="17" name="Oval 16">
            <a:extLst>
              <a:ext uri="{FF2B5EF4-FFF2-40B4-BE49-F238E27FC236}">
                <a16:creationId xmlns:a16="http://schemas.microsoft.com/office/drawing/2014/main" id="{D6B0F5A7-6E8A-4BCD-8F1F-233ECD21B262}"/>
              </a:ext>
            </a:extLst>
          </p:cNvPr>
          <p:cNvSpPr/>
          <p:nvPr/>
        </p:nvSpPr>
        <p:spPr>
          <a:xfrm>
            <a:off x="240552" y="489671"/>
            <a:ext cx="239956" cy="239956"/>
          </a:xfrm>
          <a:prstGeom prst="ellipse">
            <a:avLst/>
          </a:prstGeom>
          <a:solidFill>
            <a:schemeClr val="accent3">
              <a:lumMod val="20000"/>
              <a:lumOff val="80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050"/>
          </a:p>
        </p:txBody>
      </p:sp>
    </p:spTree>
    <p:extLst>
      <p:ext uri="{BB962C8B-B14F-4D97-AF65-F5344CB8AC3E}">
        <p14:creationId xmlns:p14="http://schemas.microsoft.com/office/powerpoint/2010/main" val="254053539"/>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29CF7F-748D-4598-983E-96A2BE26930A}"/>
              </a:ext>
            </a:extLst>
          </p:cNvPr>
          <p:cNvSpPr>
            <a:spLocks noGrp="1"/>
          </p:cNvSpPr>
          <p:nvPr>
            <p:ph type="title"/>
          </p:nvPr>
        </p:nvSpPr>
        <p:spPr/>
        <p:txBody>
          <a:bodyPr/>
          <a:lstStyle/>
          <a:p>
            <a:r>
              <a:rPr lang="en-US"/>
              <a:t>Click to edit Master title style</a:t>
            </a:r>
          </a:p>
        </p:txBody>
      </p:sp>
      <p:grpSp>
        <p:nvGrpSpPr>
          <p:cNvPr id="6" name="Graphic 185">
            <a:extLst>
              <a:ext uri="{FF2B5EF4-FFF2-40B4-BE49-F238E27FC236}">
                <a16:creationId xmlns:a16="http://schemas.microsoft.com/office/drawing/2014/main" id="{DFD4D3BE-80D4-4E69-9C76-F0D8517DF690}"/>
              </a:ext>
            </a:extLst>
          </p:cNvPr>
          <p:cNvGrpSpPr/>
          <p:nvPr/>
        </p:nvGrpSpPr>
        <p:grpSpPr>
          <a:xfrm>
            <a:off x="8249673" y="4490298"/>
            <a:ext cx="790850" cy="352267"/>
            <a:chOff x="9841624" y="4115729"/>
            <a:chExt cx="602170" cy="268223"/>
          </a:xfrm>
          <a:solidFill>
            <a:schemeClr val="tx1"/>
          </a:solidFill>
        </p:grpSpPr>
        <p:sp>
          <p:nvSpPr>
            <p:cNvPr id="7" name="Freeform: Shape 6">
              <a:extLst>
                <a:ext uri="{FF2B5EF4-FFF2-40B4-BE49-F238E27FC236}">
                  <a16:creationId xmlns:a16="http://schemas.microsoft.com/office/drawing/2014/main" id="{A0B6E97F-00E1-4372-8978-8BCBDC9026E6}"/>
                </a:ext>
              </a:extLst>
            </p:cNvPr>
            <p:cNvSpPr/>
            <p:nvPr/>
          </p:nvSpPr>
          <p:spPr>
            <a:xfrm>
              <a:off x="9841624" y="4115729"/>
              <a:ext cx="202882" cy="268223"/>
            </a:xfrm>
            <a:custGeom>
              <a:avLst/>
              <a:gdLst>
                <a:gd name="connsiteX0" fmla="*/ 20765 w 202882"/>
                <a:gd name="connsiteY0" fmla="*/ 268224 h 268223"/>
                <a:gd name="connsiteX1" fmla="*/ 0 w 202882"/>
                <a:gd name="connsiteY1" fmla="*/ 268224 h 268223"/>
                <a:gd name="connsiteX2" fmla="*/ 182118 w 202882"/>
                <a:gd name="connsiteY2" fmla="*/ 0 h 268223"/>
                <a:gd name="connsiteX3" fmla="*/ 202883 w 202882"/>
                <a:gd name="connsiteY3" fmla="*/ 0 h 268223"/>
              </a:gdLst>
              <a:ahLst/>
              <a:cxnLst>
                <a:cxn ang="0">
                  <a:pos x="connsiteX0" y="connsiteY0"/>
                </a:cxn>
                <a:cxn ang="0">
                  <a:pos x="connsiteX1" y="connsiteY1"/>
                </a:cxn>
                <a:cxn ang="0">
                  <a:pos x="connsiteX2" y="connsiteY2"/>
                </a:cxn>
                <a:cxn ang="0">
                  <a:pos x="connsiteX3" y="connsiteY3"/>
                </a:cxn>
              </a:cxnLst>
              <a:rect l="l" t="t" r="r" b="b"/>
              <a:pathLst>
                <a:path w="202882" h="268223">
                  <a:moveTo>
                    <a:pt x="20765" y="268224"/>
                  </a:moveTo>
                  <a:lnTo>
                    <a:pt x="0" y="268224"/>
                  </a:lnTo>
                  <a:lnTo>
                    <a:pt x="182118" y="0"/>
                  </a:lnTo>
                  <a:lnTo>
                    <a:pt x="202883" y="0"/>
                  </a:lnTo>
                  <a:close/>
                </a:path>
              </a:pathLst>
            </a:custGeom>
            <a:grpFill/>
            <a:ln w="9525" cap="flat">
              <a:noFill/>
              <a:prstDash val="solid"/>
              <a:miter/>
            </a:ln>
          </p:spPr>
          <p:txBody>
            <a:bodyPr rtlCol="0" anchor="ctr"/>
            <a:lstStyle/>
            <a:p>
              <a:endParaRPr lang="en-US" sz="1050"/>
            </a:p>
          </p:txBody>
        </p:sp>
        <p:sp>
          <p:nvSpPr>
            <p:cNvPr id="8" name="Freeform: Shape 7">
              <a:extLst>
                <a:ext uri="{FF2B5EF4-FFF2-40B4-BE49-F238E27FC236}">
                  <a16:creationId xmlns:a16="http://schemas.microsoft.com/office/drawing/2014/main" id="{CC7651B7-7A30-4AFA-A4D7-0B0C5D2DDAAF}"/>
                </a:ext>
              </a:extLst>
            </p:cNvPr>
            <p:cNvSpPr/>
            <p:nvPr/>
          </p:nvSpPr>
          <p:spPr>
            <a:xfrm>
              <a:off x="9941445" y="4115729"/>
              <a:ext cx="202882" cy="268223"/>
            </a:xfrm>
            <a:custGeom>
              <a:avLst/>
              <a:gdLst>
                <a:gd name="connsiteX0" fmla="*/ 20765 w 202882"/>
                <a:gd name="connsiteY0" fmla="*/ 268224 h 268223"/>
                <a:gd name="connsiteX1" fmla="*/ 0 w 202882"/>
                <a:gd name="connsiteY1" fmla="*/ 268224 h 268223"/>
                <a:gd name="connsiteX2" fmla="*/ 182118 w 202882"/>
                <a:gd name="connsiteY2" fmla="*/ 0 h 268223"/>
                <a:gd name="connsiteX3" fmla="*/ 202883 w 202882"/>
                <a:gd name="connsiteY3" fmla="*/ 0 h 268223"/>
              </a:gdLst>
              <a:ahLst/>
              <a:cxnLst>
                <a:cxn ang="0">
                  <a:pos x="connsiteX0" y="connsiteY0"/>
                </a:cxn>
                <a:cxn ang="0">
                  <a:pos x="connsiteX1" y="connsiteY1"/>
                </a:cxn>
                <a:cxn ang="0">
                  <a:pos x="connsiteX2" y="connsiteY2"/>
                </a:cxn>
                <a:cxn ang="0">
                  <a:pos x="connsiteX3" y="connsiteY3"/>
                </a:cxn>
              </a:cxnLst>
              <a:rect l="l" t="t" r="r" b="b"/>
              <a:pathLst>
                <a:path w="202882" h="268223">
                  <a:moveTo>
                    <a:pt x="20765" y="268224"/>
                  </a:moveTo>
                  <a:lnTo>
                    <a:pt x="0" y="268224"/>
                  </a:lnTo>
                  <a:lnTo>
                    <a:pt x="182118" y="0"/>
                  </a:lnTo>
                  <a:lnTo>
                    <a:pt x="202883" y="0"/>
                  </a:lnTo>
                  <a:close/>
                </a:path>
              </a:pathLst>
            </a:custGeom>
            <a:grpFill/>
            <a:ln w="9525" cap="flat">
              <a:noFill/>
              <a:prstDash val="solid"/>
              <a:miter/>
            </a:ln>
          </p:spPr>
          <p:txBody>
            <a:bodyPr rtlCol="0" anchor="ctr"/>
            <a:lstStyle/>
            <a:p>
              <a:endParaRPr lang="en-US" sz="1050"/>
            </a:p>
          </p:txBody>
        </p:sp>
        <p:sp>
          <p:nvSpPr>
            <p:cNvPr id="9" name="Freeform: Shape 8">
              <a:extLst>
                <a:ext uri="{FF2B5EF4-FFF2-40B4-BE49-F238E27FC236}">
                  <a16:creationId xmlns:a16="http://schemas.microsoft.com/office/drawing/2014/main" id="{FD2FC5CA-556B-4409-B084-34753A1F04E6}"/>
                </a:ext>
              </a:extLst>
            </p:cNvPr>
            <p:cNvSpPr/>
            <p:nvPr/>
          </p:nvSpPr>
          <p:spPr>
            <a:xfrm>
              <a:off x="10041267" y="4115729"/>
              <a:ext cx="202882" cy="268223"/>
            </a:xfrm>
            <a:custGeom>
              <a:avLst/>
              <a:gdLst>
                <a:gd name="connsiteX0" fmla="*/ 20669 w 202882"/>
                <a:gd name="connsiteY0" fmla="*/ 268224 h 268223"/>
                <a:gd name="connsiteX1" fmla="*/ 0 w 202882"/>
                <a:gd name="connsiteY1" fmla="*/ 268224 h 268223"/>
                <a:gd name="connsiteX2" fmla="*/ 182118 w 202882"/>
                <a:gd name="connsiteY2" fmla="*/ 0 h 268223"/>
                <a:gd name="connsiteX3" fmla="*/ 202883 w 202882"/>
                <a:gd name="connsiteY3" fmla="*/ 0 h 268223"/>
              </a:gdLst>
              <a:ahLst/>
              <a:cxnLst>
                <a:cxn ang="0">
                  <a:pos x="connsiteX0" y="connsiteY0"/>
                </a:cxn>
                <a:cxn ang="0">
                  <a:pos x="connsiteX1" y="connsiteY1"/>
                </a:cxn>
                <a:cxn ang="0">
                  <a:pos x="connsiteX2" y="connsiteY2"/>
                </a:cxn>
                <a:cxn ang="0">
                  <a:pos x="connsiteX3" y="connsiteY3"/>
                </a:cxn>
              </a:cxnLst>
              <a:rect l="l" t="t" r="r" b="b"/>
              <a:pathLst>
                <a:path w="202882" h="268223">
                  <a:moveTo>
                    <a:pt x="20669" y="268224"/>
                  </a:moveTo>
                  <a:lnTo>
                    <a:pt x="0" y="268224"/>
                  </a:lnTo>
                  <a:lnTo>
                    <a:pt x="182118" y="0"/>
                  </a:lnTo>
                  <a:lnTo>
                    <a:pt x="202883" y="0"/>
                  </a:lnTo>
                  <a:close/>
                </a:path>
              </a:pathLst>
            </a:custGeom>
            <a:grpFill/>
            <a:ln w="9525" cap="flat">
              <a:noFill/>
              <a:prstDash val="solid"/>
              <a:miter/>
            </a:ln>
          </p:spPr>
          <p:txBody>
            <a:bodyPr rtlCol="0" anchor="ctr"/>
            <a:lstStyle/>
            <a:p>
              <a:endParaRPr lang="en-US" sz="1050"/>
            </a:p>
          </p:txBody>
        </p:sp>
        <p:sp>
          <p:nvSpPr>
            <p:cNvPr id="10" name="Freeform: Shape 9">
              <a:extLst>
                <a:ext uri="{FF2B5EF4-FFF2-40B4-BE49-F238E27FC236}">
                  <a16:creationId xmlns:a16="http://schemas.microsoft.com/office/drawing/2014/main" id="{3E63FB41-EE1F-4889-9096-3A38936330D5}"/>
                </a:ext>
              </a:extLst>
            </p:cNvPr>
            <p:cNvSpPr/>
            <p:nvPr/>
          </p:nvSpPr>
          <p:spPr>
            <a:xfrm>
              <a:off x="10141090" y="4115729"/>
              <a:ext cx="202882" cy="268223"/>
            </a:xfrm>
            <a:custGeom>
              <a:avLst/>
              <a:gdLst>
                <a:gd name="connsiteX0" fmla="*/ 20669 w 202882"/>
                <a:gd name="connsiteY0" fmla="*/ 268224 h 268223"/>
                <a:gd name="connsiteX1" fmla="*/ 0 w 202882"/>
                <a:gd name="connsiteY1" fmla="*/ 268224 h 268223"/>
                <a:gd name="connsiteX2" fmla="*/ 182118 w 202882"/>
                <a:gd name="connsiteY2" fmla="*/ 0 h 268223"/>
                <a:gd name="connsiteX3" fmla="*/ 202883 w 202882"/>
                <a:gd name="connsiteY3" fmla="*/ 0 h 268223"/>
              </a:gdLst>
              <a:ahLst/>
              <a:cxnLst>
                <a:cxn ang="0">
                  <a:pos x="connsiteX0" y="connsiteY0"/>
                </a:cxn>
                <a:cxn ang="0">
                  <a:pos x="connsiteX1" y="connsiteY1"/>
                </a:cxn>
                <a:cxn ang="0">
                  <a:pos x="connsiteX2" y="connsiteY2"/>
                </a:cxn>
                <a:cxn ang="0">
                  <a:pos x="connsiteX3" y="connsiteY3"/>
                </a:cxn>
              </a:cxnLst>
              <a:rect l="l" t="t" r="r" b="b"/>
              <a:pathLst>
                <a:path w="202882" h="268223">
                  <a:moveTo>
                    <a:pt x="20669" y="268224"/>
                  </a:moveTo>
                  <a:lnTo>
                    <a:pt x="0" y="268224"/>
                  </a:lnTo>
                  <a:lnTo>
                    <a:pt x="182118" y="0"/>
                  </a:lnTo>
                  <a:lnTo>
                    <a:pt x="202883" y="0"/>
                  </a:lnTo>
                  <a:close/>
                </a:path>
              </a:pathLst>
            </a:custGeom>
            <a:grpFill/>
            <a:ln w="9525" cap="flat">
              <a:noFill/>
              <a:prstDash val="solid"/>
              <a:miter/>
            </a:ln>
          </p:spPr>
          <p:txBody>
            <a:bodyPr rtlCol="0" anchor="ctr"/>
            <a:lstStyle/>
            <a:p>
              <a:endParaRPr lang="en-US" sz="1050"/>
            </a:p>
          </p:txBody>
        </p:sp>
        <p:sp>
          <p:nvSpPr>
            <p:cNvPr id="11" name="Freeform: Shape 10">
              <a:extLst>
                <a:ext uri="{FF2B5EF4-FFF2-40B4-BE49-F238E27FC236}">
                  <a16:creationId xmlns:a16="http://schemas.microsoft.com/office/drawing/2014/main" id="{0DD19F3B-7B3E-4861-8FDA-D0116C96C16E}"/>
                </a:ext>
              </a:extLst>
            </p:cNvPr>
            <p:cNvSpPr/>
            <p:nvPr/>
          </p:nvSpPr>
          <p:spPr>
            <a:xfrm>
              <a:off x="10240911" y="4115729"/>
              <a:ext cx="202882" cy="268223"/>
            </a:xfrm>
            <a:custGeom>
              <a:avLst/>
              <a:gdLst>
                <a:gd name="connsiteX0" fmla="*/ 20669 w 202882"/>
                <a:gd name="connsiteY0" fmla="*/ 268224 h 268223"/>
                <a:gd name="connsiteX1" fmla="*/ 0 w 202882"/>
                <a:gd name="connsiteY1" fmla="*/ 268224 h 268223"/>
                <a:gd name="connsiteX2" fmla="*/ 182118 w 202882"/>
                <a:gd name="connsiteY2" fmla="*/ 0 h 268223"/>
                <a:gd name="connsiteX3" fmla="*/ 202883 w 202882"/>
                <a:gd name="connsiteY3" fmla="*/ 0 h 268223"/>
              </a:gdLst>
              <a:ahLst/>
              <a:cxnLst>
                <a:cxn ang="0">
                  <a:pos x="connsiteX0" y="connsiteY0"/>
                </a:cxn>
                <a:cxn ang="0">
                  <a:pos x="connsiteX1" y="connsiteY1"/>
                </a:cxn>
                <a:cxn ang="0">
                  <a:pos x="connsiteX2" y="connsiteY2"/>
                </a:cxn>
                <a:cxn ang="0">
                  <a:pos x="connsiteX3" y="connsiteY3"/>
                </a:cxn>
              </a:cxnLst>
              <a:rect l="l" t="t" r="r" b="b"/>
              <a:pathLst>
                <a:path w="202882" h="268223">
                  <a:moveTo>
                    <a:pt x="20669" y="268224"/>
                  </a:moveTo>
                  <a:lnTo>
                    <a:pt x="0" y="268224"/>
                  </a:lnTo>
                  <a:lnTo>
                    <a:pt x="182118" y="0"/>
                  </a:lnTo>
                  <a:lnTo>
                    <a:pt x="202883" y="0"/>
                  </a:lnTo>
                  <a:close/>
                </a:path>
              </a:pathLst>
            </a:custGeom>
            <a:grpFill/>
            <a:ln w="9525" cap="flat">
              <a:noFill/>
              <a:prstDash val="solid"/>
              <a:miter/>
            </a:ln>
          </p:spPr>
          <p:txBody>
            <a:bodyPr rtlCol="0" anchor="ctr"/>
            <a:lstStyle/>
            <a:p>
              <a:endParaRPr lang="en-US" sz="1050"/>
            </a:p>
          </p:txBody>
        </p:sp>
      </p:grpSp>
      <p:sp>
        <p:nvSpPr>
          <p:cNvPr id="3" name="Date Placeholder 2">
            <a:extLst>
              <a:ext uri="{FF2B5EF4-FFF2-40B4-BE49-F238E27FC236}">
                <a16:creationId xmlns:a16="http://schemas.microsoft.com/office/drawing/2014/main" id="{410A2C46-C908-4010-AAE2-9FA41B145C4D}"/>
              </a:ext>
            </a:extLst>
          </p:cNvPr>
          <p:cNvSpPr>
            <a:spLocks noGrp="1"/>
          </p:cNvSpPr>
          <p:nvPr>
            <p:ph type="dt" sz="half" idx="10"/>
          </p:nvPr>
        </p:nvSpPr>
        <p:spPr/>
        <p:txBody>
          <a:bodyPr/>
          <a:lstStyle/>
          <a:p>
            <a:fld id="{B2701A64-483B-4532-94FB-D8F90CB6DEE0}" type="datetime1">
              <a:rPr lang="en-US" smtClean="0"/>
              <a:t>5/11/2022</a:t>
            </a:fld>
            <a:endParaRPr lang="en-US"/>
          </a:p>
        </p:txBody>
      </p:sp>
      <p:sp>
        <p:nvSpPr>
          <p:cNvPr id="4" name="Footer Placeholder 3">
            <a:extLst>
              <a:ext uri="{FF2B5EF4-FFF2-40B4-BE49-F238E27FC236}">
                <a16:creationId xmlns:a16="http://schemas.microsoft.com/office/drawing/2014/main" id="{C7CF5279-7D37-4D98-9A70-987C84F62C2B}"/>
              </a:ext>
            </a:extLst>
          </p:cNvPr>
          <p:cNvSpPr>
            <a:spLocks noGrp="1"/>
          </p:cNvSpPr>
          <p:nvPr>
            <p:ph type="ftr" sz="quarter" idx="11"/>
          </p:nvPr>
        </p:nvSpPr>
        <p:spPr/>
        <p:txBody>
          <a:bodyPr/>
          <a:lstStyle/>
          <a:p>
            <a:r>
              <a:rPr lang="en-US"/>
              <a:t>Sample Footer Text</a:t>
            </a:r>
          </a:p>
        </p:txBody>
      </p:sp>
      <p:sp>
        <p:nvSpPr>
          <p:cNvPr id="5" name="Slide Number Placeholder 4">
            <a:extLst>
              <a:ext uri="{FF2B5EF4-FFF2-40B4-BE49-F238E27FC236}">
                <a16:creationId xmlns:a16="http://schemas.microsoft.com/office/drawing/2014/main" id="{2896FAD0-59EF-49AA-BBC6-A0EC184DD2C9}"/>
              </a:ext>
            </a:extLst>
          </p:cNvPr>
          <p:cNvSpPr>
            <a:spLocks noGrp="1"/>
          </p:cNvSpPr>
          <p:nvPr>
            <p:ph type="sldNum" sz="quarter" idx="12"/>
          </p:nvPr>
        </p:nvSpPr>
        <p:spPr/>
        <p:txBody>
          <a:bodyPr/>
          <a:lstStyle/>
          <a:p>
            <a:fld id="{F3450C42-9A0B-4425-92C2-70FCF7C45734}" type="slidenum">
              <a:rPr lang="en-US" smtClean="0"/>
              <a:t>‹#›</a:t>
            </a:fld>
            <a:endParaRPr lang="en-US"/>
          </a:p>
        </p:txBody>
      </p:sp>
      <p:sp>
        <p:nvSpPr>
          <p:cNvPr id="13" name="Oval 12">
            <a:extLst>
              <a:ext uri="{FF2B5EF4-FFF2-40B4-BE49-F238E27FC236}">
                <a16:creationId xmlns:a16="http://schemas.microsoft.com/office/drawing/2014/main" id="{876EB399-18D2-46D5-8757-35FCFF8EA80D}"/>
              </a:ext>
            </a:extLst>
          </p:cNvPr>
          <p:cNvSpPr/>
          <p:nvPr/>
        </p:nvSpPr>
        <p:spPr>
          <a:xfrm>
            <a:off x="240552" y="489671"/>
            <a:ext cx="239956" cy="239956"/>
          </a:xfrm>
          <a:prstGeom prst="ellipse">
            <a:avLst/>
          </a:prstGeom>
          <a:solidFill>
            <a:schemeClr val="accent3">
              <a:lumMod val="20000"/>
              <a:lumOff val="80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050"/>
          </a:p>
        </p:txBody>
      </p:sp>
    </p:spTree>
    <p:extLst>
      <p:ext uri="{BB962C8B-B14F-4D97-AF65-F5344CB8AC3E}">
        <p14:creationId xmlns:p14="http://schemas.microsoft.com/office/powerpoint/2010/main" val="467396876"/>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grpSp>
        <p:nvGrpSpPr>
          <p:cNvPr id="5" name="Graphic 185">
            <a:extLst>
              <a:ext uri="{FF2B5EF4-FFF2-40B4-BE49-F238E27FC236}">
                <a16:creationId xmlns:a16="http://schemas.microsoft.com/office/drawing/2014/main" id="{773CCE17-EE0F-40E0-B7AE-CF7677B64709}"/>
              </a:ext>
            </a:extLst>
          </p:cNvPr>
          <p:cNvGrpSpPr/>
          <p:nvPr/>
        </p:nvGrpSpPr>
        <p:grpSpPr>
          <a:xfrm>
            <a:off x="8249673" y="4490298"/>
            <a:ext cx="790850" cy="352267"/>
            <a:chOff x="9841624" y="4115729"/>
            <a:chExt cx="602170" cy="268223"/>
          </a:xfrm>
          <a:solidFill>
            <a:schemeClr val="tx1"/>
          </a:solidFill>
        </p:grpSpPr>
        <p:sp>
          <p:nvSpPr>
            <p:cNvPr id="6" name="Freeform: Shape 5">
              <a:extLst>
                <a:ext uri="{FF2B5EF4-FFF2-40B4-BE49-F238E27FC236}">
                  <a16:creationId xmlns:a16="http://schemas.microsoft.com/office/drawing/2014/main" id="{B0AC6C4E-6EA5-454A-AB84-8B94D8B585EC}"/>
                </a:ext>
              </a:extLst>
            </p:cNvPr>
            <p:cNvSpPr/>
            <p:nvPr/>
          </p:nvSpPr>
          <p:spPr>
            <a:xfrm>
              <a:off x="9841624" y="4115729"/>
              <a:ext cx="202882" cy="268223"/>
            </a:xfrm>
            <a:custGeom>
              <a:avLst/>
              <a:gdLst>
                <a:gd name="connsiteX0" fmla="*/ 20765 w 202882"/>
                <a:gd name="connsiteY0" fmla="*/ 268224 h 268223"/>
                <a:gd name="connsiteX1" fmla="*/ 0 w 202882"/>
                <a:gd name="connsiteY1" fmla="*/ 268224 h 268223"/>
                <a:gd name="connsiteX2" fmla="*/ 182118 w 202882"/>
                <a:gd name="connsiteY2" fmla="*/ 0 h 268223"/>
                <a:gd name="connsiteX3" fmla="*/ 202883 w 202882"/>
                <a:gd name="connsiteY3" fmla="*/ 0 h 268223"/>
              </a:gdLst>
              <a:ahLst/>
              <a:cxnLst>
                <a:cxn ang="0">
                  <a:pos x="connsiteX0" y="connsiteY0"/>
                </a:cxn>
                <a:cxn ang="0">
                  <a:pos x="connsiteX1" y="connsiteY1"/>
                </a:cxn>
                <a:cxn ang="0">
                  <a:pos x="connsiteX2" y="connsiteY2"/>
                </a:cxn>
                <a:cxn ang="0">
                  <a:pos x="connsiteX3" y="connsiteY3"/>
                </a:cxn>
              </a:cxnLst>
              <a:rect l="l" t="t" r="r" b="b"/>
              <a:pathLst>
                <a:path w="202882" h="268223">
                  <a:moveTo>
                    <a:pt x="20765" y="268224"/>
                  </a:moveTo>
                  <a:lnTo>
                    <a:pt x="0" y="268224"/>
                  </a:lnTo>
                  <a:lnTo>
                    <a:pt x="182118" y="0"/>
                  </a:lnTo>
                  <a:lnTo>
                    <a:pt x="202883" y="0"/>
                  </a:lnTo>
                  <a:close/>
                </a:path>
              </a:pathLst>
            </a:custGeom>
            <a:grpFill/>
            <a:ln w="9525" cap="flat">
              <a:noFill/>
              <a:prstDash val="solid"/>
              <a:miter/>
            </a:ln>
          </p:spPr>
          <p:txBody>
            <a:bodyPr rtlCol="0" anchor="ctr"/>
            <a:lstStyle/>
            <a:p>
              <a:endParaRPr lang="en-US" sz="1050"/>
            </a:p>
          </p:txBody>
        </p:sp>
        <p:sp>
          <p:nvSpPr>
            <p:cNvPr id="7" name="Freeform: Shape 6">
              <a:extLst>
                <a:ext uri="{FF2B5EF4-FFF2-40B4-BE49-F238E27FC236}">
                  <a16:creationId xmlns:a16="http://schemas.microsoft.com/office/drawing/2014/main" id="{B4329338-925B-4677-BA6E-4357D37DB545}"/>
                </a:ext>
              </a:extLst>
            </p:cNvPr>
            <p:cNvSpPr/>
            <p:nvPr/>
          </p:nvSpPr>
          <p:spPr>
            <a:xfrm>
              <a:off x="9941445" y="4115729"/>
              <a:ext cx="202882" cy="268223"/>
            </a:xfrm>
            <a:custGeom>
              <a:avLst/>
              <a:gdLst>
                <a:gd name="connsiteX0" fmla="*/ 20765 w 202882"/>
                <a:gd name="connsiteY0" fmla="*/ 268224 h 268223"/>
                <a:gd name="connsiteX1" fmla="*/ 0 w 202882"/>
                <a:gd name="connsiteY1" fmla="*/ 268224 h 268223"/>
                <a:gd name="connsiteX2" fmla="*/ 182118 w 202882"/>
                <a:gd name="connsiteY2" fmla="*/ 0 h 268223"/>
                <a:gd name="connsiteX3" fmla="*/ 202883 w 202882"/>
                <a:gd name="connsiteY3" fmla="*/ 0 h 268223"/>
              </a:gdLst>
              <a:ahLst/>
              <a:cxnLst>
                <a:cxn ang="0">
                  <a:pos x="connsiteX0" y="connsiteY0"/>
                </a:cxn>
                <a:cxn ang="0">
                  <a:pos x="connsiteX1" y="connsiteY1"/>
                </a:cxn>
                <a:cxn ang="0">
                  <a:pos x="connsiteX2" y="connsiteY2"/>
                </a:cxn>
                <a:cxn ang="0">
                  <a:pos x="connsiteX3" y="connsiteY3"/>
                </a:cxn>
              </a:cxnLst>
              <a:rect l="l" t="t" r="r" b="b"/>
              <a:pathLst>
                <a:path w="202882" h="268223">
                  <a:moveTo>
                    <a:pt x="20765" y="268224"/>
                  </a:moveTo>
                  <a:lnTo>
                    <a:pt x="0" y="268224"/>
                  </a:lnTo>
                  <a:lnTo>
                    <a:pt x="182118" y="0"/>
                  </a:lnTo>
                  <a:lnTo>
                    <a:pt x="202883" y="0"/>
                  </a:lnTo>
                  <a:close/>
                </a:path>
              </a:pathLst>
            </a:custGeom>
            <a:grpFill/>
            <a:ln w="9525" cap="flat">
              <a:noFill/>
              <a:prstDash val="solid"/>
              <a:miter/>
            </a:ln>
          </p:spPr>
          <p:txBody>
            <a:bodyPr rtlCol="0" anchor="ctr"/>
            <a:lstStyle/>
            <a:p>
              <a:endParaRPr lang="en-US" sz="1050"/>
            </a:p>
          </p:txBody>
        </p:sp>
        <p:sp>
          <p:nvSpPr>
            <p:cNvPr id="8" name="Freeform: Shape 7">
              <a:extLst>
                <a:ext uri="{FF2B5EF4-FFF2-40B4-BE49-F238E27FC236}">
                  <a16:creationId xmlns:a16="http://schemas.microsoft.com/office/drawing/2014/main" id="{334C0A08-043F-4818-BA1D-BCC9F811A873}"/>
                </a:ext>
              </a:extLst>
            </p:cNvPr>
            <p:cNvSpPr/>
            <p:nvPr/>
          </p:nvSpPr>
          <p:spPr>
            <a:xfrm>
              <a:off x="10041267" y="4115729"/>
              <a:ext cx="202882" cy="268223"/>
            </a:xfrm>
            <a:custGeom>
              <a:avLst/>
              <a:gdLst>
                <a:gd name="connsiteX0" fmla="*/ 20669 w 202882"/>
                <a:gd name="connsiteY0" fmla="*/ 268224 h 268223"/>
                <a:gd name="connsiteX1" fmla="*/ 0 w 202882"/>
                <a:gd name="connsiteY1" fmla="*/ 268224 h 268223"/>
                <a:gd name="connsiteX2" fmla="*/ 182118 w 202882"/>
                <a:gd name="connsiteY2" fmla="*/ 0 h 268223"/>
                <a:gd name="connsiteX3" fmla="*/ 202883 w 202882"/>
                <a:gd name="connsiteY3" fmla="*/ 0 h 268223"/>
              </a:gdLst>
              <a:ahLst/>
              <a:cxnLst>
                <a:cxn ang="0">
                  <a:pos x="connsiteX0" y="connsiteY0"/>
                </a:cxn>
                <a:cxn ang="0">
                  <a:pos x="connsiteX1" y="connsiteY1"/>
                </a:cxn>
                <a:cxn ang="0">
                  <a:pos x="connsiteX2" y="connsiteY2"/>
                </a:cxn>
                <a:cxn ang="0">
                  <a:pos x="connsiteX3" y="connsiteY3"/>
                </a:cxn>
              </a:cxnLst>
              <a:rect l="l" t="t" r="r" b="b"/>
              <a:pathLst>
                <a:path w="202882" h="268223">
                  <a:moveTo>
                    <a:pt x="20669" y="268224"/>
                  </a:moveTo>
                  <a:lnTo>
                    <a:pt x="0" y="268224"/>
                  </a:lnTo>
                  <a:lnTo>
                    <a:pt x="182118" y="0"/>
                  </a:lnTo>
                  <a:lnTo>
                    <a:pt x="202883" y="0"/>
                  </a:lnTo>
                  <a:close/>
                </a:path>
              </a:pathLst>
            </a:custGeom>
            <a:grpFill/>
            <a:ln w="9525" cap="flat">
              <a:noFill/>
              <a:prstDash val="solid"/>
              <a:miter/>
            </a:ln>
          </p:spPr>
          <p:txBody>
            <a:bodyPr rtlCol="0" anchor="ctr"/>
            <a:lstStyle/>
            <a:p>
              <a:endParaRPr lang="en-US" sz="1050"/>
            </a:p>
          </p:txBody>
        </p:sp>
        <p:sp>
          <p:nvSpPr>
            <p:cNvPr id="9" name="Freeform: Shape 8">
              <a:extLst>
                <a:ext uri="{FF2B5EF4-FFF2-40B4-BE49-F238E27FC236}">
                  <a16:creationId xmlns:a16="http://schemas.microsoft.com/office/drawing/2014/main" id="{DCB185DD-ED0D-4633-8098-95C4A6F177CC}"/>
                </a:ext>
              </a:extLst>
            </p:cNvPr>
            <p:cNvSpPr/>
            <p:nvPr/>
          </p:nvSpPr>
          <p:spPr>
            <a:xfrm>
              <a:off x="10141090" y="4115729"/>
              <a:ext cx="202882" cy="268223"/>
            </a:xfrm>
            <a:custGeom>
              <a:avLst/>
              <a:gdLst>
                <a:gd name="connsiteX0" fmla="*/ 20669 w 202882"/>
                <a:gd name="connsiteY0" fmla="*/ 268224 h 268223"/>
                <a:gd name="connsiteX1" fmla="*/ 0 w 202882"/>
                <a:gd name="connsiteY1" fmla="*/ 268224 h 268223"/>
                <a:gd name="connsiteX2" fmla="*/ 182118 w 202882"/>
                <a:gd name="connsiteY2" fmla="*/ 0 h 268223"/>
                <a:gd name="connsiteX3" fmla="*/ 202883 w 202882"/>
                <a:gd name="connsiteY3" fmla="*/ 0 h 268223"/>
              </a:gdLst>
              <a:ahLst/>
              <a:cxnLst>
                <a:cxn ang="0">
                  <a:pos x="connsiteX0" y="connsiteY0"/>
                </a:cxn>
                <a:cxn ang="0">
                  <a:pos x="connsiteX1" y="connsiteY1"/>
                </a:cxn>
                <a:cxn ang="0">
                  <a:pos x="connsiteX2" y="connsiteY2"/>
                </a:cxn>
                <a:cxn ang="0">
                  <a:pos x="connsiteX3" y="connsiteY3"/>
                </a:cxn>
              </a:cxnLst>
              <a:rect l="l" t="t" r="r" b="b"/>
              <a:pathLst>
                <a:path w="202882" h="268223">
                  <a:moveTo>
                    <a:pt x="20669" y="268224"/>
                  </a:moveTo>
                  <a:lnTo>
                    <a:pt x="0" y="268224"/>
                  </a:lnTo>
                  <a:lnTo>
                    <a:pt x="182118" y="0"/>
                  </a:lnTo>
                  <a:lnTo>
                    <a:pt x="202883" y="0"/>
                  </a:lnTo>
                  <a:close/>
                </a:path>
              </a:pathLst>
            </a:custGeom>
            <a:grpFill/>
            <a:ln w="9525" cap="flat">
              <a:noFill/>
              <a:prstDash val="solid"/>
              <a:miter/>
            </a:ln>
          </p:spPr>
          <p:txBody>
            <a:bodyPr rtlCol="0" anchor="ctr"/>
            <a:lstStyle/>
            <a:p>
              <a:endParaRPr lang="en-US" sz="1050"/>
            </a:p>
          </p:txBody>
        </p:sp>
        <p:sp>
          <p:nvSpPr>
            <p:cNvPr id="10" name="Freeform: Shape 9">
              <a:extLst>
                <a:ext uri="{FF2B5EF4-FFF2-40B4-BE49-F238E27FC236}">
                  <a16:creationId xmlns:a16="http://schemas.microsoft.com/office/drawing/2014/main" id="{2AD50526-B611-40B6-BB45-AE82F0EF5992}"/>
                </a:ext>
              </a:extLst>
            </p:cNvPr>
            <p:cNvSpPr/>
            <p:nvPr/>
          </p:nvSpPr>
          <p:spPr>
            <a:xfrm>
              <a:off x="10240911" y="4115729"/>
              <a:ext cx="202882" cy="268223"/>
            </a:xfrm>
            <a:custGeom>
              <a:avLst/>
              <a:gdLst>
                <a:gd name="connsiteX0" fmla="*/ 20669 w 202882"/>
                <a:gd name="connsiteY0" fmla="*/ 268224 h 268223"/>
                <a:gd name="connsiteX1" fmla="*/ 0 w 202882"/>
                <a:gd name="connsiteY1" fmla="*/ 268224 h 268223"/>
                <a:gd name="connsiteX2" fmla="*/ 182118 w 202882"/>
                <a:gd name="connsiteY2" fmla="*/ 0 h 268223"/>
                <a:gd name="connsiteX3" fmla="*/ 202883 w 202882"/>
                <a:gd name="connsiteY3" fmla="*/ 0 h 268223"/>
              </a:gdLst>
              <a:ahLst/>
              <a:cxnLst>
                <a:cxn ang="0">
                  <a:pos x="connsiteX0" y="connsiteY0"/>
                </a:cxn>
                <a:cxn ang="0">
                  <a:pos x="connsiteX1" y="connsiteY1"/>
                </a:cxn>
                <a:cxn ang="0">
                  <a:pos x="connsiteX2" y="connsiteY2"/>
                </a:cxn>
                <a:cxn ang="0">
                  <a:pos x="connsiteX3" y="connsiteY3"/>
                </a:cxn>
              </a:cxnLst>
              <a:rect l="l" t="t" r="r" b="b"/>
              <a:pathLst>
                <a:path w="202882" h="268223">
                  <a:moveTo>
                    <a:pt x="20669" y="268224"/>
                  </a:moveTo>
                  <a:lnTo>
                    <a:pt x="0" y="268224"/>
                  </a:lnTo>
                  <a:lnTo>
                    <a:pt x="182118" y="0"/>
                  </a:lnTo>
                  <a:lnTo>
                    <a:pt x="202883" y="0"/>
                  </a:lnTo>
                  <a:close/>
                </a:path>
              </a:pathLst>
            </a:custGeom>
            <a:grpFill/>
            <a:ln w="9525" cap="flat">
              <a:noFill/>
              <a:prstDash val="solid"/>
              <a:miter/>
            </a:ln>
          </p:spPr>
          <p:txBody>
            <a:bodyPr rtlCol="0" anchor="ctr"/>
            <a:lstStyle/>
            <a:p>
              <a:endParaRPr lang="en-US" sz="1050"/>
            </a:p>
          </p:txBody>
        </p:sp>
      </p:grpSp>
      <p:sp>
        <p:nvSpPr>
          <p:cNvPr id="2" name="Date Placeholder 1">
            <a:extLst>
              <a:ext uri="{FF2B5EF4-FFF2-40B4-BE49-F238E27FC236}">
                <a16:creationId xmlns:a16="http://schemas.microsoft.com/office/drawing/2014/main" id="{0708C302-4224-4668-8CAC-3267172A0C93}"/>
              </a:ext>
            </a:extLst>
          </p:cNvPr>
          <p:cNvSpPr>
            <a:spLocks noGrp="1"/>
          </p:cNvSpPr>
          <p:nvPr>
            <p:ph type="dt" sz="half" idx="10"/>
          </p:nvPr>
        </p:nvSpPr>
        <p:spPr/>
        <p:txBody>
          <a:bodyPr/>
          <a:lstStyle/>
          <a:p>
            <a:fld id="{6F18FB39-20FB-4E2E-B861-45B709B9C3C5}" type="datetime1">
              <a:rPr lang="en-US" smtClean="0"/>
              <a:t>5/11/2022</a:t>
            </a:fld>
            <a:endParaRPr lang="en-US"/>
          </a:p>
        </p:txBody>
      </p:sp>
      <p:sp>
        <p:nvSpPr>
          <p:cNvPr id="3" name="Footer Placeholder 2">
            <a:extLst>
              <a:ext uri="{FF2B5EF4-FFF2-40B4-BE49-F238E27FC236}">
                <a16:creationId xmlns:a16="http://schemas.microsoft.com/office/drawing/2014/main" id="{F0C8FC22-AEB6-4BAF-BF93-41A2C757CCC7}"/>
              </a:ext>
            </a:extLst>
          </p:cNvPr>
          <p:cNvSpPr>
            <a:spLocks noGrp="1"/>
          </p:cNvSpPr>
          <p:nvPr>
            <p:ph type="ftr" sz="quarter" idx="11"/>
          </p:nvPr>
        </p:nvSpPr>
        <p:spPr/>
        <p:txBody>
          <a:bodyPr/>
          <a:lstStyle/>
          <a:p>
            <a:r>
              <a:rPr lang="en-US"/>
              <a:t>Sample Footer Text</a:t>
            </a:r>
          </a:p>
        </p:txBody>
      </p:sp>
      <p:sp>
        <p:nvSpPr>
          <p:cNvPr id="4" name="Slide Number Placeholder 3">
            <a:extLst>
              <a:ext uri="{FF2B5EF4-FFF2-40B4-BE49-F238E27FC236}">
                <a16:creationId xmlns:a16="http://schemas.microsoft.com/office/drawing/2014/main" id="{252CA88A-5462-4F17-AFA0-52721ADDBB8F}"/>
              </a:ext>
            </a:extLst>
          </p:cNvPr>
          <p:cNvSpPr>
            <a:spLocks noGrp="1"/>
          </p:cNvSpPr>
          <p:nvPr>
            <p:ph type="sldNum" sz="quarter" idx="12"/>
          </p:nvPr>
        </p:nvSpPr>
        <p:spPr/>
        <p:txBody>
          <a:bodyPr/>
          <a:lstStyle/>
          <a:p>
            <a:fld id="{F3450C42-9A0B-4425-92C2-70FCF7C45734}" type="slidenum">
              <a:rPr lang="en-US" smtClean="0"/>
              <a:t>‹#›</a:t>
            </a:fld>
            <a:endParaRPr lang="en-US"/>
          </a:p>
        </p:txBody>
      </p:sp>
      <p:sp>
        <p:nvSpPr>
          <p:cNvPr id="12" name="Oval 11">
            <a:extLst>
              <a:ext uri="{FF2B5EF4-FFF2-40B4-BE49-F238E27FC236}">
                <a16:creationId xmlns:a16="http://schemas.microsoft.com/office/drawing/2014/main" id="{70CCC791-94D7-4BB8-9EDF-423CEA1F6215}"/>
              </a:ext>
            </a:extLst>
          </p:cNvPr>
          <p:cNvSpPr/>
          <p:nvPr/>
        </p:nvSpPr>
        <p:spPr>
          <a:xfrm>
            <a:off x="240552" y="489671"/>
            <a:ext cx="239956" cy="239956"/>
          </a:xfrm>
          <a:prstGeom prst="ellipse">
            <a:avLst/>
          </a:prstGeom>
          <a:solidFill>
            <a:schemeClr val="accent3">
              <a:lumMod val="20000"/>
              <a:lumOff val="80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050"/>
          </a:p>
        </p:txBody>
      </p:sp>
    </p:spTree>
    <p:extLst>
      <p:ext uri="{BB962C8B-B14F-4D97-AF65-F5344CB8AC3E}">
        <p14:creationId xmlns:p14="http://schemas.microsoft.com/office/powerpoint/2010/main" val="2735704064"/>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E6AC37-C5B5-462A-BE4A-E55CEBF2A341}"/>
              </a:ext>
            </a:extLst>
          </p:cNvPr>
          <p:cNvSpPr>
            <a:spLocks noGrp="1"/>
          </p:cNvSpPr>
          <p:nvPr>
            <p:ph type="title"/>
          </p:nvPr>
        </p:nvSpPr>
        <p:spPr>
          <a:xfrm>
            <a:off x="629841" y="342900"/>
            <a:ext cx="2949178" cy="1200150"/>
          </a:xfrm>
        </p:spPr>
        <p:txBody>
          <a:bodyPr anchor="b"/>
          <a:lstStyle>
            <a:lvl1pPr>
              <a:defRPr sz="2400"/>
            </a:lvl1pPr>
          </a:lstStyle>
          <a:p>
            <a:r>
              <a:rPr lang="en-US"/>
              <a:t>Click to edit Master title style</a:t>
            </a:r>
          </a:p>
        </p:txBody>
      </p:sp>
      <p:sp>
        <p:nvSpPr>
          <p:cNvPr id="3" name="Content Placeholder 2">
            <a:extLst>
              <a:ext uri="{FF2B5EF4-FFF2-40B4-BE49-F238E27FC236}">
                <a16:creationId xmlns:a16="http://schemas.microsoft.com/office/drawing/2014/main" id="{6A4B007F-32A8-4688-BBEF-4FCB99DF5EA4}"/>
              </a:ext>
            </a:extLst>
          </p:cNvPr>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1DF2E2EB-BF8A-44A4-8AE0-BD6C31B1D92B}"/>
              </a:ext>
            </a:extLst>
          </p:cNvPr>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grpSp>
        <p:nvGrpSpPr>
          <p:cNvPr id="8" name="Graphic 185">
            <a:extLst>
              <a:ext uri="{FF2B5EF4-FFF2-40B4-BE49-F238E27FC236}">
                <a16:creationId xmlns:a16="http://schemas.microsoft.com/office/drawing/2014/main" id="{FC9E188F-54C8-4547-9F8C-525712AD7DB6}"/>
              </a:ext>
            </a:extLst>
          </p:cNvPr>
          <p:cNvGrpSpPr/>
          <p:nvPr/>
        </p:nvGrpSpPr>
        <p:grpSpPr>
          <a:xfrm>
            <a:off x="8249673" y="4490298"/>
            <a:ext cx="790850" cy="352267"/>
            <a:chOff x="9841624" y="4115729"/>
            <a:chExt cx="602170" cy="268223"/>
          </a:xfrm>
          <a:solidFill>
            <a:schemeClr val="tx1"/>
          </a:solidFill>
        </p:grpSpPr>
        <p:sp>
          <p:nvSpPr>
            <p:cNvPr id="9" name="Freeform: Shape 8">
              <a:extLst>
                <a:ext uri="{FF2B5EF4-FFF2-40B4-BE49-F238E27FC236}">
                  <a16:creationId xmlns:a16="http://schemas.microsoft.com/office/drawing/2014/main" id="{B99C4538-3939-47A9-A590-09FF21960653}"/>
                </a:ext>
              </a:extLst>
            </p:cNvPr>
            <p:cNvSpPr/>
            <p:nvPr/>
          </p:nvSpPr>
          <p:spPr>
            <a:xfrm>
              <a:off x="9841624" y="4115729"/>
              <a:ext cx="202882" cy="268223"/>
            </a:xfrm>
            <a:custGeom>
              <a:avLst/>
              <a:gdLst>
                <a:gd name="connsiteX0" fmla="*/ 20765 w 202882"/>
                <a:gd name="connsiteY0" fmla="*/ 268224 h 268223"/>
                <a:gd name="connsiteX1" fmla="*/ 0 w 202882"/>
                <a:gd name="connsiteY1" fmla="*/ 268224 h 268223"/>
                <a:gd name="connsiteX2" fmla="*/ 182118 w 202882"/>
                <a:gd name="connsiteY2" fmla="*/ 0 h 268223"/>
                <a:gd name="connsiteX3" fmla="*/ 202883 w 202882"/>
                <a:gd name="connsiteY3" fmla="*/ 0 h 268223"/>
              </a:gdLst>
              <a:ahLst/>
              <a:cxnLst>
                <a:cxn ang="0">
                  <a:pos x="connsiteX0" y="connsiteY0"/>
                </a:cxn>
                <a:cxn ang="0">
                  <a:pos x="connsiteX1" y="connsiteY1"/>
                </a:cxn>
                <a:cxn ang="0">
                  <a:pos x="connsiteX2" y="connsiteY2"/>
                </a:cxn>
                <a:cxn ang="0">
                  <a:pos x="connsiteX3" y="connsiteY3"/>
                </a:cxn>
              </a:cxnLst>
              <a:rect l="l" t="t" r="r" b="b"/>
              <a:pathLst>
                <a:path w="202882" h="268223">
                  <a:moveTo>
                    <a:pt x="20765" y="268224"/>
                  </a:moveTo>
                  <a:lnTo>
                    <a:pt x="0" y="268224"/>
                  </a:lnTo>
                  <a:lnTo>
                    <a:pt x="182118" y="0"/>
                  </a:lnTo>
                  <a:lnTo>
                    <a:pt x="202883" y="0"/>
                  </a:lnTo>
                  <a:close/>
                </a:path>
              </a:pathLst>
            </a:custGeom>
            <a:grpFill/>
            <a:ln w="9525" cap="flat">
              <a:noFill/>
              <a:prstDash val="solid"/>
              <a:miter/>
            </a:ln>
          </p:spPr>
          <p:txBody>
            <a:bodyPr rtlCol="0" anchor="ctr"/>
            <a:lstStyle/>
            <a:p>
              <a:endParaRPr lang="en-US" sz="1050"/>
            </a:p>
          </p:txBody>
        </p:sp>
        <p:sp>
          <p:nvSpPr>
            <p:cNvPr id="10" name="Freeform: Shape 9">
              <a:extLst>
                <a:ext uri="{FF2B5EF4-FFF2-40B4-BE49-F238E27FC236}">
                  <a16:creationId xmlns:a16="http://schemas.microsoft.com/office/drawing/2014/main" id="{7541CA75-5D05-4996-A26D-CE0C909CD5F7}"/>
                </a:ext>
              </a:extLst>
            </p:cNvPr>
            <p:cNvSpPr/>
            <p:nvPr/>
          </p:nvSpPr>
          <p:spPr>
            <a:xfrm>
              <a:off x="9941445" y="4115729"/>
              <a:ext cx="202882" cy="268223"/>
            </a:xfrm>
            <a:custGeom>
              <a:avLst/>
              <a:gdLst>
                <a:gd name="connsiteX0" fmla="*/ 20765 w 202882"/>
                <a:gd name="connsiteY0" fmla="*/ 268224 h 268223"/>
                <a:gd name="connsiteX1" fmla="*/ 0 w 202882"/>
                <a:gd name="connsiteY1" fmla="*/ 268224 h 268223"/>
                <a:gd name="connsiteX2" fmla="*/ 182118 w 202882"/>
                <a:gd name="connsiteY2" fmla="*/ 0 h 268223"/>
                <a:gd name="connsiteX3" fmla="*/ 202883 w 202882"/>
                <a:gd name="connsiteY3" fmla="*/ 0 h 268223"/>
              </a:gdLst>
              <a:ahLst/>
              <a:cxnLst>
                <a:cxn ang="0">
                  <a:pos x="connsiteX0" y="connsiteY0"/>
                </a:cxn>
                <a:cxn ang="0">
                  <a:pos x="connsiteX1" y="connsiteY1"/>
                </a:cxn>
                <a:cxn ang="0">
                  <a:pos x="connsiteX2" y="connsiteY2"/>
                </a:cxn>
                <a:cxn ang="0">
                  <a:pos x="connsiteX3" y="connsiteY3"/>
                </a:cxn>
              </a:cxnLst>
              <a:rect l="l" t="t" r="r" b="b"/>
              <a:pathLst>
                <a:path w="202882" h="268223">
                  <a:moveTo>
                    <a:pt x="20765" y="268224"/>
                  </a:moveTo>
                  <a:lnTo>
                    <a:pt x="0" y="268224"/>
                  </a:lnTo>
                  <a:lnTo>
                    <a:pt x="182118" y="0"/>
                  </a:lnTo>
                  <a:lnTo>
                    <a:pt x="202883" y="0"/>
                  </a:lnTo>
                  <a:close/>
                </a:path>
              </a:pathLst>
            </a:custGeom>
            <a:grpFill/>
            <a:ln w="9525" cap="flat">
              <a:noFill/>
              <a:prstDash val="solid"/>
              <a:miter/>
            </a:ln>
          </p:spPr>
          <p:txBody>
            <a:bodyPr rtlCol="0" anchor="ctr"/>
            <a:lstStyle/>
            <a:p>
              <a:endParaRPr lang="en-US" sz="1050"/>
            </a:p>
          </p:txBody>
        </p:sp>
        <p:sp>
          <p:nvSpPr>
            <p:cNvPr id="11" name="Freeform: Shape 10">
              <a:extLst>
                <a:ext uri="{FF2B5EF4-FFF2-40B4-BE49-F238E27FC236}">
                  <a16:creationId xmlns:a16="http://schemas.microsoft.com/office/drawing/2014/main" id="{86305856-26BC-4BCC-BEF3-5E9CED941775}"/>
                </a:ext>
              </a:extLst>
            </p:cNvPr>
            <p:cNvSpPr/>
            <p:nvPr/>
          </p:nvSpPr>
          <p:spPr>
            <a:xfrm>
              <a:off x="10041267" y="4115729"/>
              <a:ext cx="202882" cy="268223"/>
            </a:xfrm>
            <a:custGeom>
              <a:avLst/>
              <a:gdLst>
                <a:gd name="connsiteX0" fmla="*/ 20669 w 202882"/>
                <a:gd name="connsiteY0" fmla="*/ 268224 h 268223"/>
                <a:gd name="connsiteX1" fmla="*/ 0 w 202882"/>
                <a:gd name="connsiteY1" fmla="*/ 268224 h 268223"/>
                <a:gd name="connsiteX2" fmla="*/ 182118 w 202882"/>
                <a:gd name="connsiteY2" fmla="*/ 0 h 268223"/>
                <a:gd name="connsiteX3" fmla="*/ 202883 w 202882"/>
                <a:gd name="connsiteY3" fmla="*/ 0 h 268223"/>
              </a:gdLst>
              <a:ahLst/>
              <a:cxnLst>
                <a:cxn ang="0">
                  <a:pos x="connsiteX0" y="connsiteY0"/>
                </a:cxn>
                <a:cxn ang="0">
                  <a:pos x="connsiteX1" y="connsiteY1"/>
                </a:cxn>
                <a:cxn ang="0">
                  <a:pos x="connsiteX2" y="connsiteY2"/>
                </a:cxn>
                <a:cxn ang="0">
                  <a:pos x="connsiteX3" y="connsiteY3"/>
                </a:cxn>
              </a:cxnLst>
              <a:rect l="l" t="t" r="r" b="b"/>
              <a:pathLst>
                <a:path w="202882" h="268223">
                  <a:moveTo>
                    <a:pt x="20669" y="268224"/>
                  </a:moveTo>
                  <a:lnTo>
                    <a:pt x="0" y="268224"/>
                  </a:lnTo>
                  <a:lnTo>
                    <a:pt x="182118" y="0"/>
                  </a:lnTo>
                  <a:lnTo>
                    <a:pt x="202883" y="0"/>
                  </a:lnTo>
                  <a:close/>
                </a:path>
              </a:pathLst>
            </a:custGeom>
            <a:grpFill/>
            <a:ln w="9525" cap="flat">
              <a:noFill/>
              <a:prstDash val="solid"/>
              <a:miter/>
            </a:ln>
          </p:spPr>
          <p:txBody>
            <a:bodyPr rtlCol="0" anchor="ctr"/>
            <a:lstStyle/>
            <a:p>
              <a:endParaRPr lang="en-US" sz="1050"/>
            </a:p>
          </p:txBody>
        </p:sp>
        <p:sp>
          <p:nvSpPr>
            <p:cNvPr id="12" name="Freeform: Shape 11">
              <a:extLst>
                <a:ext uri="{FF2B5EF4-FFF2-40B4-BE49-F238E27FC236}">
                  <a16:creationId xmlns:a16="http://schemas.microsoft.com/office/drawing/2014/main" id="{BC69651C-AC37-4CD2-8367-19297D7E2389}"/>
                </a:ext>
              </a:extLst>
            </p:cNvPr>
            <p:cNvSpPr/>
            <p:nvPr/>
          </p:nvSpPr>
          <p:spPr>
            <a:xfrm>
              <a:off x="10141090" y="4115729"/>
              <a:ext cx="202882" cy="268223"/>
            </a:xfrm>
            <a:custGeom>
              <a:avLst/>
              <a:gdLst>
                <a:gd name="connsiteX0" fmla="*/ 20669 w 202882"/>
                <a:gd name="connsiteY0" fmla="*/ 268224 h 268223"/>
                <a:gd name="connsiteX1" fmla="*/ 0 w 202882"/>
                <a:gd name="connsiteY1" fmla="*/ 268224 h 268223"/>
                <a:gd name="connsiteX2" fmla="*/ 182118 w 202882"/>
                <a:gd name="connsiteY2" fmla="*/ 0 h 268223"/>
                <a:gd name="connsiteX3" fmla="*/ 202883 w 202882"/>
                <a:gd name="connsiteY3" fmla="*/ 0 h 268223"/>
              </a:gdLst>
              <a:ahLst/>
              <a:cxnLst>
                <a:cxn ang="0">
                  <a:pos x="connsiteX0" y="connsiteY0"/>
                </a:cxn>
                <a:cxn ang="0">
                  <a:pos x="connsiteX1" y="connsiteY1"/>
                </a:cxn>
                <a:cxn ang="0">
                  <a:pos x="connsiteX2" y="connsiteY2"/>
                </a:cxn>
                <a:cxn ang="0">
                  <a:pos x="connsiteX3" y="connsiteY3"/>
                </a:cxn>
              </a:cxnLst>
              <a:rect l="l" t="t" r="r" b="b"/>
              <a:pathLst>
                <a:path w="202882" h="268223">
                  <a:moveTo>
                    <a:pt x="20669" y="268224"/>
                  </a:moveTo>
                  <a:lnTo>
                    <a:pt x="0" y="268224"/>
                  </a:lnTo>
                  <a:lnTo>
                    <a:pt x="182118" y="0"/>
                  </a:lnTo>
                  <a:lnTo>
                    <a:pt x="202883" y="0"/>
                  </a:lnTo>
                  <a:close/>
                </a:path>
              </a:pathLst>
            </a:custGeom>
            <a:grpFill/>
            <a:ln w="9525" cap="flat">
              <a:noFill/>
              <a:prstDash val="solid"/>
              <a:miter/>
            </a:ln>
          </p:spPr>
          <p:txBody>
            <a:bodyPr rtlCol="0" anchor="ctr"/>
            <a:lstStyle/>
            <a:p>
              <a:endParaRPr lang="en-US" sz="1050"/>
            </a:p>
          </p:txBody>
        </p:sp>
        <p:sp>
          <p:nvSpPr>
            <p:cNvPr id="13" name="Freeform: Shape 12">
              <a:extLst>
                <a:ext uri="{FF2B5EF4-FFF2-40B4-BE49-F238E27FC236}">
                  <a16:creationId xmlns:a16="http://schemas.microsoft.com/office/drawing/2014/main" id="{C3E9031B-BA8D-4D9D-9BB3-A16F7A80F854}"/>
                </a:ext>
              </a:extLst>
            </p:cNvPr>
            <p:cNvSpPr/>
            <p:nvPr/>
          </p:nvSpPr>
          <p:spPr>
            <a:xfrm>
              <a:off x="10240911" y="4115729"/>
              <a:ext cx="202882" cy="268223"/>
            </a:xfrm>
            <a:custGeom>
              <a:avLst/>
              <a:gdLst>
                <a:gd name="connsiteX0" fmla="*/ 20669 w 202882"/>
                <a:gd name="connsiteY0" fmla="*/ 268224 h 268223"/>
                <a:gd name="connsiteX1" fmla="*/ 0 w 202882"/>
                <a:gd name="connsiteY1" fmla="*/ 268224 h 268223"/>
                <a:gd name="connsiteX2" fmla="*/ 182118 w 202882"/>
                <a:gd name="connsiteY2" fmla="*/ 0 h 268223"/>
                <a:gd name="connsiteX3" fmla="*/ 202883 w 202882"/>
                <a:gd name="connsiteY3" fmla="*/ 0 h 268223"/>
              </a:gdLst>
              <a:ahLst/>
              <a:cxnLst>
                <a:cxn ang="0">
                  <a:pos x="connsiteX0" y="connsiteY0"/>
                </a:cxn>
                <a:cxn ang="0">
                  <a:pos x="connsiteX1" y="connsiteY1"/>
                </a:cxn>
                <a:cxn ang="0">
                  <a:pos x="connsiteX2" y="connsiteY2"/>
                </a:cxn>
                <a:cxn ang="0">
                  <a:pos x="connsiteX3" y="connsiteY3"/>
                </a:cxn>
              </a:cxnLst>
              <a:rect l="l" t="t" r="r" b="b"/>
              <a:pathLst>
                <a:path w="202882" h="268223">
                  <a:moveTo>
                    <a:pt x="20669" y="268224"/>
                  </a:moveTo>
                  <a:lnTo>
                    <a:pt x="0" y="268224"/>
                  </a:lnTo>
                  <a:lnTo>
                    <a:pt x="182118" y="0"/>
                  </a:lnTo>
                  <a:lnTo>
                    <a:pt x="202883" y="0"/>
                  </a:lnTo>
                  <a:close/>
                </a:path>
              </a:pathLst>
            </a:custGeom>
            <a:grpFill/>
            <a:ln w="9525" cap="flat">
              <a:noFill/>
              <a:prstDash val="solid"/>
              <a:miter/>
            </a:ln>
          </p:spPr>
          <p:txBody>
            <a:bodyPr rtlCol="0" anchor="ctr"/>
            <a:lstStyle/>
            <a:p>
              <a:endParaRPr lang="en-US" sz="1050"/>
            </a:p>
          </p:txBody>
        </p:sp>
      </p:grpSp>
      <p:sp>
        <p:nvSpPr>
          <p:cNvPr id="5" name="Date Placeholder 4">
            <a:extLst>
              <a:ext uri="{FF2B5EF4-FFF2-40B4-BE49-F238E27FC236}">
                <a16:creationId xmlns:a16="http://schemas.microsoft.com/office/drawing/2014/main" id="{269840A2-CF60-4C47-B955-E65BC451FE73}"/>
              </a:ext>
            </a:extLst>
          </p:cNvPr>
          <p:cNvSpPr>
            <a:spLocks noGrp="1"/>
          </p:cNvSpPr>
          <p:nvPr>
            <p:ph type="dt" sz="half" idx="10"/>
          </p:nvPr>
        </p:nvSpPr>
        <p:spPr/>
        <p:txBody>
          <a:bodyPr/>
          <a:lstStyle/>
          <a:p>
            <a:fld id="{AC48AC19-8BD6-476C-9770-8884373BCF00}" type="datetime1">
              <a:rPr lang="en-US" smtClean="0"/>
              <a:t>5/11/2022</a:t>
            </a:fld>
            <a:endParaRPr lang="en-US"/>
          </a:p>
        </p:txBody>
      </p:sp>
      <p:sp>
        <p:nvSpPr>
          <p:cNvPr id="6" name="Footer Placeholder 5">
            <a:extLst>
              <a:ext uri="{FF2B5EF4-FFF2-40B4-BE49-F238E27FC236}">
                <a16:creationId xmlns:a16="http://schemas.microsoft.com/office/drawing/2014/main" id="{3179DC6E-CC55-47AB-A405-5FB7EE2D191D}"/>
              </a:ext>
            </a:extLst>
          </p:cNvPr>
          <p:cNvSpPr>
            <a:spLocks noGrp="1"/>
          </p:cNvSpPr>
          <p:nvPr>
            <p:ph type="ftr" sz="quarter" idx="11"/>
          </p:nvPr>
        </p:nvSpPr>
        <p:spPr/>
        <p:txBody>
          <a:bodyPr/>
          <a:lstStyle/>
          <a:p>
            <a:r>
              <a:rPr lang="en-US"/>
              <a:t>Sample Footer Text</a:t>
            </a:r>
          </a:p>
        </p:txBody>
      </p:sp>
      <p:sp>
        <p:nvSpPr>
          <p:cNvPr id="7" name="Slide Number Placeholder 6">
            <a:extLst>
              <a:ext uri="{FF2B5EF4-FFF2-40B4-BE49-F238E27FC236}">
                <a16:creationId xmlns:a16="http://schemas.microsoft.com/office/drawing/2014/main" id="{6D5D5E7D-EBA7-4DB0-8C78-7EB8A85FA4FF}"/>
              </a:ext>
            </a:extLst>
          </p:cNvPr>
          <p:cNvSpPr>
            <a:spLocks noGrp="1"/>
          </p:cNvSpPr>
          <p:nvPr>
            <p:ph type="sldNum" sz="quarter" idx="12"/>
          </p:nvPr>
        </p:nvSpPr>
        <p:spPr/>
        <p:txBody>
          <a:bodyPr/>
          <a:lstStyle/>
          <a:p>
            <a:fld id="{F3450C42-9A0B-4425-92C2-70FCF7C45734}" type="slidenum">
              <a:rPr lang="en-US" smtClean="0"/>
              <a:t>‹#›</a:t>
            </a:fld>
            <a:endParaRPr lang="en-US"/>
          </a:p>
        </p:txBody>
      </p:sp>
      <p:sp>
        <p:nvSpPr>
          <p:cNvPr id="15" name="Oval 14">
            <a:extLst>
              <a:ext uri="{FF2B5EF4-FFF2-40B4-BE49-F238E27FC236}">
                <a16:creationId xmlns:a16="http://schemas.microsoft.com/office/drawing/2014/main" id="{C5B051DE-636E-4B3C-9886-2055CE23E49A}"/>
              </a:ext>
            </a:extLst>
          </p:cNvPr>
          <p:cNvSpPr/>
          <p:nvPr/>
        </p:nvSpPr>
        <p:spPr>
          <a:xfrm>
            <a:off x="240552" y="489671"/>
            <a:ext cx="239956" cy="239956"/>
          </a:xfrm>
          <a:prstGeom prst="ellipse">
            <a:avLst/>
          </a:prstGeom>
          <a:solidFill>
            <a:schemeClr val="accent3">
              <a:lumMod val="20000"/>
              <a:lumOff val="80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050"/>
          </a:p>
        </p:txBody>
      </p:sp>
    </p:spTree>
    <p:extLst>
      <p:ext uri="{BB962C8B-B14F-4D97-AF65-F5344CB8AC3E}">
        <p14:creationId xmlns:p14="http://schemas.microsoft.com/office/powerpoint/2010/main" val="99489045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33"/>
        <p:cNvGrpSpPr/>
        <p:nvPr/>
      </p:nvGrpSpPr>
      <p:grpSpPr>
        <a:xfrm>
          <a:off x="0" y="0"/>
          <a:ext cx="0" cy="0"/>
          <a:chOff x="0" y="0"/>
          <a:chExt cx="0" cy="0"/>
        </a:xfrm>
      </p:grpSpPr>
      <p:sp>
        <p:nvSpPr>
          <p:cNvPr id="34" name="Google Shape;34;p8"/>
          <p:cNvSpPr txBox="1">
            <a:spLocks noGrp="1"/>
          </p:cNvSpPr>
          <p:nvPr>
            <p:ph type="title"/>
          </p:nvPr>
        </p:nvSpPr>
        <p:spPr>
          <a:xfrm>
            <a:off x="490250" y="450150"/>
            <a:ext cx="6367800" cy="4090800"/>
          </a:xfrm>
          <a:prstGeom prst="rect">
            <a:avLst/>
          </a:prstGeom>
        </p:spPr>
        <p:txBody>
          <a:bodyPr spcFirstLastPara="1" wrap="square" lIns="91425" tIns="91425" rIns="91425" bIns="91425" anchor="ctr" anchorCtr="0">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a:endParaRPr/>
          </a:p>
        </p:txBody>
      </p:sp>
      <p:sp>
        <p:nvSpPr>
          <p:cNvPr id="35" name="Google Shape;35;p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F1D355-3146-41D1-B7DC-20B8ACE390AC}"/>
              </a:ext>
            </a:extLst>
          </p:cNvPr>
          <p:cNvSpPr>
            <a:spLocks noGrp="1"/>
          </p:cNvSpPr>
          <p:nvPr>
            <p:ph type="title"/>
          </p:nvPr>
        </p:nvSpPr>
        <p:spPr>
          <a:xfrm>
            <a:off x="629841" y="342900"/>
            <a:ext cx="2949178" cy="1200150"/>
          </a:xfrm>
        </p:spPr>
        <p:txBody>
          <a:bodyPr anchor="b"/>
          <a:lstStyle>
            <a:lvl1pPr>
              <a:defRPr sz="2400"/>
            </a:lvl1pPr>
          </a:lstStyle>
          <a:p>
            <a:r>
              <a:rPr lang="en-US"/>
              <a:t>Click to edit Master title style</a:t>
            </a:r>
          </a:p>
        </p:txBody>
      </p:sp>
      <p:sp>
        <p:nvSpPr>
          <p:cNvPr id="3" name="Picture Placeholder 2">
            <a:extLst>
              <a:ext uri="{FF2B5EF4-FFF2-40B4-BE49-F238E27FC236}">
                <a16:creationId xmlns:a16="http://schemas.microsoft.com/office/drawing/2014/main" id="{FAD4AAFB-E8F8-4FD1-8C6A-ED2C3FAD5036}"/>
              </a:ext>
            </a:extLst>
          </p:cNvPr>
          <p:cNvSpPr>
            <a:spLocks noGrp="1"/>
          </p:cNvSpPr>
          <p:nvPr>
            <p:ph type="pic" idx="1"/>
          </p:nvPr>
        </p:nvSpPr>
        <p:spPr>
          <a:xfrm>
            <a:off x="3887391" y="740569"/>
            <a:ext cx="4629150" cy="3655219"/>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a:t>Click icon to add picture</a:t>
            </a:r>
          </a:p>
        </p:txBody>
      </p:sp>
      <p:sp>
        <p:nvSpPr>
          <p:cNvPr id="4" name="Text Placeholder 3">
            <a:extLst>
              <a:ext uri="{FF2B5EF4-FFF2-40B4-BE49-F238E27FC236}">
                <a16:creationId xmlns:a16="http://schemas.microsoft.com/office/drawing/2014/main" id="{2E051AF1-B16F-43B9-95CC-C17B570DEC8B}"/>
              </a:ext>
            </a:extLst>
          </p:cNvPr>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grpSp>
        <p:nvGrpSpPr>
          <p:cNvPr id="8" name="Graphic 185">
            <a:extLst>
              <a:ext uri="{FF2B5EF4-FFF2-40B4-BE49-F238E27FC236}">
                <a16:creationId xmlns:a16="http://schemas.microsoft.com/office/drawing/2014/main" id="{C8B77273-9FF7-4B93-8385-AD09A5F86AE5}"/>
              </a:ext>
            </a:extLst>
          </p:cNvPr>
          <p:cNvGrpSpPr/>
          <p:nvPr/>
        </p:nvGrpSpPr>
        <p:grpSpPr>
          <a:xfrm>
            <a:off x="8249673" y="4490298"/>
            <a:ext cx="790850" cy="352267"/>
            <a:chOff x="9841624" y="4115729"/>
            <a:chExt cx="602170" cy="268223"/>
          </a:xfrm>
          <a:solidFill>
            <a:schemeClr val="tx1"/>
          </a:solidFill>
        </p:grpSpPr>
        <p:sp>
          <p:nvSpPr>
            <p:cNvPr id="9" name="Freeform: Shape 8">
              <a:extLst>
                <a:ext uri="{FF2B5EF4-FFF2-40B4-BE49-F238E27FC236}">
                  <a16:creationId xmlns:a16="http://schemas.microsoft.com/office/drawing/2014/main" id="{3117A673-3729-4EAD-9E8C-52BEBF74B857}"/>
                </a:ext>
              </a:extLst>
            </p:cNvPr>
            <p:cNvSpPr/>
            <p:nvPr/>
          </p:nvSpPr>
          <p:spPr>
            <a:xfrm>
              <a:off x="9841624" y="4115729"/>
              <a:ext cx="202882" cy="268223"/>
            </a:xfrm>
            <a:custGeom>
              <a:avLst/>
              <a:gdLst>
                <a:gd name="connsiteX0" fmla="*/ 20765 w 202882"/>
                <a:gd name="connsiteY0" fmla="*/ 268224 h 268223"/>
                <a:gd name="connsiteX1" fmla="*/ 0 w 202882"/>
                <a:gd name="connsiteY1" fmla="*/ 268224 h 268223"/>
                <a:gd name="connsiteX2" fmla="*/ 182118 w 202882"/>
                <a:gd name="connsiteY2" fmla="*/ 0 h 268223"/>
                <a:gd name="connsiteX3" fmla="*/ 202883 w 202882"/>
                <a:gd name="connsiteY3" fmla="*/ 0 h 268223"/>
              </a:gdLst>
              <a:ahLst/>
              <a:cxnLst>
                <a:cxn ang="0">
                  <a:pos x="connsiteX0" y="connsiteY0"/>
                </a:cxn>
                <a:cxn ang="0">
                  <a:pos x="connsiteX1" y="connsiteY1"/>
                </a:cxn>
                <a:cxn ang="0">
                  <a:pos x="connsiteX2" y="connsiteY2"/>
                </a:cxn>
                <a:cxn ang="0">
                  <a:pos x="connsiteX3" y="connsiteY3"/>
                </a:cxn>
              </a:cxnLst>
              <a:rect l="l" t="t" r="r" b="b"/>
              <a:pathLst>
                <a:path w="202882" h="268223">
                  <a:moveTo>
                    <a:pt x="20765" y="268224"/>
                  </a:moveTo>
                  <a:lnTo>
                    <a:pt x="0" y="268224"/>
                  </a:lnTo>
                  <a:lnTo>
                    <a:pt x="182118" y="0"/>
                  </a:lnTo>
                  <a:lnTo>
                    <a:pt x="202883" y="0"/>
                  </a:lnTo>
                  <a:close/>
                </a:path>
              </a:pathLst>
            </a:custGeom>
            <a:grpFill/>
            <a:ln w="9525" cap="flat">
              <a:noFill/>
              <a:prstDash val="solid"/>
              <a:miter/>
            </a:ln>
          </p:spPr>
          <p:txBody>
            <a:bodyPr rtlCol="0" anchor="ctr"/>
            <a:lstStyle/>
            <a:p>
              <a:endParaRPr lang="en-US" sz="1050"/>
            </a:p>
          </p:txBody>
        </p:sp>
        <p:sp>
          <p:nvSpPr>
            <p:cNvPr id="10" name="Freeform: Shape 9">
              <a:extLst>
                <a:ext uri="{FF2B5EF4-FFF2-40B4-BE49-F238E27FC236}">
                  <a16:creationId xmlns:a16="http://schemas.microsoft.com/office/drawing/2014/main" id="{EE8DB752-94CD-4A94-BDE3-DD285EB89F3F}"/>
                </a:ext>
              </a:extLst>
            </p:cNvPr>
            <p:cNvSpPr/>
            <p:nvPr/>
          </p:nvSpPr>
          <p:spPr>
            <a:xfrm>
              <a:off x="9941445" y="4115729"/>
              <a:ext cx="202882" cy="268223"/>
            </a:xfrm>
            <a:custGeom>
              <a:avLst/>
              <a:gdLst>
                <a:gd name="connsiteX0" fmla="*/ 20765 w 202882"/>
                <a:gd name="connsiteY0" fmla="*/ 268224 h 268223"/>
                <a:gd name="connsiteX1" fmla="*/ 0 w 202882"/>
                <a:gd name="connsiteY1" fmla="*/ 268224 h 268223"/>
                <a:gd name="connsiteX2" fmla="*/ 182118 w 202882"/>
                <a:gd name="connsiteY2" fmla="*/ 0 h 268223"/>
                <a:gd name="connsiteX3" fmla="*/ 202883 w 202882"/>
                <a:gd name="connsiteY3" fmla="*/ 0 h 268223"/>
              </a:gdLst>
              <a:ahLst/>
              <a:cxnLst>
                <a:cxn ang="0">
                  <a:pos x="connsiteX0" y="connsiteY0"/>
                </a:cxn>
                <a:cxn ang="0">
                  <a:pos x="connsiteX1" y="connsiteY1"/>
                </a:cxn>
                <a:cxn ang="0">
                  <a:pos x="connsiteX2" y="connsiteY2"/>
                </a:cxn>
                <a:cxn ang="0">
                  <a:pos x="connsiteX3" y="connsiteY3"/>
                </a:cxn>
              </a:cxnLst>
              <a:rect l="l" t="t" r="r" b="b"/>
              <a:pathLst>
                <a:path w="202882" h="268223">
                  <a:moveTo>
                    <a:pt x="20765" y="268224"/>
                  </a:moveTo>
                  <a:lnTo>
                    <a:pt x="0" y="268224"/>
                  </a:lnTo>
                  <a:lnTo>
                    <a:pt x="182118" y="0"/>
                  </a:lnTo>
                  <a:lnTo>
                    <a:pt x="202883" y="0"/>
                  </a:lnTo>
                  <a:close/>
                </a:path>
              </a:pathLst>
            </a:custGeom>
            <a:grpFill/>
            <a:ln w="9525" cap="flat">
              <a:noFill/>
              <a:prstDash val="solid"/>
              <a:miter/>
            </a:ln>
          </p:spPr>
          <p:txBody>
            <a:bodyPr rtlCol="0" anchor="ctr"/>
            <a:lstStyle/>
            <a:p>
              <a:endParaRPr lang="en-US" sz="1050"/>
            </a:p>
          </p:txBody>
        </p:sp>
        <p:sp>
          <p:nvSpPr>
            <p:cNvPr id="11" name="Freeform: Shape 10">
              <a:extLst>
                <a:ext uri="{FF2B5EF4-FFF2-40B4-BE49-F238E27FC236}">
                  <a16:creationId xmlns:a16="http://schemas.microsoft.com/office/drawing/2014/main" id="{32F8DDFC-E5CA-4F36-B2BE-BCE49D4F6C95}"/>
                </a:ext>
              </a:extLst>
            </p:cNvPr>
            <p:cNvSpPr/>
            <p:nvPr/>
          </p:nvSpPr>
          <p:spPr>
            <a:xfrm>
              <a:off x="10041267" y="4115729"/>
              <a:ext cx="202882" cy="268223"/>
            </a:xfrm>
            <a:custGeom>
              <a:avLst/>
              <a:gdLst>
                <a:gd name="connsiteX0" fmla="*/ 20669 w 202882"/>
                <a:gd name="connsiteY0" fmla="*/ 268224 h 268223"/>
                <a:gd name="connsiteX1" fmla="*/ 0 w 202882"/>
                <a:gd name="connsiteY1" fmla="*/ 268224 h 268223"/>
                <a:gd name="connsiteX2" fmla="*/ 182118 w 202882"/>
                <a:gd name="connsiteY2" fmla="*/ 0 h 268223"/>
                <a:gd name="connsiteX3" fmla="*/ 202883 w 202882"/>
                <a:gd name="connsiteY3" fmla="*/ 0 h 268223"/>
              </a:gdLst>
              <a:ahLst/>
              <a:cxnLst>
                <a:cxn ang="0">
                  <a:pos x="connsiteX0" y="connsiteY0"/>
                </a:cxn>
                <a:cxn ang="0">
                  <a:pos x="connsiteX1" y="connsiteY1"/>
                </a:cxn>
                <a:cxn ang="0">
                  <a:pos x="connsiteX2" y="connsiteY2"/>
                </a:cxn>
                <a:cxn ang="0">
                  <a:pos x="connsiteX3" y="connsiteY3"/>
                </a:cxn>
              </a:cxnLst>
              <a:rect l="l" t="t" r="r" b="b"/>
              <a:pathLst>
                <a:path w="202882" h="268223">
                  <a:moveTo>
                    <a:pt x="20669" y="268224"/>
                  </a:moveTo>
                  <a:lnTo>
                    <a:pt x="0" y="268224"/>
                  </a:lnTo>
                  <a:lnTo>
                    <a:pt x="182118" y="0"/>
                  </a:lnTo>
                  <a:lnTo>
                    <a:pt x="202883" y="0"/>
                  </a:lnTo>
                  <a:close/>
                </a:path>
              </a:pathLst>
            </a:custGeom>
            <a:grpFill/>
            <a:ln w="9525" cap="flat">
              <a:noFill/>
              <a:prstDash val="solid"/>
              <a:miter/>
            </a:ln>
          </p:spPr>
          <p:txBody>
            <a:bodyPr rtlCol="0" anchor="ctr"/>
            <a:lstStyle/>
            <a:p>
              <a:endParaRPr lang="en-US" sz="1050"/>
            </a:p>
          </p:txBody>
        </p:sp>
        <p:sp>
          <p:nvSpPr>
            <p:cNvPr id="12" name="Freeform: Shape 11">
              <a:extLst>
                <a:ext uri="{FF2B5EF4-FFF2-40B4-BE49-F238E27FC236}">
                  <a16:creationId xmlns:a16="http://schemas.microsoft.com/office/drawing/2014/main" id="{0BB589AE-2F9C-4C83-8DC7-1205CB037525}"/>
                </a:ext>
              </a:extLst>
            </p:cNvPr>
            <p:cNvSpPr/>
            <p:nvPr/>
          </p:nvSpPr>
          <p:spPr>
            <a:xfrm>
              <a:off x="10141090" y="4115729"/>
              <a:ext cx="202882" cy="268223"/>
            </a:xfrm>
            <a:custGeom>
              <a:avLst/>
              <a:gdLst>
                <a:gd name="connsiteX0" fmla="*/ 20669 w 202882"/>
                <a:gd name="connsiteY0" fmla="*/ 268224 h 268223"/>
                <a:gd name="connsiteX1" fmla="*/ 0 w 202882"/>
                <a:gd name="connsiteY1" fmla="*/ 268224 h 268223"/>
                <a:gd name="connsiteX2" fmla="*/ 182118 w 202882"/>
                <a:gd name="connsiteY2" fmla="*/ 0 h 268223"/>
                <a:gd name="connsiteX3" fmla="*/ 202883 w 202882"/>
                <a:gd name="connsiteY3" fmla="*/ 0 h 268223"/>
              </a:gdLst>
              <a:ahLst/>
              <a:cxnLst>
                <a:cxn ang="0">
                  <a:pos x="connsiteX0" y="connsiteY0"/>
                </a:cxn>
                <a:cxn ang="0">
                  <a:pos x="connsiteX1" y="connsiteY1"/>
                </a:cxn>
                <a:cxn ang="0">
                  <a:pos x="connsiteX2" y="connsiteY2"/>
                </a:cxn>
                <a:cxn ang="0">
                  <a:pos x="connsiteX3" y="connsiteY3"/>
                </a:cxn>
              </a:cxnLst>
              <a:rect l="l" t="t" r="r" b="b"/>
              <a:pathLst>
                <a:path w="202882" h="268223">
                  <a:moveTo>
                    <a:pt x="20669" y="268224"/>
                  </a:moveTo>
                  <a:lnTo>
                    <a:pt x="0" y="268224"/>
                  </a:lnTo>
                  <a:lnTo>
                    <a:pt x="182118" y="0"/>
                  </a:lnTo>
                  <a:lnTo>
                    <a:pt x="202883" y="0"/>
                  </a:lnTo>
                  <a:close/>
                </a:path>
              </a:pathLst>
            </a:custGeom>
            <a:grpFill/>
            <a:ln w="9525" cap="flat">
              <a:noFill/>
              <a:prstDash val="solid"/>
              <a:miter/>
            </a:ln>
          </p:spPr>
          <p:txBody>
            <a:bodyPr rtlCol="0" anchor="ctr"/>
            <a:lstStyle/>
            <a:p>
              <a:endParaRPr lang="en-US" sz="1050"/>
            </a:p>
          </p:txBody>
        </p:sp>
        <p:sp>
          <p:nvSpPr>
            <p:cNvPr id="13" name="Freeform: Shape 12">
              <a:extLst>
                <a:ext uri="{FF2B5EF4-FFF2-40B4-BE49-F238E27FC236}">
                  <a16:creationId xmlns:a16="http://schemas.microsoft.com/office/drawing/2014/main" id="{7AC9A2DE-3C9E-4CD0-8C7A-CC5F9F9942E4}"/>
                </a:ext>
              </a:extLst>
            </p:cNvPr>
            <p:cNvSpPr/>
            <p:nvPr/>
          </p:nvSpPr>
          <p:spPr>
            <a:xfrm>
              <a:off x="10240911" y="4115729"/>
              <a:ext cx="202882" cy="268223"/>
            </a:xfrm>
            <a:custGeom>
              <a:avLst/>
              <a:gdLst>
                <a:gd name="connsiteX0" fmla="*/ 20669 w 202882"/>
                <a:gd name="connsiteY0" fmla="*/ 268224 h 268223"/>
                <a:gd name="connsiteX1" fmla="*/ 0 w 202882"/>
                <a:gd name="connsiteY1" fmla="*/ 268224 h 268223"/>
                <a:gd name="connsiteX2" fmla="*/ 182118 w 202882"/>
                <a:gd name="connsiteY2" fmla="*/ 0 h 268223"/>
                <a:gd name="connsiteX3" fmla="*/ 202883 w 202882"/>
                <a:gd name="connsiteY3" fmla="*/ 0 h 268223"/>
              </a:gdLst>
              <a:ahLst/>
              <a:cxnLst>
                <a:cxn ang="0">
                  <a:pos x="connsiteX0" y="connsiteY0"/>
                </a:cxn>
                <a:cxn ang="0">
                  <a:pos x="connsiteX1" y="connsiteY1"/>
                </a:cxn>
                <a:cxn ang="0">
                  <a:pos x="connsiteX2" y="connsiteY2"/>
                </a:cxn>
                <a:cxn ang="0">
                  <a:pos x="connsiteX3" y="connsiteY3"/>
                </a:cxn>
              </a:cxnLst>
              <a:rect l="l" t="t" r="r" b="b"/>
              <a:pathLst>
                <a:path w="202882" h="268223">
                  <a:moveTo>
                    <a:pt x="20669" y="268224"/>
                  </a:moveTo>
                  <a:lnTo>
                    <a:pt x="0" y="268224"/>
                  </a:lnTo>
                  <a:lnTo>
                    <a:pt x="182118" y="0"/>
                  </a:lnTo>
                  <a:lnTo>
                    <a:pt x="202883" y="0"/>
                  </a:lnTo>
                  <a:close/>
                </a:path>
              </a:pathLst>
            </a:custGeom>
            <a:grpFill/>
            <a:ln w="9525" cap="flat">
              <a:noFill/>
              <a:prstDash val="solid"/>
              <a:miter/>
            </a:ln>
          </p:spPr>
          <p:txBody>
            <a:bodyPr rtlCol="0" anchor="ctr"/>
            <a:lstStyle/>
            <a:p>
              <a:endParaRPr lang="en-US" sz="1050"/>
            </a:p>
          </p:txBody>
        </p:sp>
      </p:grpSp>
      <p:sp>
        <p:nvSpPr>
          <p:cNvPr id="5" name="Date Placeholder 4">
            <a:extLst>
              <a:ext uri="{FF2B5EF4-FFF2-40B4-BE49-F238E27FC236}">
                <a16:creationId xmlns:a16="http://schemas.microsoft.com/office/drawing/2014/main" id="{D68C8714-2467-4715-934E-6787C84F7929}"/>
              </a:ext>
            </a:extLst>
          </p:cNvPr>
          <p:cNvSpPr>
            <a:spLocks noGrp="1"/>
          </p:cNvSpPr>
          <p:nvPr>
            <p:ph type="dt" sz="half" idx="10"/>
          </p:nvPr>
        </p:nvSpPr>
        <p:spPr/>
        <p:txBody>
          <a:bodyPr/>
          <a:lstStyle/>
          <a:p>
            <a:fld id="{F3F68C53-8AD1-4F09-9486-FB3406B99CFA}" type="datetime1">
              <a:rPr lang="en-US" smtClean="0"/>
              <a:t>5/11/2022</a:t>
            </a:fld>
            <a:endParaRPr lang="en-US"/>
          </a:p>
        </p:txBody>
      </p:sp>
      <p:sp>
        <p:nvSpPr>
          <p:cNvPr id="6" name="Footer Placeholder 5">
            <a:extLst>
              <a:ext uri="{FF2B5EF4-FFF2-40B4-BE49-F238E27FC236}">
                <a16:creationId xmlns:a16="http://schemas.microsoft.com/office/drawing/2014/main" id="{A46F13D6-03EC-4D31-8BB1-9FFDE3633C21}"/>
              </a:ext>
            </a:extLst>
          </p:cNvPr>
          <p:cNvSpPr>
            <a:spLocks noGrp="1"/>
          </p:cNvSpPr>
          <p:nvPr>
            <p:ph type="ftr" sz="quarter" idx="11"/>
          </p:nvPr>
        </p:nvSpPr>
        <p:spPr/>
        <p:txBody>
          <a:bodyPr/>
          <a:lstStyle/>
          <a:p>
            <a:r>
              <a:rPr lang="en-US"/>
              <a:t>Sample Footer Text</a:t>
            </a:r>
          </a:p>
        </p:txBody>
      </p:sp>
      <p:sp>
        <p:nvSpPr>
          <p:cNvPr id="7" name="Slide Number Placeholder 6">
            <a:extLst>
              <a:ext uri="{FF2B5EF4-FFF2-40B4-BE49-F238E27FC236}">
                <a16:creationId xmlns:a16="http://schemas.microsoft.com/office/drawing/2014/main" id="{7C65D4DD-A2A4-4DF6-9527-E5F12FEB936C}"/>
              </a:ext>
            </a:extLst>
          </p:cNvPr>
          <p:cNvSpPr>
            <a:spLocks noGrp="1"/>
          </p:cNvSpPr>
          <p:nvPr>
            <p:ph type="sldNum" sz="quarter" idx="12"/>
          </p:nvPr>
        </p:nvSpPr>
        <p:spPr/>
        <p:txBody>
          <a:bodyPr/>
          <a:lstStyle/>
          <a:p>
            <a:fld id="{F3450C42-9A0B-4425-92C2-70FCF7C45734}" type="slidenum">
              <a:rPr lang="en-US" smtClean="0"/>
              <a:t>‹#›</a:t>
            </a:fld>
            <a:endParaRPr lang="en-US"/>
          </a:p>
        </p:txBody>
      </p:sp>
      <p:sp>
        <p:nvSpPr>
          <p:cNvPr id="15" name="Oval 14">
            <a:extLst>
              <a:ext uri="{FF2B5EF4-FFF2-40B4-BE49-F238E27FC236}">
                <a16:creationId xmlns:a16="http://schemas.microsoft.com/office/drawing/2014/main" id="{FD202F3A-9FDE-4E11-B865-FBAEC415F880}"/>
              </a:ext>
            </a:extLst>
          </p:cNvPr>
          <p:cNvSpPr/>
          <p:nvPr/>
        </p:nvSpPr>
        <p:spPr>
          <a:xfrm>
            <a:off x="240552" y="489671"/>
            <a:ext cx="239956" cy="239956"/>
          </a:xfrm>
          <a:prstGeom prst="ellipse">
            <a:avLst/>
          </a:prstGeom>
          <a:solidFill>
            <a:schemeClr val="accent3">
              <a:lumMod val="20000"/>
              <a:lumOff val="80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050"/>
          </a:p>
        </p:txBody>
      </p:sp>
    </p:spTree>
    <p:extLst>
      <p:ext uri="{BB962C8B-B14F-4D97-AF65-F5344CB8AC3E}">
        <p14:creationId xmlns:p14="http://schemas.microsoft.com/office/powerpoint/2010/main" val="4146199969"/>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F3A871-D377-4EC0-9ACF-86842F01E1D0}"/>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F3D53202-92A9-45A3-B812-777DB9578B44}"/>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grpSp>
        <p:nvGrpSpPr>
          <p:cNvPr id="7" name="Graphic 185">
            <a:extLst>
              <a:ext uri="{FF2B5EF4-FFF2-40B4-BE49-F238E27FC236}">
                <a16:creationId xmlns:a16="http://schemas.microsoft.com/office/drawing/2014/main" id="{7196FB0C-3A9D-4892-90C9-21F3459AAD9E}"/>
              </a:ext>
            </a:extLst>
          </p:cNvPr>
          <p:cNvGrpSpPr/>
          <p:nvPr/>
        </p:nvGrpSpPr>
        <p:grpSpPr>
          <a:xfrm>
            <a:off x="8249673" y="4490298"/>
            <a:ext cx="790850" cy="352267"/>
            <a:chOff x="9841624" y="4115729"/>
            <a:chExt cx="602170" cy="268223"/>
          </a:xfrm>
          <a:solidFill>
            <a:schemeClr val="tx1"/>
          </a:solidFill>
        </p:grpSpPr>
        <p:sp>
          <p:nvSpPr>
            <p:cNvPr id="8" name="Freeform: Shape 7">
              <a:extLst>
                <a:ext uri="{FF2B5EF4-FFF2-40B4-BE49-F238E27FC236}">
                  <a16:creationId xmlns:a16="http://schemas.microsoft.com/office/drawing/2014/main" id="{16938C96-CF0F-4B69-A695-913F11BFC6F0}"/>
                </a:ext>
              </a:extLst>
            </p:cNvPr>
            <p:cNvSpPr/>
            <p:nvPr/>
          </p:nvSpPr>
          <p:spPr>
            <a:xfrm>
              <a:off x="9841624" y="4115729"/>
              <a:ext cx="202882" cy="268223"/>
            </a:xfrm>
            <a:custGeom>
              <a:avLst/>
              <a:gdLst>
                <a:gd name="connsiteX0" fmla="*/ 20765 w 202882"/>
                <a:gd name="connsiteY0" fmla="*/ 268224 h 268223"/>
                <a:gd name="connsiteX1" fmla="*/ 0 w 202882"/>
                <a:gd name="connsiteY1" fmla="*/ 268224 h 268223"/>
                <a:gd name="connsiteX2" fmla="*/ 182118 w 202882"/>
                <a:gd name="connsiteY2" fmla="*/ 0 h 268223"/>
                <a:gd name="connsiteX3" fmla="*/ 202883 w 202882"/>
                <a:gd name="connsiteY3" fmla="*/ 0 h 268223"/>
              </a:gdLst>
              <a:ahLst/>
              <a:cxnLst>
                <a:cxn ang="0">
                  <a:pos x="connsiteX0" y="connsiteY0"/>
                </a:cxn>
                <a:cxn ang="0">
                  <a:pos x="connsiteX1" y="connsiteY1"/>
                </a:cxn>
                <a:cxn ang="0">
                  <a:pos x="connsiteX2" y="connsiteY2"/>
                </a:cxn>
                <a:cxn ang="0">
                  <a:pos x="connsiteX3" y="connsiteY3"/>
                </a:cxn>
              </a:cxnLst>
              <a:rect l="l" t="t" r="r" b="b"/>
              <a:pathLst>
                <a:path w="202882" h="268223">
                  <a:moveTo>
                    <a:pt x="20765" y="268224"/>
                  </a:moveTo>
                  <a:lnTo>
                    <a:pt x="0" y="268224"/>
                  </a:lnTo>
                  <a:lnTo>
                    <a:pt x="182118" y="0"/>
                  </a:lnTo>
                  <a:lnTo>
                    <a:pt x="202883" y="0"/>
                  </a:lnTo>
                  <a:close/>
                </a:path>
              </a:pathLst>
            </a:custGeom>
            <a:grpFill/>
            <a:ln w="9525" cap="flat">
              <a:noFill/>
              <a:prstDash val="solid"/>
              <a:miter/>
            </a:ln>
          </p:spPr>
          <p:txBody>
            <a:bodyPr rtlCol="0" anchor="ctr"/>
            <a:lstStyle/>
            <a:p>
              <a:endParaRPr lang="en-US" sz="1050"/>
            </a:p>
          </p:txBody>
        </p:sp>
        <p:sp>
          <p:nvSpPr>
            <p:cNvPr id="9" name="Freeform: Shape 8">
              <a:extLst>
                <a:ext uri="{FF2B5EF4-FFF2-40B4-BE49-F238E27FC236}">
                  <a16:creationId xmlns:a16="http://schemas.microsoft.com/office/drawing/2014/main" id="{3CA7E6BB-6B60-4BF5-9D3E-A3FE782EF5B0}"/>
                </a:ext>
              </a:extLst>
            </p:cNvPr>
            <p:cNvSpPr/>
            <p:nvPr/>
          </p:nvSpPr>
          <p:spPr>
            <a:xfrm>
              <a:off x="9941445" y="4115729"/>
              <a:ext cx="202882" cy="268223"/>
            </a:xfrm>
            <a:custGeom>
              <a:avLst/>
              <a:gdLst>
                <a:gd name="connsiteX0" fmla="*/ 20765 w 202882"/>
                <a:gd name="connsiteY0" fmla="*/ 268224 h 268223"/>
                <a:gd name="connsiteX1" fmla="*/ 0 w 202882"/>
                <a:gd name="connsiteY1" fmla="*/ 268224 h 268223"/>
                <a:gd name="connsiteX2" fmla="*/ 182118 w 202882"/>
                <a:gd name="connsiteY2" fmla="*/ 0 h 268223"/>
                <a:gd name="connsiteX3" fmla="*/ 202883 w 202882"/>
                <a:gd name="connsiteY3" fmla="*/ 0 h 268223"/>
              </a:gdLst>
              <a:ahLst/>
              <a:cxnLst>
                <a:cxn ang="0">
                  <a:pos x="connsiteX0" y="connsiteY0"/>
                </a:cxn>
                <a:cxn ang="0">
                  <a:pos x="connsiteX1" y="connsiteY1"/>
                </a:cxn>
                <a:cxn ang="0">
                  <a:pos x="connsiteX2" y="connsiteY2"/>
                </a:cxn>
                <a:cxn ang="0">
                  <a:pos x="connsiteX3" y="connsiteY3"/>
                </a:cxn>
              </a:cxnLst>
              <a:rect l="l" t="t" r="r" b="b"/>
              <a:pathLst>
                <a:path w="202882" h="268223">
                  <a:moveTo>
                    <a:pt x="20765" y="268224"/>
                  </a:moveTo>
                  <a:lnTo>
                    <a:pt x="0" y="268224"/>
                  </a:lnTo>
                  <a:lnTo>
                    <a:pt x="182118" y="0"/>
                  </a:lnTo>
                  <a:lnTo>
                    <a:pt x="202883" y="0"/>
                  </a:lnTo>
                  <a:close/>
                </a:path>
              </a:pathLst>
            </a:custGeom>
            <a:grpFill/>
            <a:ln w="9525" cap="flat">
              <a:noFill/>
              <a:prstDash val="solid"/>
              <a:miter/>
            </a:ln>
          </p:spPr>
          <p:txBody>
            <a:bodyPr rtlCol="0" anchor="ctr"/>
            <a:lstStyle/>
            <a:p>
              <a:endParaRPr lang="en-US" sz="1050"/>
            </a:p>
          </p:txBody>
        </p:sp>
        <p:sp>
          <p:nvSpPr>
            <p:cNvPr id="10" name="Freeform: Shape 9">
              <a:extLst>
                <a:ext uri="{FF2B5EF4-FFF2-40B4-BE49-F238E27FC236}">
                  <a16:creationId xmlns:a16="http://schemas.microsoft.com/office/drawing/2014/main" id="{3F693EDA-57B3-4AEB-863B-B198C2A5A8E3}"/>
                </a:ext>
              </a:extLst>
            </p:cNvPr>
            <p:cNvSpPr/>
            <p:nvPr/>
          </p:nvSpPr>
          <p:spPr>
            <a:xfrm>
              <a:off x="10041267" y="4115729"/>
              <a:ext cx="202882" cy="268223"/>
            </a:xfrm>
            <a:custGeom>
              <a:avLst/>
              <a:gdLst>
                <a:gd name="connsiteX0" fmla="*/ 20669 w 202882"/>
                <a:gd name="connsiteY0" fmla="*/ 268224 h 268223"/>
                <a:gd name="connsiteX1" fmla="*/ 0 w 202882"/>
                <a:gd name="connsiteY1" fmla="*/ 268224 h 268223"/>
                <a:gd name="connsiteX2" fmla="*/ 182118 w 202882"/>
                <a:gd name="connsiteY2" fmla="*/ 0 h 268223"/>
                <a:gd name="connsiteX3" fmla="*/ 202883 w 202882"/>
                <a:gd name="connsiteY3" fmla="*/ 0 h 268223"/>
              </a:gdLst>
              <a:ahLst/>
              <a:cxnLst>
                <a:cxn ang="0">
                  <a:pos x="connsiteX0" y="connsiteY0"/>
                </a:cxn>
                <a:cxn ang="0">
                  <a:pos x="connsiteX1" y="connsiteY1"/>
                </a:cxn>
                <a:cxn ang="0">
                  <a:pos x="connsiteX2" y="connsiteY2"/>
                </a:cxn>
                <a:cxn ang="0">
                  <a:pos x="connsiteX3" y="connsiteY3"/>
                </a:cxn>
              </a:cxnLst>
              <a:rect l="l" t="t" r="r" b="b"/>
              <a:pathLst>
                <a:path w="202882" h="268223">
                  <a:moveTo>
                    <a:pt x="20669" y="268224"/>
                  </a:moveTo>
                  <a:lnTo>
                    <a:pt x="0" y="268224"/>
                  </a:lnTo>
                  <a:lnTo>
                    <a:pt x="182118" y="0"/>
                  </a:lnTo>
                  <a:lnTo>
                    <a:pt x="202883" y="0"/>
                  </a:lnTo>
                  <a:close/>
                </a:path>
              </a:pathLst>
            </a:custGeom>
            <a:grpFill/>
            <a:ln w="9525" cap="flat">
              <a:noFill/>
              <a:prstDash val="solid"/>
              <a:miter/>
            </a:ln>
          </p:spPr>
          <p:txBody>
            <a:bodyPr rtlCol="0" anchor="ctr"/>
            <a:lstStyle/>
            <a:p>
              <a:endParaRPr lang="en-US" sz="1050"/>
            </a:p>
          </p:txBody>
        </p:sp>
        <p:sp>
          <p:nvSpPr>
            <p:cNvPr id="11" name="Freeform: Shape 10">
              <a:extLst>
                <a:ext uri="{FF2B5EF4-FFF2-40B4-BE49-F238E27FC236}">
                  <a16:creationId xmlns:a16="http://schemas.microsoft.com/office/drawing/2014/main" id="{B3A04A96-045F-4B6E-AEEE-11A2FA01B4FC}"/>
                </a:ext>
              </a:extLst>
            </p:cNvPr>
            <p:cNvSpPr/>
            <p:nvPr/>
          </p:nvSpPr>
          <p:spPr>
            <a:xfrm>
              <a:off x="10141090" y="4115729"/>
              <a:ext cx="202882" cy="268223"/>
            </a:xfrm>
            <a:custGeom>
              <a:avLst/>
              <a:gdLst>
                <a:gd name="connsiteX0" fmla="*/ 20669 w 202882"/>
                <a:gd name="connsiteY0" fmla="*/ 268224 h 268223"/>
                <a:gd name="connsiteX1" fmla="*/ 0 w 202882"/>
                <a:gd name="connsiteY1" fmla="*/ 268224 h 268223"/>
                <a:gd name="connsiteX2" fmla="*/ 182118 w 202882"/>
                <a:gd name="connsiteY2" fmla="*/ 0 h 268223"/>
                <a:gd name="connsiteX3" fmla="*/ 202883 w 202882"/>
                <a:gd name="connsiteY3" fmla="*/ 0 h 268223"/>
              </a:gdLst>
              <a:ahLst/>
              <a:cxnLst>
                <a:cxn ang="0">
                  <a:pos x="connsiteX0" y="connsiteY0"/>
                </a:cxn>
                <a:cxn ang="0">
                  <a:pos x="connsiteX1" y="connsiteY1"/>
                </a:cxn>
                <a:cxn ang="0">
                  <a:pos x="connsiteX2" y="connsiteY2"/>
                </a:cxn>
                <a:cxn ang="0">
                  <a:pos x="connsiteX3" y="connsiteY3"/>
                </a:cxn>
              </a:cxnLst>
              <a:rect l="l" t="t" r="r" b="b"/>
              <a:pathLst>
                <a:path w="202882" h="268223">
                  <a:moveTo>
                    <a:pt x="20669" y="268224"/>
                  </a:moveTo>
                  <a:lnTo>
                    <a:pt x="0" y="268224"/>
                  </a:lnTo>
                  <a:lnTo>
                    <a:pt x="182118" y="0"/>
                  </a:lnTo>
                  <a:lnTo>
                    <a:pt x="202883" y="0"/>
                  </a:lnTo>
                  <a:close/>
                </a:path>
              </a:pathLst>
            </a:custGeom>
            <a:grpFill/>
            <a:ln w="9525" cap="flat">
              <a:noFill/>
              <a:prstDash val="solid"/>
              <a:miter/>
            </a:ln>
          </p:spPr>
          <p:txBody>
            <a:bodyPr rtlCol="0" anchor="ctr"/>
            <a:lstStyle/>
            <a:p>
              <a:endParaRPr lang="en-US" sz="1050"/>
            </a:p>
          </p:txBody>
        </p:sp>
        <p:sp>
          <p:nvSpPr>
            <p:cNvPr id="12" name="Freeform: Shape 11">
              <a:extLst>
                <a:ext uri="{FF2B5EF4-FFF2-40B4-BE49-F238E27FC236}">
                  <a16:creationId xmlns:a16="http://schemas.microsoft.com/office/drawing/2014/main" id="{7FB357DC-5AD3-44F4-879B-5AD6B18AC36F}"/>
                </a:ext>
              </a:extLst>
            </p:cNvPr>
            <p:cNvSpPr/>
            <p:nvPr/>
          </p:nvSpPr>
          <p:spPr>
            <a:xfrm>
              <a:off x="10240911" y="4115729"/>
              <a:ext cx="202882" cy="268223"/>
            </a:xfrm>
            <a:custGeom>
              <a:avLst/>
              <a:gdLst>
                <a:gd name="connsiteX0" fmla="*/ 20669 w 202882"/>
                <a:gd name="connsiteY0" fmla="*/ 268224 h 268223"/>
                <a:gd name="connsiteX1" fmla="*/ 0 w 202882"/>
                <a:gd name="connsiteY1" fmla="*/ 268224 h 268223"/>
                <a:gd name="connsiteX2" fmla="*/ 182118 w 202882"/>
                <a:gd name="connsiteY2" fmla="*/ 0 h 268223"/>
                <a:gd name="connsiteX3" fmla="*/ 202883 w 202882"/>
                <a:gd name="connsiteY3" fmla="*/ 0 h 268223"/>
              </a:gdLst>
              <a:ahLst/>
              <a:cxnLst>
                <a:cxn ang="0">
                  <a:pos x="connsiteX0" y="connsiteY0"/>
                </a:cxn>
                <a:cxn ang="0">
                  <a:pos x="connsiteX1" y="connsiteY1"/>
                </a:cxn>
                <a:cxn ang="0">
                  <a:pos x="connsiteX2" y="connsiteY2"/>
                </a:cxn>
                <a:cxn ang="0">
                  <a:pos x="connsiteX3" y="connsiteY3"/>
                </a:cxn>
              </a:cxnLst>
              <a:rect l="l" t="t" r="r" b="b"/>
              <a:pathLst>
                <a:path w="202882" h="268223">
                  <a:moveTo>
                    <a:pt x="20669" y="268224"/>
                  </a:moveTo>
                  <a:lnTo>
                    <a:pt x="0" y="268224"/>
                  </a:lnTo>
                  <a:lnTo>
                    <a:pt x="182118" y="0"/>
                  </a:lnTo>
                  <a:lnTo>
                    <a:pt x="202883" y="0"/>
                  </a:lnTo>
                  <a:close/>
                </a:path>
              </a:pathLst>
            </a:custGeom>
            <a:grpFill/>
            <a:ln w="9525" cap="flat">
              <a:noFill/>
              <a:prstDash val="solid"/>
              <a:miter/>
            </a:ln>
          </p:spPr>
          <p:txBody>
            <a:bodyPr rtlCol="0" anchor="ctr"/>
            <a:lstStyle/>
            <a:p>
              <a:endParaRPr lang="en-US" sz="1050"/>
            </a:p>
          </p:txBody>
        </p:sp>
      </p:grpSp>
      <p:sp>
        <p:nvSpPr>
          <p:cNvPr id="4" name="Date Placeholder 3">
            <a:extLst>
              <a:ext uri="{FF2B5EF4-FFF2-40B4-BE49-F238E27FC236}">
                <a16:creationId xmlns:a16="http://schemas.microsoft.com/office/drawing/2014/main" id="{FA2CA47F-83AD-4BE3-AC2F-6C17883F78C7}"/>
              </a:ext>
            </a:extLst>
          </p:cNvPr>
          <p:cNvSpPr>
            <a:spLocks noGrp="1"/>
          </p:cNvSpPr>
          <p:nvPr>
            <p:ph type="dt" sz="half" idx="10"/>
          </p:nvPr>
        </p:nvSpPr>
        <p:spPr/>
        <p:txBody>
          <a:bodyPr/>
          <a:lstStyle/>
          <a:p>
            <a:fld id="{FB9092B3-2D87-4CDF-B84B-C46E5F5D31F7}" type="datetime1">
              <a:rPr lang="en-US" smtClean="0"/>
              <a:t>5/11/2022</a:t>
            </a:fld>
            <a:endParaRPr lang="en-US"/>
          </a:p>
        </p:txBody>
      </p:sp>
      <p:sp>
        <p:nvSpPr>
          <p:cNvPr id="5" name="Footer Placeholder 4">
            <a:extLst>
              <a:ext uri="{FF2B5EF4-FFF2-40B4-BE49-F238E27FC236}">
                <a16:creationId xmlns:a16="http://schemas.microsoft.com/office/drawing/2014/main" id="{21118A72-3200-4597-A9C5-0D9ECFF3E8CD}"/>
              </a:ext>
            </a:extLst>
          </p:cNvPr>
          <p:cNvSpPr>
            <a:spLocks noGrp="1"/>
          </p:cNvSpPr>
          <p:nvPr>
            <p:ph type="ftr" sz="quarter" idx="11"/>
          </p:nvPr>
        </p:nvSpPr>
        <p:spPr/>
        <p:txBody>
          <a:bodyPr/>
          <a:lstStyle/>
          <a:p>
            <a:r>
              <a:rPr lang="en-US"/>
              <a:t>Sample Footer Text</a:t>
            </a:r>
          </a:p>
        </p:txBody>
      </p:sp>
      <p:sp>
        <p:nvSpPr>
          <p:cNvPr id="6" name="Slide Number Placeholder 5">
            <a:extLst>
              <a:ext uri="{FF2B5EF4-FFF2-40B4-BE49-F238E27FC236}">
                <a16:creationId xmlns:a16="http://schemas.microsoft.com/office/drawing/2014/main" id="{0D70055A-71D4-49B4-8A8F-19AFDB84E958}"/>
              </a:ext>
            </a:extLst>
          </p:cNvPr>
          <p:cNvSpPr>
            <a:spLocks noGrp="1"/>
          </p:cNvSpPr>
          <p:nvPr>
            <p:ph type="sldNum" sz="quarter" idx="12"/>
          </p:nvPr>
        </p:nvSpPr>
        <p:spPr/>
        <p:txBody>
          <a:bodyPr/>
          <a:lstStyle/>
          <a:p>
            <a:fld id="{F3450C42-9A0B-4425-92C2-70FCF7C45734}" type="slidenum">
              <a:rPr lang="en-US" smtClean="0"/>
              <a:t>‹#›</a:t>
            </a:fld>
            <a:endParaRPr lang="en-US"/>
          </a:p>
        </p:txBody>
      </p:sp>
      <p:sp>
        <p:nvSpPr>
          <p:cNvPr id="15" name="Oval 14">
            <a:extLst>
              <a:ext uri="{FF2B5EF4-FFF2-40B4-BE49-F238E27FC236}">
                <a16:creationId xmlns:a16="http://schemas.microsoft.com/office/drawing/2014/main" id="{0B0E5D27-C447-432F-982D-B60FDD6F34AD}"/>
              </a:ext>
            </a:extLst>
          </p:cNvPr>
          <p:cNvSpPr/>
          <p:nvPr/>
        </p:nvSpPr>
        <p:spPr>
          <a:xfrm>
            <a:off x="240552" y="489671"/>
            <a:ext cx="239956" cy="239956"/>
          </a:xfrm>
          <a:prstGeom prst="ellipse">
            <a:avLst/>
          </a:prstGeom>
          <a:solidFill>
            <a:schemeClr val="accent3">
              <a:lumMod val="20000"/>
              <a:lumOff val="80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050"/>
          </a:p>
        </p:txBody>
      </p:sp>
    </p:spTree>
    <p:extLst>
      <p:ext uri="{BB962C8B-B14F-4D97-AF65-F5344CB8AC3E}">
        <p14:creationId xmlns:p14="http://schemas.microsoft.com/office/powerpoint/2010/main" val="4137446109"/>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F8C59DBB-9256-464D-8A6A-8BDA71541D6A}"/>
              </a:ext>
            </a:extLst>
          </p:cNvPr>
          <p:cNvSpPr>
            <a:spLocks noGrp="1"/>
          </p:cNvSpPr>
          <p:nvPr>
            <p:ph type="title" orient="vert"/>
          </p:nvPr>
        </p:nvSpPr>
        <p:spPr>
          <a:xfrm>
            <a:off x="6543675" y="273844"/>
            <a:ext cx="1971675" cy="4358879"/>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6A25E310-E6CB-4838-8E9B-B288DA552776}"/>
              </a:ext>
            </a:extLst>
          </p:cNvPr>
          <p:cNvSpPr>
            <a:spLocks noGrp="1"/>
          </p:cNvSpPr>
          <p:nvPr>
            <p:ph type="body" orient="vert" idx="1"/>
          </p:nvPr>
        </p:nvSpPr>
        <p:spPr>
          <a:xfrm>
            <a:off x="628650" y="273844"/>
            <a:ext cx="5800725" cy="4358879"/>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grpSp>
        <p:nvGrpSpPr>
          <p:cNvPr id="7" name="Graphic 185">
            <a:extLst>
              <a:ext uri="{FF2B5EF4-FFF2-40B4-BE49-F238E27FC236}">
                <a16:creationId xmlns:a16="http://schemas.microsoft.com/office/drawing/2014/main" id="{BCF412A8-E798-47AD-ABD9-98D76A55D30B}"/>
              </a:ext>
            </a:extLst>
          </p:cNvPr>
          <p:cNvGrpSpPr/>
          <p:nvPr/>
        </p:nvGrpSpPr>
        <p:grpSpPr>
          <a:xfrm>
            <a:off x="8249673" y="4490298"/>
            <a:ext cx="790850" cy="352267"/>
            <a:chOff x="9841624" y="4115729"/>
            <a:chExt cx="602170" cy="268223"/>
          </a:xfrm>
          <a:solidFill>
            <a:schemeClr val="tx1"/>
          </a:solidFill>
        </p:grpSpPr>
        <p:sp>
          <p:nvSpPr>
            <p:cNvPr id="8" name="Freeform: Shape 7">
              <a:extLst>
                <a:ext uri="{FF2B5EF4-FFF2-40B4-BE49-F238E27FC236}">
                  <a16:creationId xmlns:a16="http://schemas.microsoft.com/office/drawing/2014/main" id="{E70160C5-475D-401A-AEE2-2C04E99A1518}"/>
                </a:ext>
              </a:extLst>
            </p:cNvPr>
            <p:cNvSpPr/>
            <p:nvPr/>
          </p:nvSpPr>
          <p:spPr>
            <a:xfrm>
              <a:off x="9841624" y="4115729"/>
              <a:ext cx="202882" cy="268223"/>
            </a:xfrm>
            <a:custGeom>
              <a:avLst/>
              <a:gdLst>
                <a:gd name="connsiteX0" fmla="*/ 20765 w 202882"/>
                <a:gd name="connsiteY0" fmla="*/ 268224 h 268223"/>
                <a:gd name="connsiteX1" fmla="*/ 0 w 202882"/>
                <a:gd name="connsiteY1" fmla="*/ 268224 h 268223"/>
                <a:gd name="connsiteX2" fmla="*/ 182118 w 202882"/>
                <a:gd name="connsiteY2" fmla="*/ 0 h 268223"/>
                <a:gd name="connsiteX3" fmla="*/ 202883 w 202882"/>
                <a:gd name="connsiteY3" fmla="*/ 0 h 268223"/>
              </a:gdLst>
              <a:ahLst/>
              <a:cxnLst>
                <a:cxn ang="0">
                  <a:pos x="connsiteX0" y="connsiteY0"/>
                </a:cxn>
                <a:cxn ang="0">
                  <a:pos x="connsiteX1" y="connsiteY1"/>
                </a:cxn>
                <a:cxn ang="0">
                  <a:pos x="connsiteX2" y="connsiteY2"/>
                </a:cxn>
                <a:cxn ang="0">
                  <a:pos x="connsiteX3" y="connsiteY3"/>
                </a:cxn>
              </a:cxnLst>
              <a:rect l="l" t="t" r="r" b="b"/>
              <a:pathLst>
                <a:path w="202882" h="268223">
                  <a:moveTo>
                    <a:pt x="20765" y="268224"/>
                  </a:moveTo>
                  <a:lnTo>
                    <a:pt x="0" y="268224"/>
                  </a:lnTo>
                  <a:lnTo>
                    <a:pt x="182118" y="0"/>
                  </a:lnTo>
                  <a:lnTo>
                    <a:pt x="202883" y="0"/>
                  </a:lnTo>
                  <a:close/>
                </a:path>
              </a:pathLst>
            </a:custGeom>
            <a:grpFill/>
            <a:ln w="9525" cap="flat">
              <a:noFill/>
              <a:prstDash val="solid"/>
              <a:miter/>
            </a:ln>
          </p:spPr>
          <p:txBody>
            <a:bodyPr rtlCol="0" anchor="ctr"/>
            <a:lstStyle/>
            <a:p>
              <a:endParaRPr lang="en-US" sz="1050"/>
            </a:p>
          </p:txBody>
        </p:sp>
        <p:sp>
          <p:nvSpPr>
            <p:cNvPr id="9" name="Freeform: Shape 8">
              <a:extLst>
                <a:ext uri="{FF2B5EF4-FFF2-40B4-BE49-F238E27FC236}">
                  <a16:creationId xmlns:a16="http://schemas.microsoft.com/office/drawing/2014/main" id="{07CC7CE9-9C7F-49C2-8609-47BF523390F5}"/>
                </a:ext>
              </a:extLst>
            </p:cNvPr>
            <p:cNvSpPr/>
            <p:nvPr/>
          </p:nvSpPr>
          <p:spPr>
            <a:xfrm>
              <a:off x="9941445" y="4115729"/>
              <a:ext cx="202882" cy="268223"/>
            </a:xfrm>
            <a:custGeom>
              <a:avLst/>
              <a:gdLst>
                <a:gd name="connsiteX0" fmla="*/ 20765 w 202882"/>
                <a:gd name="connsiteY0" fmla="*/ 268224 h 268223"/>
                <a:gd name="connsiteX1" fmla="*/ 0 w 202882"/>
                <a:gd name="connsiteY1" fmla="*/ 268224 h 268223"/>
                <a:gd name="connsiteX2" fmla="*/ 182118 w 202882"/>
                <a:gd name="connsiteY2" fmla="*/ 0 h 268223"/>
                <a:gd name="connsiteX3" fmla="*/ 202883 w 202882"/>
                <a:gd name="connsiteY3" fmla="*/ 0 h 268223"/>
              </a:gdLst>
              <a:ahLst/>
              <a:cxnLst>
                <a:cxn ang="0">
                  <a:pos x="connsiteX0" y="connsiteY0"/>
                </a:cxn>
                <a:cxn ang="0">
                  <a:pos x="connsiteX1" y="connsiteY1"/>
                </a:cxn>
                <a:cxn ang="0">
                  <a:pos x="connsiteX2" y="connsiteY2"/>
                </a:cxn>
                <a:cxn ang="0">
                  <a:pos x="connsiteX3" y="connsiteY3"/>
                </a:cxn>
              </a:cxnLst>
              <a:rect l="l" t="t" r="r" b="b"/>
              <a:pathLst>
                <a:path w="202882" h="268223">
                  <a:moveTo>
                    <a:pt x="20765" y="268224"/>
                  </a:moveTo>
                  <a:lnTo>
                    <a:pt x="0" y="268224"/>
                  </a:lnTo>
                  <a:lnTo>
                    <a:pt x="182118" y="0"/>
                  </a:lnTo>
                  <a:lnTo>
                    <a:pt x="202883" y="0"/>
                  </a:lnTo>
                  <a:close/>
                </a:path>
              </a:pathLst>
            </a:custGeom>
            <a:grpFill/>
            <a:ln w="9525" cap="flat">
              <a:noFill/>
              <a:prstDash val="solid"/>
              <a:miter/>
            </a:ln>
          </p:spPr>
          <p:txBody>
            <a:bodyPr rtlCol="0" anchor="ctr"/>
            <a:lstStyle/>
            <a:p>
              <a:endParaRPr lang="en-US" sz="1050"/>
            </a:p>
          </p:txBody>
        </p:sp>
        <p:sp>
          <p:nvSpPr>
            <p:cNvPr id="10" name="Freeform: Shape 9">
              <a:extLst>
                <a:ext uri="{FF2B5EF4-FFF2-40B4-BE49-F238E27FC236}">
                  <a16:creationId xmlns:a16="http://schemas.microsoft.com/office/drawing/2014/main" id="{726FD5F1-978C-45AF-9086-D5DBE1F01681}"/>
                </a:ext>
              </a:extLst>
            </p:cNvPr>
            <p:cNvSpPr/>
            <p:nvPr/>
          </p:nvSpPr>
          <p:spPr>
            <a:xfrm>
              <a:off x="10041267" y="4115729"/>
              <a:ext cx="202882" cy="268223"/>
            </a:xfrm>
            <a:custGeom>
              <a:avLst/>
              <a:gdLst>
                <a:gd name="connsiteX0" fmla="*/ 20669 w 202882"/>
                <a:gd name="connsiteY0" fmla="*/ 268224 h 268223"/>
                <a:gd name="connsiteX1" fmla="*/ 0 w 202882"/>
                <a:gd name="connsiteY1" fmla="*/ 268224 h 268223"/>
                <a:gd name="connsiteX2" fmla="*/ 182118 w 202882"/>
                <a:gd name="connsiteY2" fmla="*/ 0 h 268223"/>
                <a:gd name="connsiteX3" fmla="*/ 202883 w 202882"/>
                <a:gd name="connsiteY3" fmla="*/ 0 h 268223"/>
              </a:gdLst>
              <a:ahLst/>
              <a:cxnLst>
                <a:cxn ang="0">
                  <a:pos x="connsiteX0" y="connsiteY0"/>
                </a:cxn>
                <a:cxn ang="0">
                  <a:pos x="connsiteX1" y="connsiteY1"/>
                </a:cxn>
                <a:cxn ang="0">
                  <a:pos x="connsiteX2" y="connsiteY2"/>
                </a:cxn>
                <a:cxn ang="0">
                  <a:pos x="connsiteX3" y="connsiteY3"/>
                </a:cxn>
              </a:cxnLst>
              <a:rect l="l" t="t" r="r" b="b"/>
              <a:pathLst>
                <a:path w="202882" h="268223">
                  <a:moveTo>
                    <a:pt x="20669" y="268224"/>
                  </a:moveTo>
                  <a:lnTo>
                    <a:pt x="0" y="268224"/>
                  </a:lnTo>
                  <a:lnTo>
                    <a:pt x="182118" y="0"/>
                  </a:lnTo>
                  <a:lnTo>
                    <a:pt x="202883" y="0"/>
                  </a:lnTo>
                  <a:close/>
                </a:path>
              </a:pathLst>
            </a:custGeom>
            <a:grpFill/>
            <a:ln w="9525" cap="flat">
              <a:noFill/>
              <a:prstDash val="solid"/>
              <a:miter/>
            </a:ln>
          </p:spPr>
          <p:txBody>
            <a:bodyPr rtlCol="0" anchor="ctr"/>
            <a:lstStyle/>
            <a:p>
              <a:endParaRPr lang="en-US" sz="1050"/>
            </a:p>
          </p:txBody>
        </p:sp>
        <p:sp>
          <p:nvSpPr>
            <p:cNvPr id="11" name="Freeform: Shape 10">
              <a:extLst>
                <a:ext uri="{FF2B5EF4-FFF2-40B4-BE49-F238E27FC236}">
                  <a16:creationId xmlns:a16="http://schemas.microsoft.com/office/drawing/2014/main" id="{3873AB1C-723A-4FB4-9B23-65BAF5074833}"/>
                </a:ext>
              </a:extLst>
            </p:cNvPr>
            <p:cNvSpPr/>
            <p:nvPr/>
          </p:nvSpPr>
          <p:spPr>
            <a:xfrm>
              <a:off x="10141090" y="4115729"/>
              <a:ext cx="202882" cy="268223"/>
            </a:xfrm>
            <a:custGeom>
              <a:avLst/>
              <a:gdLst>
                <a:gd name="connsiteX0" fmla="*/ 20669 w 202882"/>
                <a:gd name="connsiteY0" fmla="*/ 268224 h 268223"/>
                <a:gd name="connsiteX1" fmla="*/ 0 w 202882"/>
                <a:gd name="connsiteY1" fmla="*/ 268224 h 268223"/>
                <a:gd name="connsiteX2" fmla="*/ 182118 w 202882"/>
                <a:gd name="connsiteY2" fmla="*/ 0 h 268223"/>
                <a:gd name="connsiteX3" fmla="*/ 202883 w 202882"/>
                <a:gd name="connsiteY3" fmla="*/ 0 h 268223"/>
              </a:gdLst>
              <a:ahLst/>
              <a:cxnLst>
                <a:cxn ang="0">
                  <a:pos x="connsiteX0" y="connsiteY0"/>
                </a:cxn>
                <a:cxn ang="0">
                  <a:pos x="connsiteX1" y="connsiteY1"/>
                </a:cxn>
                <a:cxn ang="0">
                  <a:pos x="connsiteX2" y="connsiteY2"/>
                </a:cxn>
                <a:cxn ang="0">
                  <a:pos x="connsiteX3" y="connsiteY3"/>
                </a:cxn>
              </a:cxnLst>
              <a:rect l="l" t="t" r="r" b="b"/>
              <a:pathLst>
                <a:path w="202882" h="268223">
                  <a:moveTo>
                    <a:pt x="20669" y="268224"/>
                  </a:moveTo>
                  <a:lnTo>
                    <a:pt x="0" y="268224"/>
                  </a:lnTo>
                  <a:lnTo>
                    <a:pt x="182118" y="0"/>
                  </a:lnTo>
                  <a:lnTo>
                    <a:pt x="202883" y="0"/>
                  </a:lnTo>
                  <a:close/>
                </a:path>
              </a:pathLst>
            </a:custGeom>
            <a:grpFill/>
            <a:ln w="9525" cap="flat">
              <a:noFill/>
              <a:prstDash val="solid"/>
              <a:miter/>
            </a:ln>
          </p:spPr>
          <p:txBody>
            <a:bodyPr rtlCol="0" anchor="ctr"/>
            <a:lstStyle/>
            <a:p>
              <a:endParaRPr lang="en-US" sz="1050"/>
            </a:p>
          </p:txBody>
        </p:sp>
        <p:sp>
          <p:nvSpPr>
            <p:cNvPr id="12" name="Freeform: Shape 11">
              <a:extLst>
                <a:ext uri="{FF2B5EF4-FFF2-40B4-BE49-F238E27FC236}">
                  <a16:creationId xmlns:a16="http://schemas.microsoft.com/office/drawing/2014/main" id="{61DE5510-5094-4FA4-96E5-AD4841D1C38A}"/>
                </a:ext>
              </a:extLst>
            </p:cNvPr>
            <p:cNvSpPr/>
            <p:nvPr/>
          </p:nvSpPr>
          <p:spPr>
            <a:xfrm>
              <a:off x="10240911" y="4115729"/>
              <a:ext cx="202882" cy="268223"/>
            </a:xfrm>
            <a:custGeom>
              <a:avLst/>
              <a:gdLst>
                <a:gd name="connsiteX0" fmla="*/ 20669 w 202882"/>
                <a:gd name="connsiteY0" fmla="*/ 268224 h 268223"/>
                <a:gd name="connsiteX1" fmla="*/ 0 w 202882"/>
                <a:gd name="connsiteY1" fmla="*/ 268224 h 268223"/>
                <a:gd name="connsiteX2" fmla="*/ 182118 w 202882"/>
                <a:gd name="connsiteY2" fmla="*/ 0 h 268223"/>
                <a:gd name="connsiteX3" fmla="*/ 202883 w 202882"/>
                <a:gd name="connsiteY3" fmla="*/ 0 h 268223"/>
              </a:gdLst>
              <a:ahLst/>
              <a:cxnLst>
                <a:cxn ang="0">
                  <a:pos x="connsiteX0" y="connsiteY0"/>
                </a:cxn>
                <a:cxn ang="0">
                  <a:pos x="connsiteX1" y="connsiteY1"/>
                </a:cxn>
                <a:cxn ang="0">
                  <a:pos x="connsiteX2" y="connsiteY2"/>
                </a:cxn>
                <a:cxn ang="0">
                  <a:pos x="connsiteX3" y="connsiteY3"/>
                </a:cxn>
              </a:cxnLst>
              <a:rect l="l" t="t" r="r" b="b"/>
              <a:pathLst>
                <a:path w="202882" h="268223">
                  <a:moveTo>
                    <a:pt x="20669" y="268224"/>
                  </a:moveTo>
                  <a:lnTo>
                    <a:pt x="0" y="268224"/>
                  </a:lnTo>
                  <a:lnTo>
                    <a:pt x="182118" y="0"/>
                  </a:lnTo>
                  <a:lnTo>
                    <a:pt x="202883" y="0"/>
                  </a:lnTo>
                  <a:close/>
                </a:path>
              </a:pathLst>
            </a:custGeom>
            <a:grpFill/>
            <a:ln w="9525" cap="flat">
              <a:noFill/>
              <a:prstDash val="solid"/>
              <a:miter/>
            </a:ln>
          </p:spPr>
          <p:txBody>
            <a:bodyPr rtlCol="0" anchor="ctr"/>
            <a:lstStyle/>
            <a:p>
              <a:endParaRPr lang="en-US" sz="1050"/>
            </a:p>
          </p:txBody>
        </p:sp>
      </p:grpSp>
      <p:sp>
        <p:nvSpPr>
          <p:cNvPr id="4" name="Date Placeholder 3">
            <a:extLst>
              <a:ext uri="{FF2B5EF4-FFF2-40B4-BE49-F238E27FC236}">
                <a16:creationId xmlns:a16="http://schemas.microsoft.com/office/drawing/2014/main" id="{F7CE2202-679F-48B0-B2DD-F6F54711224B}"/>
              </a:ext>
            </a:extLst>
          </p:cNvPr>
          <p:cNvSpPr>
            <a:spLocks noGrp="1"/>
          </p:cNvSpPr>
          <p:nvPr>
            <p:ph type="dt" sz="half" idx="10"/>
          </p:nvPr>
        </p:nvSpPr>
        <p:spPr/>
        <p:txBody>
          <a:bodyPr/>
          <a:lstStyle/>
          <a:p>
            <a:fld id="{3D769E57-47B1-47B0-B526-3153E4B1E729}" type="datetime1">
              <a:rPr lang="en-US" smtClean="0"/>
              <a:t>5/11/2022</a:t>
            </a:fld>
            <a:endParaRPr lang="en-US"/>
          </a:p>
        </p:txBody>
      </p:sp>
      <p:sp>
        <p:nvSpPr>
          <p:cNvPr id="5" name="Footer Placeholder 4">
            <a:extLst>
              <a:ext uri="{FF2B5EF4-FFF2-40B4-BE49-F238E27FC236}">
                <a16:creationId xmlns:a16="http://schemas.microsoft.com/office/drawing/2014/main" id="{D07BC83D-E4C0-49E1-ADA1-1AF403984BDA}"/>
              </a:ext>
            </a:extLst>
          </p:cNvPr>
          <p:cNvSpPr>
            <a:spLocks noGrp="1"/>
          </p:cNvSpPr>
          <p:nvPr>
            <p:ph type="ftr" sz="quarter" idx="11"/>
          </p:nvPr>
        </p:nvSpPr>
        <p:spPr/>
        <p:txBody>
          <a:bodyPr/>
          <a:lstStyle/>
          <a:p>
            <a:r>
              <a:rPr lang="en-US"/>
              <a:t>Sample Footer Text</a:t>
            </a:r>
          </a:p>
        </p:txBody>
      </p:sp>
      <p:sp>
        <p:nvSpPr>
          <p:cNvPr id="6" name="Slide Number Placeholder 5">
            <a:extLst>
              <a:ext uri="{FF2B5EF4-FFF2-40B4-BE49-F238E27FC236}">
                <a16:creationId xmlns:a16="http://schemas.microsoft.com/office/drawing/2014/main" id="{31BF211E-B2EA-4CDC-9E84-B6898394921B}"/>
              </a:ext>
            </a:extLst>
          </p:cNvPr>
          <p:cNvSpPr>
            <a:spLocks noGrp="1"/>
          </p:cNvSpPr>
          <p:nvPr>
            <p:ph type="sldNum" sz="quarter" idx="12"/>
          </p:nvPr>
        </p:nvSpPr>
        <p:spPr/>
        <p:txBody>
          <a:bodyPr/>
          <a:lstStyle/>
          <a:p>
            <a:fld id="{F3450C42-9A0B-4425-92C2-70FCF7C45734}" type="slidenum">
              <a:rPr lang="en-US" smtClean="0"/>
              <a:t>‹#›</a:t>
            </a:fld>
            <a:endParaRPr lang="en-US"/>
          </a:p>
        </p:txBody>
      </p:sp>
      <p:sp>
        <p:nvSpPr>
          <p:cNvPr id="14" name="Oval 13">
            <a:extLst>
              <a:ext uri="{FF2B5EF4-FFF2-40B4-BE49-F238E27FC236}">
                <a16:creationId xmlns:a16="http://schemas.microsoft.com/office/drawing/2014/main" id="{1FE2F5FD-5D31-4C1D-82F8-93624C7B0A3C}"/>
              </a:ext>
            </a:extLst>
          </p:cNvPr>
          <p:cNvSpPr/>
          <p:nvPr/>
        </p:nvSpPr>
        <p:spPr>
          <a:xfrm>
            <a:off x="240552" y="489671"/>
            <a:ext cx="239956" cy="239956"/>
          </a:xfrm>
          <a:prstGeom prst="ellipse">
            <a:avLst/>
          </a:prstGeom>
          <a:solidFill>
            <a:schemeClr val="accent3">
              <a:lumMod val="20000"/>
              <a:lumOff val="80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050"/>
          </a:p>
        </p:txBody>
      </p:sp>
    </p:spTree>
    <p:extLst>
      <p:ext uri="{BB962C8B-B14F-4D97-AF65-F5344CB8AC3E}">
        <p14:creationId xmlns:p14="http://schemas.microsoft.com/office/powerpoint/2010/main" val="2917033529"/>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matchingName="Title slide" type="title">
  <p:cSld name="Title slide">
    <p:spTree>
      <p:nvGrpSpPr>
        <p:cNvPr id="1" name="Shape 85"/>
        <p:cNvGrpSpPr/>
        <p:nvPr/>
      </p:nvGrpSpPr>
      <p:grpSpPr>
        <a:xfrm>
          <a:off x="0" y="0"/>
          <a:ext cx="0" cy="0"/>
          <a:chOff x="0" y="0"/>
          <a:chExt cx="0" cy="0"/>
        </a:xfrm>
      </p:grpSpPr>
      <p:sp>
        <p:nvSpPr>
          <p:cNvPr id="86" name="Google Shape;86;g1291f8e2795_0_63"/>
          <p:cNvSpPr txBox="1">
            <a:spLocks noGrp="1"/>
          </p:cNvSpPr>
          <p:nvPr>
            <p:ph type="ctrTitle"/>
          </p:nvPr>
        </p:nvSpPr>
        <p:spPr>
          <a:xfrm>
            <a:off x="311708" y="744575"/>
            <a:ext cx="8520525" cy="2052675"/>
          </a:xfrm>
          <a:prstGeom prst="rect">
            <a:avLst/>
          </a:prstGeom>
        </p:spPr>
        <p:txBody>
          <a:bodyPr spcFirstLastPara="1" wrap="square" lIns="121900" tIns="121900" rIns="121900" bIns="121900" anchor="b" anchorCtr="0">
            <a:normAutofit/>
          </a:bodyPr>
          <a:lstStyle>
            <a:lvl1pPr lvl="0" algn="ctr" rtl="0">
              <a:spcBef>
                <a:spcPts val="0"/>
              </a:spcBef>
              <a:spcAft>
                <a:spcPts val="0"/>
              </a:spcAft>
              <a:buSzPts val="6900"/>
              <a:buNone/>
              <a:defRPr sz="5175"/>
            </a:lvl1pPr>
            <a:lvl2pPr lvl="1" algn="ctr" rtl="0">
              <a:spcBef>
                <a:spcPts val="0"/>
              </a:spcBef>
              <a:spcAft>
                <a:spcPts val="0"/>
              </a:spcAft>
              <a:buSzPts val="6900"/>
              <a:buNone/>
              <a:defRPr sz="5175"/>
            </a:lvl2pPr>
            <a:lvl3pPr lvl="2" algn="ctr" rtl="0">
              <a:spcBef>
                <a:spcPts val="0"/>
              </a:spcBef>
              <a:spcAft>
                <a:spcPts val="0"/>
              </a:spcAft>
              <a:buSzPts val="6900"/>
              <a:buNone/>
              <a:defRPr sz="5175"/>
            </a:lvl3pPr>
            <a:lvl4pPr lvl="3" algn="ctr" rtl="0">
              <a:spcBef>
                <a:spcPts val="0"/>
              </a:spcBef>
              <a:spcAft>
                <a:spcPts val="0"/>
              </a:spcAft>
              <a:buSzPts val="6900"/>
              <a:buNone/>
              <a:defRPr sz="5175"/>
            </a:lvl4pPr>
            <a:lvl5pPr lvl="4" algn="ctr" rtl="0">
              <a:spcBef>
                <a:spcPts val="0"/>
              </a:spcBef>
              <a:spcAft>
                <a:spcPts val="0"/>
              </a:spcAft>
              <a:buSzPts val="6900"/>
              <a:buNone/>
              <a:defRPr sz="5175"/>
            </a:lvl5pPr>
            <a:lvl6pPr lvl="5" algn="ctr" rtl="0">
              <a:spcBef>
                <a:spcPts val="0"/>
              </a:spcBef>
              <a:spcAft>
                <a:spcPts val="0"/>
              </a:spcAft>
              <a:buSzPts val="6900"/>
              <a:buNone/>
              <a:defRPr sz="5175"/>
            </a:lvl6pPr>
            <a:lvl7pPr lvl="6" algn="ctr" rtl="0">
              <a:spcBef>
                <a:spcPts val="0"/>
              </a:spcBef>
              <a:spcAft>
                <a:spcPts val="0"/>
              </a:spcAft>
              <a:buSzPts val="6900"/>
              <a:buNone/>
              <a:defRPr sz="5175"/>
            </a:lvl7pPr>
            <a:lvl8pPr lvl="7" algn="ctr" rtl="0">
              <a:spcBef>
                <a:spcPts val="0"/>
              </a:spcBef>
              <a:spcAft>
                <a:spcPts val="0"/>
              </a:spcAft>
              <a:buSzPts val="6900"/>
              <a:buNone/>
              <a:defRPr sz="5175"/>
            </a:lvl8pPr>
            <a:lvl9pPr lvl="8" algn="ctr" rtl="0">
              <a:spcBef>
                <a:spcPts val="0"/>
              </a:spcBef>
              <a:spcAft>
                <a:spcPts val="0"/>
              </a:spcAft>
              <a:buSzPts val="6900"/>
              <a:buNone/>
              <a:defRPr sz="5175"/>
            </a:lvl9pPr>
          </a:lstStyle>
          <a:p>
            <a:endParaRPr/>
          </a:p>
        </p:txBody>
      </p:sp>
      <p:sp>
        <p:nvSpPr>
          <p:cNvPr id="87" name="Google Shape;87;g1291f8e2795_0_63"/>
          <p:cNvSpPr txBox="1">
            <a:spLocks noGrp="1"/>
          </p:cNvSpPr>
          <p:nvPr>
            <p:ph type="subTitle" idx="1"/>
          </p:nvPr>
        </p:nvSpPr>
        <p:spPr>
          <a:xfrm>
            <a:off x="311700" y="2834125"/>
            <a:ext cx="8520525" cy="792675"/>
          </a:xfrm>
          <a:prstGeom prst="rect">
            <a:avLst/>
          </a:prstGeom>
        </p:spPr>
        <p:txBody>
          <a:bodyPr spcFirstLastPara="1" wrap="square" lIns="121900" tIns="121900" rIns="121900" bIns="121900" anchor="t" anchorCtr="0">
            <a:normAutofit/>
          </a:bodyPr>
          <a:lstStyle>
            <a:lvl1pPr lvl="0" algn="ctr" rtl="0">
              <a:lnSpc>
                <a:spcPct val="100000"/>
              </a:lnSpc>
              <a:spcBef>
                <a:spcPts val="0"/>
              </a:spcBef>
              <a:spcAft>
                <a:spcPts val="0"/>
              </a:spcAft>
              <a:buSzPts val="3700"/>
              <a:buNone/>
              <a:defRPr sz="2775"/>
            </a:lvl1pPr>
            <a:lvl2pPr lvl="1" algn="ctr" rtl="0">
              <a:lnSpc>
                <a:spcPct val="100000"/>
              </a:lnSpc>
              <a:spcBef>
                <a:spcPts val="0"/>
              </a:spcBef>
              <a:spcAft>
                <a:spcPts val="0"/>
              </a:spcAft>
              <a:buSzPts val="3700"/>
              <a:buNone/>
              <a:defRPr sz="2775"/>
            </a:lvl2pPr>
            <a:lvl3pPr lvl="2" algn="ctr" rtl="0">
              <a:lnSpc>
                <a:spcPct val="100000"/>
              </a:lnSpc>
              <a:spcBef>
                <a:spcPts val="0"/>
              </a:spcBef>
              <a:spcAft>
                <a:spcPts val="0"/>
              </a:spcAft>
              <a:buSzPts val="3700"/>
              <a:buNone/>
              <a:defRPr sz="2775"/>
            </a:lvl3pPr>
            <a:lvl4pPr lvl="3" algn="ctr" rtl="0">
              <a:lnSpc>
                <a:spcPct val="100000"/>
              </a:lnSpc>
              <a:spcBef>
                <a:spcPts val="0"/>
              </a:spcBef>
              <a:spcAft>
                <a:spcPts val="0"/>
              </a:spcAft>
              <a:buSzPts val="3700"/>
              <a:buNone/>
              <a:defRPr sz="2775"/>
            </a:lvl4pPr>
            <a:lvl5pPr lvl="4" algn="ctr" rtl="0">
              <a:lnSpc>
                <a:spcPct val="100000"/>
              </a:lnSpc>
              <a:spcBef>
                <a:spcPts val="0"/>
              </a:spcBef>
              <a:spcAft>
                <a:spcPts val="0"/>
              </a:spcAft>
              <a:buSzPts val="3700"/>
              <a:buNone/>
              <a:defRPr sz="2775"/>
            </a:lvl5pPr>
            <a:lvl6pPr lvl="5" algn="ctr" rtl="0">
              <a:lnSpc>
                <a:spcPct val="100000"/>
              </a:lnSpc>
              <a:spcBef>
                <a:spcPts val="0"/>
              </a:spcBef>
              <a:spcAft>
                <a:spcPts val="0"/>
              </a:spcAft>
              <a:buSzPts val="3700"/>
              <a:buNone/>
              <a:defRPr sz="2775"/>
            </a:lvl6pPr>
            <a:lvl7pPr lvl="6" algn="ctr" rtl="0">
              <a:lnSpc>
                <a:spcPct val="100000"/>
              </a:lnSpc>
              <a:spcBef>
                <a:spcPts val="0"/>
              </a:spcBef>
              <a:spcAft>
                <a:spcPts val="0"/>
              </a:spcAft>
              <a:buSzPts val="3700"/>
              <a:buNone/>
              <a:defRPr sz="2775"/>
            </a:lvl7pPr>
            <a:lvl8pPr lvl="7" algn="ctr" rtl="0">
              <a:lnSpc>
                <a:spcPct val="100000"/>
              </a:lnSpc>
              <a:spcBef>
                <a:spcPts val="0"/>
              </a:spcBef>
              <a:spcAft>
                <a:spcPts val="0"/>
              </a:spcAft>
              <a:buSzPts val="3700"/>
              <a:buNone/>
              <a:defRPr sz="2775"/>
            </a:lvl8pPr>
            <a:lvl9pPr lvl="8" algn="ctr" rtl="0">
              <a:lnSpc>
                <a:spcPct val="100000"/>
              </a:lnSpc>
              <a:spcBef>
                <a:spcPts val="0"/>
              </a:spcBef>
              <a:spcAft>
                <a:spcPts val="0"/>
              </a:spcAft>
              <a:buSzPts val="3700"/>
              <a:buNone/>
              <a:defRPr sz="2775"/>
            </a:lvl9pPr>
          </a:lstStyle>
          <a:p>
            <a:endParaRPr/>
          </a:p>
        </p:txBody>
      </p:sp>
      <p:sp>
        <p:nvSpPr>
          <p:cNvPr id="88" name="Google Shape;88;g1291f8e2795_0_63"/>
          <p:cNvSpPr txBox="1">
            <a:spLocks noGrp="1"/>
          </p:cNvSpPr>
          <p:nvPr>
            <p:ph type="sldNum" idx="12"/>
          </p:nvPr>
        </p:nvSpPr>
        <p:spPr>
          <a:xfrm>
            <a:off x="8472458" y="4663217"/>
            <a:ext cx="548775" cy="393525"/>
          </a:xfrm>
          <a:prstGeom prst="rect">
            <a:avLst/>
          </a:prstGeom>
        </p:spPr>
        <p:txBody>
          <a:bodyPr spcFirstLastPara="1" wrap="square" lIns="121900" tIns="121900" rIns="121900" bIns="121900" anchor="ctr" anchorCtr="0">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fld id="{00000000-1234-1234-1234-123412341234}" type="slidenum">
              <a:rPr lang="en-CA" smtClean="0"/>
              <a:pPr/>
              <a:t>‹#›</a:t>
            </a:fld>
            <a:endParaRPr lang="en-CA"/>
          </a:p>
        </p:txBody>
      </p:sp>
    </p:spTree>
    <p:extLst>
      <p:ext uri="{BB962C8B-B14F-4D97-AF65-F5344CB8AC3E}">
        <p14:creationId xmlns:p14="http://schemas.microsoft.com/office/powerpoint/2010/main" val="2843773165"/>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matchingName="Section header" type="secHead">
  <p:cSld name="Section header">
    <p:spTree>
      <p:nvGrpSpPr>
        <p:cNvPr id="1" name="Shape 89"/>
        <p:cNvGrpSpPr/>
        <p:nvPr/>
      </p:nvGrpSpPr>
      <p:grpSpPr>
        <a:xfrm>
          <a:off x="0" y="0"/>
          <a:ext cx="0" cy="0"/>
          <a:chOff x="0" y="0"/>
          <a:chExt cx="0" cy="0"/>
        </a:xfrm>
      </p:grpSpPr>
      <p:sp>
        <p:nvSpPr>
          <p:cNvPr id="90" name="Google Shape;90;g1291f8e2795_0_67"/>
          <p:cNvSpPr txBox="1">
            <a:spLocks noGrp="1"/>
          </p:cNvSpPr>
          <p:nvPr>
            <p:ph type="title"/>
          </p:nvPr>
        </p:nvSpPr>
        <p:spPr>
          <a:xfrm>
            <a:off x="311700" y="2150850"/>
            <a:ext cx="8520525" cy="841725"/>
          </a:xfrm>
          <a:prstGeom prst="rect">
            <a:avLst/>
          </a:prstGeom>
        </p:spPr>
        <p:txBody>
          <a:bodyPr spcFirstLastPara="1" wrap="square" lIns="121900" tIns="121900" rIns="121900" bIns="121900" anchor="ctr" anchorCtr="0">
            <a:normAutofit/>
          </a:bodyPr>
          <a:lstStyle>
            <a:lvl1pPr lvl="0" algn="ctr" rtl="0">
              <a:spcBef>
                <a:spcPts val="0"/>
              </a:spcBef>
              <a:spcAft>
                <a:spcPts val="0"/>
              </a:spcAft>
              <a:buSzPts val="4800"/>
              <a:buNone/>
              <a:defRPr sz="3600"/>
            </a:lvl1pPr>
            <a:lvl2pPr lvl="1" algn="ctr" rtl="0">
              <a:spcBef>
                <a:spcPts val="0"/>
              </a:spcBef>
              <a:spcAft>
                <a:spcPts val="0"/>
              </a:spcAft>
              <a:buSzPts val="4800"/>
              <a:buNone/>
              <a:defRPr sz="3600"/>
            </a:lvl2pPr>
            <a:lvl3pPr lvl="2" algn="ctr" rtl="0">
              <a:spcBef>
                <a:spcPts val="0"/>
              </a:spcBef>
              <a:spcAft>
                <a:spcPts val="0"/>
              </a:spcAft>
              <a:buSzPts val="4800"/>
              <a:buNone/>
              <a:defRPr sz="3600"/>
            </a:lvl3pPr>
            <a:lvl4pPr lvl="3" algn="ctr" rtl="0">
              <a:spcBef>
                <a:spcPts val="0"/>
              </a:spcBef>
              <a:spcAft>
                <a:spcPts val="0"/>
              </a:spcAft>
              <a:buSzPts val="4800"/>
              <a:buNone/>
              <a:defRPr sz="3600"/>
            </a:lvl4pPr>
            <a:lvl5pPr lvl="4" algn="ctr" rtl="0">
              <a:spcBef>
                <a:spcPts val="0"/>
              </a:spcBef>
              <a:spcAft>
                <a:spcPts val="0"/>
              </a:spcAft>
              <a:buSzPts val="4800"/>
              <a:buNone/>
              <a:defRPr sz="3600"/>
            </a:lvl5pPr>
            <a:lvl6pPr lvl="5" algn="ctr" rtl="0">
              <a:spcBef>
                <a:spcPts val="0"/>
              </a:spcBef>
              <a:spcAft>
                <a:spcPts val="0"/>
              </a:spcAft>
              <a:buSzPts val="4800"/>
              <a:buNone/>
              <a:defRPr sz="3600"/>
            </a:lvl6pPr>
            <a:lvl7pPr lvl="6" algn="ctr" rtl="0">
              <a:spcBef>
                <a:spcPts val="0"/>
              </a:spcBef>
              <a:spcAft>
                <a:spcPts val="0"/>
              </a:spcAft>
              <a:buSzPts val="4800"/>
              <a:buNone/>
              <a:defRPr sz="3600"/>
            </a:lvl7pPr>
            <a:lvl8pPr lvl="7" algn="ctr" rtl="0">
              <a:spcBef>
                <a:spcPts val="0"/>
              </a:spcBef>
              <a:spcAft>
                <a:spcPts val="0"/>
              </a:spcAft>
              <a:buSzPts val="4800"/>
              <a:buNone/>
              <a:defRPr sz="3600"/>
            </a:lvl8pPr>
            <a:lvl9pPr lvl="8" algn="ctr" rtl="0">
              <a:spcBef>
                <a:spcPts val="0"/>
              </a:spcBef>
              <a:spcAft>
                <a:spcPts val="0"/>
              </a:spcAft>
              <a:buSzPts val="4800"/>
              <a:buNone/>
              <a:defRPr sz="3600"/>
            </a:lvl9pPr>
          </a:lstStyle>
          <a:p>
            <a:endParaRPr/>
          </a:p>
        </p:txBody>
      </p:sp>
      <p:sp>
        <p:nvSpPr>
          <p:cNvPr id="91" name="Google Shape;91;g1291f8e2795_0_67"/>
          <p:cNvSpPr txBox="1">
            <a:spLocks noGrp="1"/>
          </p:cNvSpPr>
          <p:nvPr>
            <p:ph type="sldNum" idx="12"/>
          </p:nvPr>
        </p:nvSpPr>
        <p:spPr>
          <a:xfrm>
            <a:off x="8472458" y="4663217"/>
            <a:ext cx="548775" cy="393525"/>
          </a:xfrm>
          <a:prstGeom prst="rect">
            <a:avLst/>
          </a:prstGeom>
        </p:spPr>
        <p:txBody>
          <a:bodyPr spcFirstLastPara="1" wrap="square" lIns="121900" tIns="121900" rIns="121900" bIns="121900" anchor="ctr" anchorCtr="0">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fld id="{00000000-1234-1234-1234-123412341234}" type="slidenum">
              <a:rPr lang="en-CA" smtClean="0"/>
              <a:pPr/>
              <a:t>‹#›</a:t>
            </a:fld>
            <a:endParaRPr lang="en-CA"/>
          </a:p>
        </p:txBody>
      </p:sp>
    </p:spTree>
    <p:extLst>
      <p:ext uri="{BB962C8B-B14F-4D97-AF65-F5344CB8AC3E}">
        <p14:creationId xmlns:p14="http://schemas.microsoft.com/office/powerpoint/2010/main" val="1989117960"/>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matchingName="Title and body" type="tx">
  <p:cSld name="Title and body">
    <p:spTree>
      <p:nvGrpSpPr>
        <p:cNvPr id="1" name="Shape 92"/>
        <p:cNvGrpSpPr/>
        <p:nvPr/>
      </p:nvGrpSpPr>
      <p:grpSpPr>
        <a:xfrm>
          <a:off x="0" y="0"/>
          <a:ext cx="0" cy="0"/>
          <a:chOff x="0" y="0"/>
          <a:chExt cx="0" cy="0"/>
        </a:xfrm>
      </p:grpSpPr>
      <p:sp>
        <p:nvSpPr>
          <p:cNvPr id="93" name="Google Shape;93;g1291f8e2795_0_70"/>
          <p:cNvSpPr txBox="1">
            <a:spLocks noGrp="1"/>
          </p:cNvSpPr>
          <p:nvPr>
            <p:ph type="title"/>
          </p:nvPr>
        </p:nvSpPr>
        <p:spPr>
          <a:xfrm>
            <a:off x="311700" y="445025"/>
            <a:ext cx="8520525" cy="572625"/>
          </a:xfrm>
          <a:prstGeom prst="rect">
            <a:avLst/>
          </a:prstGeom>
        </p:spPr>
        <p:txBody>
          <a:bodyPr spcFirstLastPara="1" wrap="square" lIns="121900" tIns="121900" rIns="121900" bIns="121900" anchor="t" anchorCtr="0">
            <a:normAutofit/>
          </a:bodyPr>
          <a:lstStyle>
            <a:lvl1pPr lvl="0" rtl="0">
              <a:spcBef>
                <a:spcPts val="0"/>
              </a:spcBef>
              <a:spcAft>
                <a:spcPts val="0"/>
              </a:spcAft>
              <a:buSzPts val="3700"/>
              <a:buNone/>
              <a:defRPr/>
            </a:lvl1pPr>
            <a:lvl2pPr lvl="1" rtl="0">
              <a:spcBef>
                <a:spcPts val="0"/>
              </a:spcBef>
              <a:spcAft>
                <a:spcPts val="0"/>
              </a:spcAft>
              <a:buSzPts val="3700"/>
              <a:buNone/>
              <a:defRPr/>
            </a:lvl2pPr>
            <a:lvl3pPr lvl="2" rtl="0">
              <a:spcBef>
                <a:spcPts val="0"/>
              </a:spcBef>
              <a:spcAft>
                <a:spcPts val="0"/>
              </a:spcAft>
              <a:buSzPts val="3700"/>
              <a:buNone/>
              <a:defRPr/>
            </a:lvl3pPr>
            <a:lvl4pPr lvl="3" rtl="0">
              <a:spcBef>
                <a:spcPts val="0"/>
              </a:spcBef>
              <a:spcAft>
                <a:spcPts val="0"/>
              </a:spcAft>
              <a:buSzPts val="3700"/>
              <a:buNone/>
              <a:defRPr/>
            </a:lvl4pPr>
            <a:lvl5pPr lvl="4" rtl="0">
              <a:spcBef>
                <a:spcPts val="0"/>
              </a:spcBef>
              <a:spcAft>
                <a:spcPts val="0"/>
              </a:spcAft>
              <a:buSzPts val="3700"/>
              <a:buNone/>
              <a:defRPr/>
            </a:lvl5pPr>
            <a:lvl6pPr lvl="5" rtl="0">
              <a:spcBef>
                <a:spcPts val="0"/>
              </a:spcBef>
              <a:spcAft>
                <a:spcPts val="0"/>
              </a:spcAft>
              <a:buSzPts val="3700"/>
              <a:buNone/>
              <a:defRPr/>
            </a:lvl6pPr>
            <a:lvl7pPr lvl="6" rtl="0">
              <a:spcBef>
                <a:spcPts val="0"/>
              </a:spcBef>
              <a:spcAft>
                <a:spcPts val="0"/>
              </a:spcAft>
              <a:buSzPts val="3700"/>
              <a:buNone/>
              <a:defRPr/>
            </a:lvl7pPr>
            <a:lvl8pPr lvl="7" rtl="0">
              <a:spcBef>
                <a:spcPts val="0"/>
              </a:spcBef>
              <a:spcAft>
                <a:spcPts val="0"/>
              </a:spcAft>
              <a:buSzPts val="3700"/>
              <a:buNone/>
              <a:defRPr/>
            </a:lvl8pPr>
            <a:lvl9pPr lvl="8" rtl="0">
              <a:spcBef>
                <a:spcPts val="0"/>
              </a:spcBef>
              <a:spcAft>
                <a:spcPts val="0"/>
              </a:spcAft>
              <a:buSzPts val="3700"/>
              <a:buNone/>
              <a:defRPr/>
            </a:lvl9pPr>
          </a:lstStyle>
          <a:p>
            <a:endParaRPr/>
          </a:p>
        </p:txBody>
      </p:sp>
      <p:sp>
        <p:nvSpPr>
          <p:cNvPr id="94" name="Google Shape;94;g1291f8e2795_0_70"/>
          <p:cNvSpPr txBox="1">
            <a:spLocks noGrp="1"/>
          </p:cNvSpPr>
          <p:nvPr>
            <p:ph type="body" idx="1"/>
          </p:nvPr>
        </p:nvSpPr>
        <p:spPr>
          <a:xfrm>
            <a:off x="311700" y="1152475"/>
            <a:ext cx="8520525" cy="3416400"/>
          </a:xfrm>
          <a:prstGeom prst="rect">
            <a:avLst/>
          </a:prstGeom>
        </p:spPr>
        <p:txBody>
          <a:bodyPr spcFirstLastPara="1" wrap="square" lIns="121900" tIns="121900" rIns="121900" bIns="121900" anchor="t" anchorCtr="0">
            <a:normAutofit/>
          </a:bodyPr>
          <a:lstStyle>
            <a:lvl1pPr marL="342900" lvl="0" indent="-285750" rtl="0">
              <a:spcBef>
                <a:spcPts val="0"/>
              </a:spcBef>
              <a:spcAft>
                <a:spcPts val="0"/>
              </a:spcAft>
              <a:buSzPts val="2400"/>
              <a:buChar char="●"/>
              <a:defRPr/>
            </a:lvl1pPr>
            <a:lvl2pPr marL="685800" lvl="1" indent="-261938" rtl="0">
              <a:spcBef>
                <a:spcPts val="0"/>
              </a:spcBef>
              <a:spcAft>
                <a:spcPts val="0"/>
              </a:spcAft>
              <a:buSzPts val="1900"/>
              <a:buChar char="○"/>
              <a:defRPr/>
            </a:lvl2pPr>
            <a:lvl3pPr marL="1028700" lvl="2" indent="-261938" rtl="0">
              <a:spcBef>
                <a:spcPts val="0"/>
              </a:spcBef>
              <a:spcAft>
                <a:spcPts val="0"/>
              </a:spcAft>
              <a:buSzPts val="1900"/>
              <a:buChar char="■"/>
              <a:defRPr/>
            </a:lvl3pPr>
            <a:lvl4pPr marL="1371600" lvl="3" indent="-261938" rtl="0">
              <a:spcBef>
                <a:spcPts val="0"/>
              </a:spcBef>
              <a:spcAft>
                <a:spcPts val="0"/>
              </a:spcAft>
              <a:buSzPts val="1900"/>
              <a:buChar char="●"/>
              <a:defRPr/>
            </a:lvl4pPr>
            <a:lvl5pPr marL="1714500" lvl="4" indent="-261938" rtl="0">
              <a:spcBef>
                <a:spcPts val="0"/>
              </a:spcBef>
              <a:spcAft>
                <a:spcPts val="0"/>
              </a:spcAft>
              <a:buSzPts val="1900"/>
              <a:buChar char="○"/>
              <a:defRPr/>
            </a:lvl5pPr>
            <a:lvl6pPr marL="2057400" lvl="5" indent="-261938" rtl="0">
              <a:spcBef>
                <a:spcPts val="0"/>
              </a:spcBef>
              <a:spcAft>
                <a:spcPts val="0"/>
              </a:spcAft>
              <a:buSzPts val="1900"/>
              <a:buChar char="■"/>
              <a:defRPr/>
            </a:lvl6pPr>
            <a:lvl7pPr marL="2400300" lvl="6" indent="-261938" rtl="0">
              <a:spcBef>
                <a:spcPts val="0"/>
              </a:spcBef>
              <a:spcAft>
                <a:spcPts val="0"/>
              </a:spcAft>
              <a:buSzPts val="1900"/>
              <a:buChar char="●"/>
              <a:defRPr/>
            </a:lvl7pPr>
            <a:lvl8pPr marL="2743200" lvl="7" indent="-261938" rtl="0">
              <a:spcBef>
                <a:spcPts val="0"/>
              </a:spcBef>
              <a:spcAft>
                <a:spcPts val="0"/>
              </a:spcAft>
              <a:buSzPts val="1900"/>
              <a:buChar char="○"/>
              <a:defRPr/>
            </a:lvl8pPr>
            <a:lvl9pPr marL="3086100" lvl="8" indent="-261938" rtl="0">
              <a:spcBef>
                <a:spcPts val="0"/>
              </a:spcBef>
              <a:spcAft>
                <a:spcPts val="0"/>
              </a:spcAft>
              <a:buSzPts val="1900"/>
              <a:buChar char="■"/>
              <a:defRPr/>
            </a:lvl9pPr>
          </a:lstStyle>
          <a:p>
            <a:endParaRPr/>
          </a:p>
        </p:txBody>
      </p:sp>
      <p:sp>
        <p:nvSpPr>
          <p:cNvPr id="95" name="Google Shape;95;g1291f8e2795_0_70"/>
          <p:cNvSpPr txBox="1">
            <a:spLocks noGrp="1"/>
          </p:cNvSpPr>
          <p:nvPr>
            <p:ph type="sldNum" idx="12"/>
          </p:nvPr>
        </p:nvSpPr>
        <p:spPr>
          <a:xfrm>
            <a:off x="8472458" y="4663217"/>
            <a:ext cx="548775" cy="393525"/>
          </a:xfrm>
          <a:prstGeom prst="rect">
            <a:avLst/>
          </a:prstGeom>
        </p:spPr>
        <p:txBody>
          <a:bodyPr spcFirstLastPara="1" wrap="square" lIns="121900" tIns="121900" rIns="121900" bIns="121900" anchor="ctr" anchorCtr="0">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fld id="{00000000-1234-1234-1234-123412341234}" type="slidenum">
              <a:rPr lang="en-CA" smtClean="0"/>
              <a:pPr/>
              <a:t>‹#›</a:t>
            </a:fld>
            <a:endParaRPr lang="en-CA"/>
          </a:p>
        </p:txBody>
      </p:sp>
    </p:spTree>
    <p:extLst>
      <p:ext uri="{BB962C8B-B14F-4D97-AF65-F5344CB8AC3E}">
        <p14:creationId xmlns:p14="http://schemas.microsoft.com/office/powerpoint/2010/main" val="925360611"/>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matchingName="Title and two columns" type="twoColTx">
  <p:cSld name="Title and two columns">
    <p:spTree>
      <p:nvGrpSpPr>
        <p:cNvPr id="1" name="Shape 96"/>
        <p:cNvGrpSpPr/>
        <p:nvPr/>
      </p:nvGrpSpPr>
      <p:grpSpPr>
        <a:xfrm>
          <a:off x="0" y="0"/>
          <a:ext cx="0" cy="0"/>
          <a:chOff x="0" y="0"/>
          <a:chExt cx="0" cy="0"/>
        </a:xfrm>
      </p:grpSpPr>
      <p:sp>
        <p:nvSpPr>
          <p:cNvPr id="97" name="Google Shape;97;g1291f8e2795_0_74"/>
          <p:cNvSpPr txBox="1">
            <a:spLocks noGrp="1"/>
          </p:cNvSpPr>
          <p:nvPr>
            <p:ph type="title"/>
          </p:nvPr>
        </p:nvSpPr>
        <p:spPr>
          <a:xfrm>
            <a:off x="311700" y="445025"/>
            <a:ext cx="8520525" cy="572625"/>
          </a:xfrm>
          <a:prstGeom prst="rect">
            <a:avLst/>
          </a:prstGeom>
        </p:spPr>
        <p:txBody>
          <a:bodyPr spcFirstLastPara="1" wrap="square" lIns="121900" tIns="121900" rIns="121900" bIns="121900" anchor="t" anchorCtr="0">
            <a:normAutofit/>
          </a:bodyPr>
          <a:lstStyle>
            <a:lvl1pPr lvl="0" rtl="0">
              <a:spcBef>
                <a:spcPts val="0"/>
              </a:spcBef>
              <a:spcAft>
                <a:spcPts val="0"/>
              </a:spcAft>
              <a:buSzPts val="3700"/>
              <a:buNone/>
              <a:defRPr/>
            </a:lvl1pPr>
            <a:lvl2pPr lvl="1" rtl="0">
              <a:spcBef>
                <a:spcPts val="0"/>
              </a:spcBef>
              <a:spcAft>
                <a:spcPts val="0"/>
              </a:spcAft>
              <a:buSzPts val="3700"/>
              <a:buNone/>
              <a:defRPr/>
            </a:lvl2pPr>
            <a:lvl3pPr lvl="2" rtl="0">
              <a:spcBef>
                <a:spcPts val="0"/>
              </a:spcBef>
              <a:spcAft>
                <a:spcPts val="0"/>
              </a:spcAft>
              <a:buSzPts val="3700"/>
              <a:buNone/>
              <a:defRPr/>
            </a:lvl3pPr>
            <a:lvl4pPr lvl="3" rtl="0">
              <a:spcBef>
                <a:spcPts val="0"/>
              </a:spcBef>
              <a:spcAft>
                <a:spcPts val="0"/>
              </a:spcAft>
              <a:buSzPts val="3700"/>
              <a:buNone/>
              <a:defRPr/>
            </a:lvl4pPr>
            <a:lvl5pPr lvl="4" rtl="0">
              <a:spcBef>
                <a:spcPts val="0"/>
              </a:spcBef>
              <a:spcAft>
                <a:spcPts val="0"/>
              </a:spcAft>
              <a:buSzPts val="3700"/>
              <a:buNone/>
              <a:defRPr/>
            </a:lvl5pPr>
            <a:lvl6pPr lvl="5" rtl="0">
              <a:spcBef>
                <a:spcPts val="0"/>
              </a:spcBef>
              <a:spcAft>
                <a:spcPts val="0"/>
              </a:spcAft>
              <a:buSzPts val="3700"/>
              <a:buNone/>
              <a:defRPr/>
            </a:lvl6pPr>
            <a:lvl7pPr lvl="6" rtl="0">
              <a:spcBef>
                <a:spcPts val="0"/>
              </a:spcBef>
              <a:spcAft>
                <a:spcPts val="0"/>
              </a:spcAft>
              <a:buSzPts val="3700"/>
              <a:buNone/>
              <a:defRPr/>
            </a:lvl7pPr>
            <a:lvl8pPr lvl="7" rtl="0">
              <a:spcBef>
                <a:spcPts val="0"/>
              </a:spcBef>
              <a:spcAft>
                <a:spcPts val="0"/>
              </a:spcAft>
              <a:buSzPts val="3700"/>
              <a:buNone/>
              <a:defRPr/>
            </a:lvl8pPr>
            <a:lvl9pPr lvl="8" rtl="0">
              <a:spcBef>
                <a:spcPts val="0"/>
              </a:spcBef>
              <a:spcAft>
                <a:spcPts val="0"/>
              </a:spcAft>
              <a:buSzPts val="3700"/>
              <a:buNone/>
              <a:defRPr/>
            </a:lvl9pPr>
          </a:lstStyle>
          <a:p>
            <a:endParaRPr/>
          </a:p>
        </p:txBody>
      </p:sp>
      <p:sp>
        <p:nvSpPr>
          <p:cNvPr id="98" name="Google Shape;98;g1291f8e2795_0_74"/>
          <p:cNvSpPr txBox="1">
            <a:spLocks noGrp="1"/>
          </p:cNvSpPr>
          <p:nvPr>
            <p:ph type="body" idx="1"/>
          </p:nvPr>
        </p:nvSpPr>
        <p:spPr>
          <a:xfrm>
            <a:off x="311700" y="1152475"/>
            <a:ext cx="3999825" cy="3416400"/>
          </a:xfrm>
          <a:prstGeom prst="rect">
            <a:avLst/>
          </a:prstGeom>
        </p:spPr>
        <p:txBody>
          <a:bodyPr spcFirstLastPara="1" wrap="square" lIns="121900" tIns="121900" rIns="121900" bIns="121900" anchor="t" anchorCtr="0">
            <a:normAutofit/>
          </a:bodyPr>
          <a:lstStyle>
            <a:lvl1pPr marL="342900" lvl="0" indent="-261938" rtl="0">
              <a:spcBef>
                <a:spcPts val="0"/>
              </a:spcBef>
              <a:spcAft>
                <a:spcPts val="0"/>
              </a:spcAft>
              <a:buSzPts val="1900"/>
              <a:buChar char="●"/>
              <a:defRPr sz="1425"/>
            </a:lvl1pPr>
            <a:lvl2pPr marL="685800" lvl="1" indent="-247650" rtl="0">
              <a:spcBef>
                <a:spcPts val="0"/>
              </a:spcBef>
              <a:spcAft>
                <a:spcPts val="0"/>
              </a:spcAft>
              <a:buSzPts val="1600"/>
              <a:buChar char="○"/>
              <a:defRPr sz="1200"/>
            </a:lvl2pPr>
            <a:lvl3pPr marL="1028700" lvl="2" indent="-247650" rtl="0">
              <a:spcBef>
                <a:spcPts val="0"/>
              </a:spcBef>
              <a:spcAft>
                <a:spcPts val="0"/>
              </a:spcAft>
              <a:buSzPts val="1600"/>
              <a:buChar char="■"/>
              <a:defRPr sz="1200"/>
            </a:lvl3pPr>
            <a:lvl4pPr marL="1371600" lvl="3" indent="-247650" rtl="0">
              <a:spcBef>
                <a:spcPts val="0"/>
              </a:spcBef>
              <a:spcAft>
                <a:spcPts val="0"/>
              </a:spcAft>
              <a:buSzPts val="1600"/>
              <a:buChar char="●"/>
              <a:defRPr sz="1200"/>
            </a:lvl4pPr>
            <a:lvl5pPr marL="1714500" lvl="4" indent="-247650" rtl="0">
              <a:spcBef>
                <a:spcPts val="0"/>
              </a:spcBef>
              <a:spcAft>
                <a:spcPts val="0"/>
              </a:spcAft>
              <a:buSzPts val="1600"/>
              <a:buChar char="○"/>
              <a:defRPr sz="1200"/>
            </a:lvl5pPr>
            <a:lvl6pPr marL="2057400" lvl="5" indent="-247650" rtl="0">
              <a:spcBef>
                <a:spcPts val="0"/>
              </a:spcBef>
              <a:spcAft>
                <a:spcPts val="0"/>
              </a:spcAft>
              <a:buSzPts val="1600"/>
              <a:buChar char="■"/>
              <a:defRPr sz="1200"/>
            </a:lvl6pPr>
            <a:lvl7pPr marL="2400300" lvl="6" indent="-247650" rtl="0">
              <a:spcBef>
                <a:spcPts val="0"/>
              </a:spcBef>
              <a:spcAft>
                <a:spcPts val="0"/>
              </a:spcAft>
              <a:buSzPts val="1600"/>
              <a:buChar char="●"/>
              <a:defRPr sz="1200"/>
            </a:lvl7pPr>
            <a:lvl8pPr marL="2743200" lvl="7" indent="-247650" rtl="0">
              <a:spcBef>
                <a:spcPts val="0"/>
              </a:spcBef>
              <a:spcAft>
                <a:spcPts val="0"/>
              </a:spcAft>
              <a:buSzPts val="1600"/>
              <a:buChar char="○"/>
              <a:defRPr sz="1200"/>
            </a:lvl8pPr>
            <a:lvl9pPr marL="3086100" lvl="8" indent="-247650" rtl="0">
              <a:spcBef>
                <a:spcPts val="0"/>
              </a:spcBef>
              <a:spcAft>
                <a:spcPts val="0"/>
              </a:spcAft>
              <a:buSzPts val="1600"/>
              <a:buChar char="■"/>
              <a:defRPr sz="1200"/>
            </a:lvl9pPr>
          </a:lstStyle>
          <a:p>
            <a:endParaRPr/>
          </a:p>
        </p:txBody>
      </p:sp>
      <p:sp>
        <p:nvSpPr>
          <p:cNvPr id="99" name="Google Shape;99;g1291f8e2795_0_74"/>
          <p:cNvSpPr txBox="1">
            <a:spLocks noGrp="1"/>
          </p:cNvSpPr>
          <p:nvPr>
            <p:ph type="body" idx="2"/>
          </p:nvPr>
        </p:nvSpPr>
        <p:spPr>
          <a:xfrm>
            <a:off x="4832400" y="1152475"/>
            <a:ext cx="3999825" cy="3416400"/>
          </a:xfrm>
          <a:prstGeom prst="rect">
            <a:avLst/>
          </a:prstGeom>
        </p:spPr>
        <p:txBody>
          <a:bodyPr spcFirstLastPara="1" wrap="square" lIns="121900" tIns="121900" rIns="121900" bIns="121900" anchor="t" anchorCtr="0">
            <a:normAutofit/>
          </a:bodyPr>
          <a:lstStyle>
            <a:lvl1pPr marL="342900" lvl="0" indent="-261938" rtl="0">
              <a:spcBef>
                <a:spcPts val="0"/>
              </a:spcBef>
              <a:spcAft>
                <a:spcPts val="0"/>
              </a:spcAft>
              <a:buSzPts val="1900"/>
              <a:buChar char="●"/>
              <a:defRPr sz="1425"/>
            </a:lvl1pPr>
            <a:lvl2pPr marL="685800" lvl="1" indent="-247650" rtl="0">
              <a:spcBef>
                <a:spcPts val="0"/>
              </a:spcBef>
              <a:spcAft>
                <a:spcPts val="0"/>
              </a:spcAft>
              <a:buSzPts val="1600"/>
              <a:buChar char="○"/>
              <a:defRPr sz="1200"/>
            </a:lvl2pPr>
            <a:lvl3pPr marL="1028700" lvl="2" indent="-247650" rtl="0">
              <a:spcBef>
                <a:spcPts val="0"/>
              </a:spcBef>
              <a:spcAft>
                <a:spcPts val="0"/>
              </a:spcAft>
              <a:buSzPts val="1600"/>
              <a:buChar char="■"/>
              <a:defRPr sz="1200"/>
            </a:lvl3pPr>
            <a:lvl4pPr marL="1371600" lvl="3" indent="-247650" rtl="0">
              <a:spcBef>
                <a:spcPts val="0"/>
              </a:spcBef>
              <a:spcAft>
                <a:spcPts val="0"/>
              </a:spcAft>
              <a:buSzPts val="1600"/>
              <a:buChar char="●"/>
              <a:defRPr sz="1200"/>
            </a:lvl4pPr>
            <a:lvl5pPr marL="1714500" lvl="4" indent="-247650" rtl="0">
              <a:spcBef>
                <a:spcPts val="0"/>
              </a:spcBef>
              <a:spcAft>
                <a:spcPts val="0"/>
              </a:spcAft>
              <a:buSzPts val="1600"/>
              <a:buChar char="○"/>
              <a:defRPr sz="1200"/>
            </a:lvl5pPr>
            <a:lvl6pPr marL="2057400" lvl="5" indent="-247650" rtl="0">
              <a:spcBef>
                <a:spcPts val="0"/>
              </a:spcBef>
              <a:spcAft>
                <a:spcPts val="0"/>
              </a:spcAft>
              <a:buSzPts val="1600"/>
              <a:buChar char="■"/>
              <a:defRPr sz="1200"/>
            </a:lvl6pPr>
            <a:lvl7pPr marL="2400300" lvl="6" indent="-247650" rtl="0">
              <a:spcBef>
                <a:spcPts val="0"/>
              </a:spcBef>
              <a:spcAft>
                <a:spcPts val="0"/>
              </a:spcAft>
              <a:buSzPts val="1600"/>
              <a:buChar char="●"/>
              <a:defRPr sz="1200"/>
            </a:lvl7pPr>
            <a:lvl8pPr marL="2743200" lvl="7" indent="-247650" rtl="0">
              <a:spcBef>
                <a:spcPts val="0"/>
              </a:spcBef>
              <a:spcAft>
                <a:spcPts val="0"/>
              </a:spcAft>
              <a:buSzPts val="1600"/>
              <a:buChar char="○"/>
              <a:defRPr sz="1200"/>
            </a:lvl8pPr>
            <a:lvl9pPr marL="3086100" lvl="8" indent="-247650" rtl="0">
              <a:spcBef>
                <a:spcPts val="0"/>
              </a:spcBef>
              <a:spcAft>
                <a:spcPts val="0"/>
              </a:spcAft>
              <a:buSzPts val="1600"/>
              <a:buChar char="■"/>
              <a:defRPr sz="1200"/>
            </a:lvl9pPr>
          </a:lstStyle>
          <a:p>
            <a:endParaRPr/>
          </a:p>
        </p:txBody>
      </p:sp>
      <p:sp>
        <p:nvSpPr>
          <p:cNvPr id="100" name="Google Shape;100;g1291f8e2795_0_74"/>
          <p:cNvSpPr txBox="1">
            <a:spLocks noGrp="1"/>
          </p:cNvSpPr>
          <p:nvPr>
            <p:ph type="sldNum" idx="12"/>
          </p:nvPr>
        </p:nvSpPr>
        <p:spPr>
          <a:xfrm>
            <a:off x="8472458" y="4663217"/>
            <a:ext cx="548775" cy="393525"/>
          </a:xfrm>
          <a:prstGeom prst="rect">
            <a:avLst/>
          </a:prstGeom>
        </p:spPr>
        <p:txBody>
          <a:bodyPr spcFirstLastPara="1" wrap="square" lIns="121900" tIns="121900" rIns="121900" bIns="121900" anchor="ctr" anchorCtr="0">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fld id="{00000000-1234-1234-1234-123412341234}" type="slidenum">
              <a:rPr lang="en-CA" smtClean="0"/>
              <a:pPr/>
              <a:t>‹#›</a:t>
            </a:fld>
            <a:endParaRPr lang="en-CA"/>
          </a:p>
        </p:txBody>
      </p:sp>
    </p:spTree>
    <p:extLst>
      <p:ext uri="{BB962C8B-B14F-4D97-AF65-F5344CB8AC3E}">
        <p14:creationId xmlns:p14="http://schemas.microsoft.com/office/powerpoint/2010/main" val="778613959"/>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matchingName="Title only" type="titleOnly">
  <p:cSld name="Title only">
    <p:spTree>
      <p:nvGrpSpPr>
        <p:cNvPr id="1" name="Shape 101"/>
        <p:cNvGrpSpPr/>
        <p:nvPr/>
      </p:nvGrpSpPr>
      <p:grpSpPr>
        <a:xfrm>
          <a:off x="0" y="0"/>
          <a:ext cx="0" cy="0"/>
          <a:chOff x="0" y="0"/>
          <a:chExt cx="0" cy="0"/>
        </a:xfrm>
      </p:grpSpPr>
      <p:sp>
        <p:nvSpPr>
          <p:cNvPr id="102" name="Google Shape;102;g1291f8e2795_0_79"/>
          <p:cNvSpPr txBox="1">
            <a:spLocks noGrp="1"/>
          </p:cNvSpPr>
          <p:nvPr>
            <p:ph type="title"/>
          </p:nvPr>
        </p:nvSpPr>
        <p:spPr>
          <a:xfrm>
            <a:off x="311700" y="445025"/>
            <a:ext cx="8520525" cy="572625"/>
          </a:xfrm>
          <a:prstGeom prst="rect">
            <a:avLst/>
          </a:prstGeom>
        </p:spPr>
        <p:txBody>
          <a:bodyPr spcFirstLastPara="1" wrap="square" lIns="121900" tIns="121900" rIns="121900" bIns="121900" anchor="t" anchorCtr="0">
            <a:normAutofit/>
          </a:bodyPr>
          <a:lstStyle>
            <a:lvl1pPr lvl="0" rtl="0">
              <a:spcBef>
                <a:spcPts val="0"/>
              </a:spcBef>
              <a:spcAft>
                <a:spcPts val="0"/>
              </a:spcAft>
              <a:buSzPts val="3700"/>
              <a:buNone/>
              <a:defRPr/>
            </a:lvl1pPr>
            <a:lvl2pPr lvl="1" rtl="0">
              <a:spcBef>
                <a:spcPts val="0"/>
              </a:spcBef>
              <a:spcAft>
                <a:spcPts val="0"/>
              </a:spcAft>
              <a:buSzPts val="3700"/>
              <a:buNone/>
              <a:defRPr/>
            </a:lvl2pPr>
            <a:lvl3pPr lvl="2" rtl="0">
              <a:spcBef>
                <a:spcPts val="0"/>
              </a:spcBef>
              <a:spcAft>
                <a:spcPts val="0"/>
              </a:spcAft>
              <a:buSzPts val="3700"/>
              <a:buNone/>
              <a:defRPr/>
            </a:lvl3pPr>
            <a:lvl4pPr lvl="3" rtl="0">
              <a:spcBef>
                <a:spcPts val="0"/>
              </a:spcBef>
              <a:spcAft>
                <a:spcPts val="0"/>
              </a:spcAft>
              <a:buSzPts val="3700"/>
              <a:buNone/>
              <a:defRPr/>
            </a:lvl4pPr>
            <a:lvl5pPr lvl="4" rtl="0">
              <a:spcBef>
                <a:spcPts val="0"/>
              </a:spcBef>
              <a:spcAft>
                <a:spcPts val="0"/>
              </a:spcAft>
              <a:buSzPts val="3700"/>
              <a:buNone/>
              <a:defRPr/>
            </a:lvl5pPr>
            <a:lvl6pPr lvl="5" rtl="0">
              <a:spcBef>
                <a:spcPts val="0"/>
              </a:spcBef>
              <a:spcAft>
                <a:spcPts val="0"/>
              </a:spcAft>
              <a:buSzPts val="3700"/>
              <a:buNone/>
              <a:defRPr/>
            </a:lvl6pPr>
            <a:lvl7pPr lvl="6" rtl="0">
              <a:spcBef>
                <a:spcPts val="0"/>
              </a:spcBef>
              <a:spcAft>
                <a:spcPts val="0"/>
              </a:spcAft>
              <a:buSzPts val="3700"/>
              <a:buNone/>
              <a:defRPr/>
            </a:lvl7pPr>
            <a:lvl8pPr lvl="7" rtl="0">
              <a:spcBef>
                <a:spcPts val="0"/>
              </a:spcBef>
              <a:spcAft>
                <a:spcPts val="0"/>
              </a:spcAft>
              <a:buSzPts val="3700"/>
              <a:buNone/>
              <a:defRPr/>
            </a:lvl8pPr>
            <a:lvl9pPr lvl="8" rtl="0">
              <a:spcBef>
                <a:spcPts val="0"/>
              </a:spcBef>
              <a:spcAft>
                <a:spcPts val="0"/>
              </a:spcAft>
              <a:buSzPts val="3700"/>
              <a:buNone/>
              <a:defRPr/>
            </a:lvl9pPr>
          </a:lstStyle>
          <a:p>
            <a:endParaRPr/>
          </a:p>
        </p:txBody>
      </p:sp>
      <p:sp>
        <p:nvSpPr>
          <p:cNvPr id="103" name="Google Shape;103;g1291f8e2795_0_79"/>
          <p:cNvSpPr txBox="1">
            <a:spLocks noGrp="1"/>
          </p:cNvSpPr>
          <p:nvPr>
            <p:ph type="sldNum" idx="12"/>
          </p:nvPr>
        </p:nvSpPr>
        <p:spPr>
          <a:xfrm>
            <a:off x="8472458" y="4663217"/>
            <a:ext cx="548775" cy="393525"/>
          </a:xfrm>
          <a:prstGeom prst="rect">
            <a:avLst/>
          </a:prstGeom>
        </p:spPr>
        <p:txBody>
          <a:bodyPr spcFirstLastPara="1" wrap="square" lIns="121900" tIns="121900" rIns="121900" bIns="121900" anchor="ctr" anchorCtr="0">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fld id="{00000000-1234-1234-1234-123412341234}" type="slidenum">
              <a:rPr lang="en-CA" smtClean="0"/>
              <a:pPr/>
              <a:t>‹#›</a:t>
            </a:fld>
            <a:endParaRPr lang="en-CA"/>
          </a:p>
        </p:txBody>
      </p:sp>
    </p:spTree>
    <p:extLst>
      <p:ext uri="{BB962C8B-B14F-4D97-AF65-F5344CB8AC3E}">
        <p14:creationId xmlns:p14="http://schemas.microsoft.com/office/powerpoint/2010/main" val="1554403047"/>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matchingName="One column text">
  <p:cSld name="One column text">
    <p:spTree>
      <p:nvGrpSpPr>
        <p:cNvPr id="1" name="Shape 104"/>
        <p:cNvGrpSpPr/>
        <p:nvPr/>
      </p:nvGrpSpPr>
      <p:grpSpPr>
        <a:xfrm>
          <a:off x="0" y="0"/>
          <a:ext cx="0" cy="0"/>
          <a:chOff x="0" y="0"/>
          <a:chExt cx="0" cy="0"/>
        </a:xfrm>
      </p:grpSpPr>
      <p:sp>
        <p:nvSpPr>
          <p:cNvPr id="105" name="Google Shape;105;g1291f8e2795_0_82"/>
          <p:cNvSpPr txBox="1">
            <a:spLocks noGrp="1"/>
          </p:cNvSpPr>
          <p:nvPr>
            <p:ph type="title"/>
          </p:nvPr>
        </p:nvSpPr>
        <p:spPr>
          <a:xfrm>
            <a:off x="311700" y="555600"/>
            <a:ext cx="2808000" cy="755775"/>
          </a:xfrm>
          <a:prstGeom prst="rect">
            <a:avLst/>
          </a:prstGeom>
        </p:spPr>
        <p:txBody>
          <a:bodyPr spcFirstLastPara="1" wrap="square" lIns="121900" tIns="121900" rIns="121900" bIns="121900" anchor="b" anchorCtr="0">
            <a:normAutofit/>
          </a:bodyPr>
          <a:lstStyle>
            <a:lvl1pPr lvl="0" rtl="0">
              <a:spcBef>
                <a:spcPts val="0"/>
              </a:spcBef>
              <a:spcAft>
                <a:spcPts val="0"/>
              </a:spcAft>
              <a:buSzPts val="3200"/>
              <a:buNone/>
              <a:defRPr sz="2400"/>
            </a:lvl1pPr>
            <a:lvl2pPr lvl="1" rtl="0">
              <a:spcBef>
                <a:spcPts val="0"/>
              </a:spcBef>
              <a:spcAft>
                <a:spcPts val="0"/>
              </a:spcAft>
              <a:buSzPts val="3200"/>
              <a:buNone/>
              <a:defRPr sz="2400"/>
            </a:lvl2pPr>
            <a:lvl3pPr lvl="2" rtl="0">
              <a:spcBef>
                <a:spcPts val="0"/>
              </a:spcBef>
              <a:spcAft>
                <a:spcPts val="0"/>
              </a:spcAft>
              <a:buSzPts val="3200"/>
              <a:buNone/>
              <a:defRPr sz="2400"/>
            </a:lvl3pPr>
            <a:lvl4pPr lvl="3" rtl="0">
              <a:spcBef>
                <a:spcPts val="0"/>
              </a:spcBef>
              <a:spcAft>
                <a:spcPts val="0"/>
              </a:spcAft>
              <a:buSzPts val="3200"/>
              <a:buNone/>
              <a:defRPr sz="2400"/>
            </a:lvl4pPr>
            <a:lvl5pPr lvl="4" rtl="0">
              <a:spcBef>
                <a:spcPts val="0"/>
              </a:spcBef>
              <a:spcAft>
                <a:spcPts val="0"/>
              </a:spcAft>
              <a:buSzPts val="3200"/>
              <a:buNone/>
              <a:defRPr sz="2400"/>
            </a:lvl5pPr>
            <a:lvl6pPr lvl="5" rtl="0">
              <a:spcBef>
                <a:spcPts val="0"/>
              </a:spcBef>
              <a:spcAft>
                <a:spcPts val="0"/>
              </a:spcAft>
              <a:buSzPts val="3200"/>
              <a:buNone/>
              <a:defRPr sz="2400"/>
            </a:lvl6pPr>
            <a:lvl7pPr lvl="6" rtl="0">
              <a:spcBef>
                <a:spcPts val="0"/>
              </a:spcBef>
              <a:spcAft>
                <a:spcPts val="0"/>
              </a:spcAft>
              <a:buSzPts val="3200"/>
              <a:buNone/>
              <a:defRPr sz="2400"/>
            </a:lvl7pPr>
            <a:lvl8pPr lvl="7" rtl="0">
              <a:spcBef>
                <a:spcPts val="0"/>
              </a:spcBef>
              <a:spcAft>
                <a:spcPts val="0"/>
              </a:spcAft>
              <a:buSzPts val="3200"/>
              <a:buNone/>
              <a:defRPr sz="2400"/>
            </a:lvl8pPr>
            <a:lvl9pPr lvl="8" rtl="0">
              <a:spcBef>
                <a:spcPts val="0"/>
              </a:spcBef>
              <a:spcAft>
                <a:spcPts val="0"/>
              </a:spcAft>
              <a:buSzPts val="3200"/>
              <a:buNone/>
              <a:defRPr sz="2400"/>
            </a:lvl9pPr>
          </a:lstStyle>
          <a:p>
            <a:endParaRPr/>
          </a:p>
        </p:txBody>
      </p:sp>
      <p:sp>
        <p:nvSpPr>
          <p:cNvPr id="106" name="Google Shape;106;g1291f8e2795_0_82"/>
          <p:cNvSpPr txBox="1">
            <a:spLocks noGrp="1"/>
          </p:cNvSpPr>
          <p:nvPr>
            <p:ph type="body" idx="1"/>
          </p:nvPr>
        </p:nvSpPr>
        <p:spPr>
          <a:xfrm>
            <a:off x="311700" y="1389600"/>
            <a:ext cx="2808000" cy="3179475"/>
          </a:xfrm>
          <a:prstGeom prst="rect">
            <a:avLst/>
          </a:prstGeom>
        </p:spPr>
        <p:txBody>
          <a:bodyPr spcFirstLastPara="1" wrap="square" lIns="121900" tIns="121900" rIns="121900" bIns="121900" anchor="t" anchorCtr="0">
            <a:normAutofit/>
          </a:bodyPr>
          <a:lstStyle>
            <a:lvl1pPr marL="342900" lvl="0" indent="-247650" rtl="0">
              <a:spcBef>
                <a:spcPts val="0"/>
              </a:spcBef>
              <a:spcAft>
                <a:spcPts val="0"/>
              </a:spcAft>
              <a:buSzPts val="1600"/>
              <a:buChar char="●"/>
              <a:defRPr sz="1200"/>
            </a:lvl1pPr>
            <a:lvl2pPr marL="685800" lvl="1" indent="-247650" rtl="0">
              <a:spcBef>
                <a:spcPts val="0"/>
              </a:spcBef>
              <a:spcAft>
                <a:spcPts val="0"/>
              </a:spcAft>
              <a:buSzPts val="1600"/>
              <a:buChar char="○"/>
              <a:defRPr sz="1200"/>
            </a:lvl2pPr>
            <a:lvl3pPr marL="1028700" lvl="2" indent="-247650" rtl="0">
              <a:spcBef>
                <a:spcPts val="0"/>
              </a:spcBef>
              <a:spcAft>
                <a:spcPts val="0"/>
              </a:spcAft>
              <a:buSzPts val="1600"/>
              <a:buChar char="■"/>
              <a:defRPr sz="1200"/>
            </a:lvl3pPr>
            <a:lvl4pPr marL="1371600" lvl="3" indent="-247650" rtl="0">
              <a:spcBef>
                <a:spcPts val="0"/>
              </a:spcBef>
              <a:spcAft>
                <a:spcPts val="0"/>
              </a:spcAft>
              <a:buSzPts val="1600"/>
              <a:buChar char="●"/>
              <a:defRPr sz="1200"/>
            </a:lvl4pPr>
            <a:lvl5pPr marL="1714500" lvl="4" indent="-247650" rtl="0">
              <a:spcBef>
                <a:spcPts val="0"/>
              </a:spcBef>
              <a:spcAft>
                <a:spcPts val="0"/>
              </a:spcAft>
              <a:buSzPts val="1600"/>
              <a:buChar char="○"/>
              <a:defRPr sz="1200"/>
            </a:lvl5pPr>
            <a:lvl6pPr marL="2057400" lvl="5" indent="-247650" rtl="0">
              <a:spcBef>
                <a:spcPts val="0"/>
              </a:spcBef>
              <a:spcAft>
                <a:spcPts val="0"/>
              </a:spcAft>
              <a:buSzPts val="1600"/>
              <a:buChar char="■"/>
              <a:defRPr sz="1200"/>
            </a:lvl6pPr>
            <a:lvl7pPr marL="2400300" lvl="6" indent="-247650" rtl="0">
              <a:spcBef>
                <a:spcPts val="0"/>
              </a:spcBef>
              <a:spcAft>
                <a:spcPts val="0"/>
              </a:spcAft>
              <a:buSzPts val="1600"/>
              <a:buChar char="●"/>
              <a:defRPr sz="1200"/>
            </a:lvl7pPr>
            <a:lvl8pPr marL="2743200" lvl="7" indent="-247650" rtl="0">
              <a:spcBef>
                <a:spcPts val="0"/>
              </a:spcBef>
              <a:spcAft>
                <a:spcPts val="0"/>
              </a:spcAft>
              <a:buSzPts val="1600"/>
              <a:buChar char="○"/>
              <a:defRPr sz="1200"/>
            </a:lvl8pPr>
            <a:lvl9pPr marL="3086100" lvl="8" indent="-247650" rtl="0">
              <a:spcBef>
                <a:spcPts val="0"/>
              </a:spcBef>
              <a:spcAft>
                <a:spcPts val="0"/>
              </a:spcAft>
              <a:buSzPts val="1600"/>
              <a:buChar char="■"/>
              <a:defRPr sz="1200"/>
            </a:lvl9pPr>
          </a:lstStyle>
          <a:p>
            <a:endParaRPr/>
          </a:p>
        </p:txBody>
      </p:sp>
      <p:sp>
        <p:nvSpPr>
          <p:cNvPr id="107" name="Google Shape;107;g1291f8e2795_0_82"/>
          <p:cNvSpPr txBox="1">
            <a:spLocks noGrp="1"/>
          </p:cNvSpPr>
          <p:nvPr>
            <p:ph type="sldNum" idx="12"/>
          </p:nvPr>
        </p:nvSpPr>
        <p:spPr>
          <a:xfrm>
            <a:off x="8472458" y="4663217"/>
            <a:ext cx="548775" cy="393525"/>
          </a:xfrm>
          <a:prstGeom prst="rect">
            <a:avLst/>
          </a:prstGeom>
        </p:spPr>
        <p:txBody>
          <a:bodyPr spcFirstLastPara="1" wrap="square" lIns="121900" tIns="121900" rIns="121900" bIns="121900" anchor="ctr" anchorCtr="0">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fld id="{00000000-1234-1234-1234-123412341234}" type="slidenum">
              <a:rPr lang="en-CA" smtClean="0"/>
              <a:pPr/>
              <a:t>‹#›</a:t>
            </a:fld>
            <a:endParaRPr lang="en-CA"/>
          </a:p>
        </p:txBody>
      </p:sp>
    </p:spTree>
    <p:extLst>
      <p:ext uri="{BB962C8B-B14F-4D97-AF65-F5344CB8AC3E}">
        <p14:creationId xmlns:p14="http://schemas.microsoft.com/office/powerpoint/2010/main" val="1463292591"/>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matchingName="Main point">
  <p:cSld name="Main point">
    <p:spTree>
      <p:nvGrpSpPr>
        <p:cNvPr id="1" name="Shape 108"/>
        <p:cNvGrpSpPr/>
        <p:nvPr/>
      </p:nvGrpSpPr>
      <p:grpSpPr>
        <a:xfrm>
          <a:off x="0" y="0"/>
          <a:ext cx="0" cy="0"/>
          <a:chOff x="0" y="0"/>
          <a:chExt cx="0" cy="0"/>
        </a:xfrm>
      </p:grpSpPr>
      <p:sp>
        <p:nvSpPr>
          <p:cNvPr id="109" name="Google Shape;109;g1291f8e2795_0_86"/>
          <p:cNvSpPr txBox="1">
            <a:spLocks noGrp="1"/>
          </p:cNvSpPr>
          <p:nvPr>
            <p:ph type="title"/>
          </p:nvPr>
        </p:nvSpPr>
        <p:spPr>
          <a:xfrm>
            <a:off x="490250" y="450150"/>
            <a:ext cx="6367725" cy="4090725"/>
          </a:xfrm>
          <a:prstGeom prst="rect">
            <a:avLst/>
          </a:prstGeom>
        </p:spPr>
        <p:txBody>
          <a:bodyPr spcFirstLastPara="1" wrap="square" lIns="121900" tIns="121900" rIns="121900" bIns="121900" anchor="ctr" anchorCtr="0">
            <a:normAutofit/>
          </a:bodyPr>
          <a:lstStyle>
            <a:lvl1pPr lvl="0" rtl="0">
              <a:spcBef>
                <a:spcPts val="0"/>
              </a:spcBef>
              <a:spcAft>
                <a:spcPts val="0"/>
              </a:spcAft>
              <a:buSzPts val="6400"/>
              <a:buNone/>
              <a:defRPr sz="4800"/>
            </a:lvl1pPr>
            <a:lvl2pPr lvl="1" rtl="0">
              <a:spcBef>
                <a:spcPts val="0"/>
              </a:spcBef>
              <a:spcAft>
                <a:spcPts val="0"/>
              </a:spcAft>
              <a:buSzPts val="6400"/>
              <a:buNone/>
              <a:defRPr sz="4800"/>
            </a:lvl2pPr>
            <a:lvl3pPr lvl="2" rtl="0">
              <a:spcBef>
                <a:spcPts val="0"/>
              </a:spcBef>
              <a:spcAft>
                <a:spcPts val="0"/>
              </a:spcAft>
              <a:buSzPts val="6400"/>
              <a:buNone/>
              <a:defRPr sz="4800"/>
            </a:lvl3pPr>
            <a:lvl4pPr lvl="3" rtl="0">
              <a:spcBef>
                <a:spcPts val="0"/>
              </a:spcBef>
              <a:spcAft>
                <a:spcPts val="0"/>
              </a:spcAft>
              <a:buSzPts val="6400"/>
              <a:buNone/>
              <a:defRPr sz="4800"/>
            </a:lvl4pPr>
            <a:lvl5pPr lvl="4" rtl="0">
              <a:spcBef>
                <a:spcPts val="0"/>
              </a:spcBef>
              <a:spcAft>
                <a:spcPts val="0"/>
              </a:spcAft>
              <a:buSzPts val="6400"/>
              <a:buNone/>
              <a:defRPr sz="4800"/>
            </a:lvl5pPr>
            <a:lvl6pPr lvl="5" rtl="0">
              <a:spcBef>
                <a:spcPts val="0"/>
              </a:spcBef>
              <a:spcAft>
                <a:spcPts val="0"/>
              </a:spcAft>
              <a:buSzPts val="6400"/>
              <a:buNone/>
              <a:defRPr sz="4800"/>
            </a:lvl6pPr>
            <a:lvl7pPr lvl="6" rtl="0">
              <a:spcBef>
                <a:spcPts val="0"/>
              </a:spcBef>
              <a:spcAft>
                <a:spcPts val="0"/>
              </a:spcAft>
              <a:buSzPts val="6400"/>
              <a:buNone/>
              <a:defRPr sz="4800"/>
            </a:lvl7pPr>
            <a:lvl8pPr lvl="7" rtl="0">
              <a:spcBef>
                <a:spcPts val="0"/>
              </a:spcBef>
              <a:spcAft>
                <a:spcPts val="0"/>
              </a:spcAft>
              <a:buSzPts val="6400"/>
              <a:buNone/>
              <a:defRPr sz="4800"/>
            </a:lvl8pPr>
            <a:lvl9pPr lvl="8" rtl="0">
              <a:spcBef>
                <a:spcPts val="0"/>
              </a:spcBef>
              <a:spcAft>
                <a:spcPts val="0"/>
              </a:spcAft>
              <a:buSzPts val="6400"/>
              <a:buNone/>
              <a:defRPr sz="4800"/>
            </a:lvl9pPr>
          </a:lstStyle>
          <a:p>
            <a:endParaRPr/>
          </a:p>
        </p:txBody>
      </p:sp>
      <p:sp>
        <p:nvSpPr>
          <p:cNvPr id="110" name="Google Shape;110;g1291f8e2795_0_86"/>
          <p:cNvSpPr txBox="1">
            <a:spLocks noGrp="1"/>
          </p:cNvSpPr>
          <p:nvPr>
            <p:ph type="sldNum" idx="12"/>
          </p:nvPr>
        </p:nvSpPr>
        <p:spPr>
          <a:xfrm>
            <a:off x="8472458" y="4663217"/>
            <a:ext cx="548775" cy="393525"/>
          </a:xfrm>
          <a:prstGeom prst="rect">
            <a:avLst/>
          </a:prstGeom>
        </p:spPr>
        <p:txBody>
          <a:bodyPr spcFirstLastPara="1" wrap="square" lIns="121900" tIns="121900" rIns="121900" bIns="121900" anchor="ctr" anchorCtr="0">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fld id="{00000000-1234-1234-1234-123412341234}" type="slidenum">
              <a:rPr lang="en-CA" smtClean="0"/>
              <a:pPr/>
              <a:t>‹#›</a:t>
            </a:fld>
            <a:endParaRPr lang="en-CA"/>
          </a:p>
        </p:txBody>
      </p:sp>
    </p:spTree>
    <p:extLst>
      <p:ext uri="{BB962C8B-B14F-4D97-AF65-F5344CB8AC3E}">
        <p14:creationId xmlns:p14="http://schemas.microsoft.com/office/powerpoint/2010/main" val="102195858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6"/>
        <p:cNvGrpSpPr/>
        <p:nvPr/>
      </p:nvGrpSpPr>
      <p:grpSpPr>
        <a:xfrm>
          <a:off x="0" y="0"/>
          <a:ext cx="0" cy="0"/>
          <a:chOff x="0" y="0"/>
          <a:chExt cx="0" cy="0"/>
        </a:xfrm>
      </p:grpSpPr>
      <p:sp>
        <p:nvSpPr>
          <p:cNvPr id="37" name="Google Shape;37;p9"/>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 name="Google Shape;38;p9"/>
          <p:cNvSpPr txBox="1">
            <a:spLocks noGrp="1"/>
          </p:cNvSpPr>
          <p:nvPr>
            <p:ph type="title"/>
          </p:nvPr>
        </p:nvSpPr>
        <p:spPr>
          <a:xfrm>
            <a:off x="265500" y="1233175"/>
            <a:ext cx="4045200" cy="1482300"/>
          </a:xfrm>
          <a:prstGeom prst="rect">
            <a:avLst/>
          </a:prstGeom>
        </p:spPr>
        <p:txBody>
          <a:bodyPr spcFirstLastPara="1" wrap="square" lIns="91425" tIns="91425" rIns="91425" bIns="91425" anchor="b" anchorCtr="0">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a:endParaRPr/>
          </a:p>
        </p:txBody>
      </p:sp>
      <p:sp>
        <p:nvSpPr>
          <p:cNvPr id="39" name="Google Shape;39;p9"/>
          <p:cNvSpPr txBox="1">
            <a:spLocks noGrp="1"/>
          </p:cNvSpPr>
          <p:nvPr>
            <p:ph type="subTitle" idx="1"/>
          </p:nvPr>
        </p:nvSpPr>
        <p:spPr>
          <a:xfrm>
            <a:off x="265500" y="2803075"/>
            <a:ext cx="4045200" cy="123510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40" name="Google Shape;40;p9"/>
          <p:cNvSpPr txBox="1">
            <a:spLocks noGrp="1"/>
          </p:cNvSpPr>
          <p:nvPr>
            <p:ph type="body" idx="2"/>
          </p:nvPr>
        </p:nvSpPr>
        <p:spPr>
          <a:xfrm>
            <a:off x="4939500" y="724075"/>
            <a:ext cx="3837000" cy="3695100"/>
          </a:xfrm>
          <a:prstGeom prst="rect">
            <a:avLst/>
          </a:prstGeom>
        </p:spPr>
        <p:txBody>
          <a:bodyPr spcFirstLastPara="1" wrap="square" lIns="91425" tIns="91425" rIns="91425" bIns="91425" anchor="ctr" anchorCtr="0">
            <a:normAutofit/>
          </a:bodyPr>
          <a:lstStyle>
            <a:lvl1pPr marL="457200" lvl="0" indent="-342900">
              <a:spcBef>
                <a:spcPts val="0"/>
              </a:spcBef>
              <a:spcAft>
                <a:spcPts val="0"/>
              </a:spcAft>
              <a:buSzPts val="18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a:p>
        </p:txBody>
      </p:sp>
      <p:sp>
        <p:nvSpPr>
          <p:cNvPr id="41" name="Google Shape;41;p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matchingName="Section title and description">
  <p:cSld name="Section title and description">
    <p:spTree>
      <p:nvGrpSpPr>
        <p:cNvPr id="1" name="Shape 111"/>
        <p:cNvGrpSpPr/>
        <p:nvPr/>
      </p:nvGrpSpPr>
      <p:grpSpPr>
        <a:xfrm>
          <a:off x="0" y="0"/>
          <a:ext cx="0" cy="0"/>
          <a:chOff x="0" y="0"/>
          <a:chExt cx="0" cy="0"/>
        </a:xfrm>
      </p:grpSpPr>
      <p:sp>
        <p:nvSpPr>
          <p:cNvPr id="112" name="Google Shape;112;g1291f8e2795_0_89"/>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050"/>
          </a:p>
        </p:txBody>
      </p:sp>
      <p:sp>
        <p:nvSpPr>
          <p:cNvPr id="113" name="Google Shape;113;g1291f8e2795_0_89"/>
          <p:cNvSpPr txBox="1">
            <a:spLocks noGrp="1"/>
          </p:cNvSpPr>
          <p:nvPr>
            <p:ph type="title"/>
          </p:nvPr>
        </p:nvSpPr>
        <p:spPr>
          <a:xfrm>
            <a:off x="265500" y="1233175"/>
            <a:ext cx="4045275" cy="1482300"/>
          </a:xfrm>
          <a:prstGeom prst="rect">
            <a:avLst/>
          </a:prstGeom>
        </p:spPr>
        <p:txBody>
          <a:bodyPr spcFirstLastPara="1" wrap="square" lIns="121900" tIns="121900" rIns="121900" bIns="121900" anchor="b" anchorCtr="0">
            <a:normAutofit/>
          </a:bodyPr>
          <a:lstStyle>
            <a:lvl1pPr lvl="0" algn="ctr" rtl="0">
              <a:spcBef>
                <a:spcPts val="0"/>
              </a:spcBef>
              <a:spcAft>
                <a:spcPts val="0"/>
              </a:spcAft>
              <a:buSzPts val="5600"/>
              <a:buNone/>
              <a:defRPr sz="4200"/>
            </a:lvl1pPr>
            <a:lvl2pPr lvl="1" algn="ctr" rtl="0">
              <a:spcBef>
                <a:spcPts val="0"/>
              </a:spcBef>
              <a:spcAft>
                <a:spcPts val="0"/>
              </a:spcAft>
              <a:buSzPts val="5600"/>
              <a:buNone/>
              <a:defRPr sz="4200"/>
            </a:lvl2pPr>
            <a:lvl3pPr lvl="2" algn="ctr" rtl="0">
              <a:spcBef>
                <a:spcPts val="0"/>
              </a:spcBef>
              <a:spcAft>
                <a:spcPts val="0"/>
              </a:spcAft>
              <a:buSzPts val="5600"/>
              <a:buNone/>
              <a:defRPr sz="4200"/>
            </a:lvl3pPr>
            <a:lvl4pPr lvl="3" algn="ctr" rtl="0">
              <a:spcBef>
                <a:spcPts val="0"/>
              </a:spcBef>
              <a:spcAft>
                <a:spcPts val="0"/>
              </a:spcAft>
              <a:buSzPts val="5600"/>
              <a:buNone/>
              <a:defRPr sz="4200"/>
            </a:lvl4pPr>
            <a:lvl5pPr lvl="4" algn="ctr" rtl="0">
              <a:spcBef>
                <a:spcPts val="0"/>
              </a:spcBef>
              <a:spcAft>
                <a:spcPts val="0"/>
              </a:spcAft>
              <a:buSzPts val="5600"/>
              <a:buNone/>
              <a:defRPr sz="4200"/>
            </a:lvl5pPr>
            <a:lvl6pPr lvl="5" algn="ctr" rtl="0">
              <a:spcBef>
                <a:spcPts val="0"/>
              </a:spcBef>
              <a:spcAft>
                <a:spcPts val="0"/>
              </a:spcAft>
              <a:buSzPts val="5600"/>
              <a:buNone/>
              <a:defRPr sz="4200"/>
            </a:lvl6pPr>
            <a:lvl7pPr lvl="6" algn="ctr" rtl="0">
              <a:spcBef>
                <a:spcPts val="0"/>
              </a:spcBef>
              <a:spcAft>
                <a:spcPts val="0"/>
              </a:spcAft>
              <a:buSzPts val="5600"/>
              <a:buNone/>
              <a:defRPr sz="4200"/>
            </a:lvl7pPr>
            <a:lvl8pPr lvl="7" algn="ctr" rtl="0">
              <a:spcBef>
                <a:spcPts val="0"/>
              </a:spcBef>
              <a:spcAft>
                <a:spcPts val="0"/>
              </a:spcAft>
              <a:buSzPts val="5600"/>
              <a:buNone/>
              <a:defRPr sz="4200"/>
            </a:lvl8pPr>
            <a:lvl9pPr lvl="8" algn="ctr" rtl="0">
              <a:spcBef>
                <a:spcPts val="0"/>
              </a:spcBef>
              <a:spcAft>
                <a:spcPts val="0"/>
              </a:spcAft>
              <a:buSzPts val="5600"/>
              <a:buNone/>
              <a:defRPr sz="4200"/>
            </a:lvl9pPr>
          </a:lstStyle>
          <a:p>
            <a:endParaRPr/>
          </a:p>
        </p:txBody>
      </p:sp>
      <p:sp>
        <p:nvSpPr>
          <p:cNvPr id="114" name="Google Shape;114;g1291f8e2795_0_89"/>
          <p:cNvSpPr txBox="1">
            <a:spLocks noGrp="1"/>
          </p:cNvSpPr>
          <p:nvPr>
            <p:ph type="subTitle" idx="1"/>
          </p:nvPr>
        </p:nvSpPr>
        <p:spPr>
          <a:xfrm>
            <a:off x="265500" y="2803075"/>
            <a:ext cx="4045275" cy="1235025"/>
          </a:xfrm>
          <a:prstGeom prst="rect">
            <a:avLst/>
          </a:prstGeom>
        </p:spPr>
        <p:txBody>
          <a:bodyPr spcFirstLastPara="1" wrap="square" lIns="121900" tIns="121900" rIns="121900" bIns="121900" anchor="t" anchorCtr="0">
            <a:normAutofit/>
          </a:bodyPr>
          <a:lstStyle>
            <a:lvl1pPr lvl="0" algn="ctr" rtl="0">
              <a:lnSpc>
                <a:spcPct val="100000"/>
              </a:lnSpc>
              <a:spcBef>
                <a:spcPts val="0"/>
              </a:spcBef>
              <a:spcAft>
                <a:spcPts val="0"/>
              </a:spcAft>
              <a:buSzPts val="2800"/>
              <a:buNone/>
              <a:defRPr sz="2100"/>
            </a:lvl1pPr>
            <a:lvl2pPr lvl="1" algn="ctr" rtl="0">
              <a:lnSpc>
                <a:spcPct val="100000"/>
              </a:lnSpc>
              <a:spcBef>
                <a:spcPts val="0"/>
              </a:spcBef>
              <a:spcAft>
                <a:spcPts val="0"/>
              </a:spcAft>
              <a:buSzPts val="2800"/>
              <a:buNone/>
              <a:defRPr sz="2100"/>
            </a:lvl2pPr>
            <a:lvl3pPr lvl="2" algn="ctr" rtl="0">
              <a:lnSpc>
                <a:spcPct val="100000"/>
              </a:lnSpc>
              <a:spcBef>
                <a:spcPts val="0"/>
              </a:spcBef>
              <a:spcAft>
                <a:spcPts val="0"/>
              </a:spcAft>
              <a:buSzPts val="2800"/>
              <a:buNone/>
              <a:defRPr sz="2100"/>
            </a:lvl3pPr>
            <a:lvl4pPr lvl="3" algn="ctr" rtl="0">
              <a:lnSpc>
                <a:spcPct val="100000"/>
              </a:lnSpc>
              <a:spcBef>
                <a:spcPts val="0"/>
              </a:spcBef>
              <a:spcAft>
                <a:spcPts val="0"/>
              </a:spcAft>
              <a:buSzPts val="2800"/>
              <a:buNone/>
              <a:defRPr sz="2100"/>
            </a:lvl4pPr>
            <a:lvl5pPr lvl="4" algn="ctr" rtl="0">
              <a:lnSpc>
                <a:spcPct val="100000"/>
              </a:lnSpc>
              <a:spcBef>
                <a:spcPts val="0"/>
              </a:spcBef>
              <a:spcAft>
                <a:spcPts val="0"/>
              </a:spcAft>
              <a:buSzPts val="2800"/>
              <a:buNone/>
              <a:defRPr sz="2100"/>
            </a:lvl5pPr>
            <a:lvl6pPr lvl="5" algn="ctr" rtl="0">
              <a:lnSpc>
                <a:spcPct val="100000"/>
              </a:lnSpc>
              <a:spcBef>
                <a:spcPts val="0"/>
              </a:spcBef>
              <a:spcAft>
                <a:spcPts val="0"/>
              </a:spcAft>
              <a:buSzPts val="2800"/>
              <a:buNone/>
              <a:defRPr sz="2100"/>
            </a:lvl6pPr>
            <a:lvl7pPr lvl="6" algn="ctr" rtl="0">
              <a:lnSpc>
                <a:spcPct val="100000"/>
              </a:lnSpc>
              <a:spcBef>
                <a:spcPts val="0"/>
              </a:spcBef>
              <a:spcAft>
                <a:spcPts val="0"/>
              </a:spcAft>
              <a:buSzPts val="2800"/>
              <a:buNone/>
              <a:defRPr sz="2100"/>
            </a:lvl7pPr>
            <a:lvl8pPr lvl="7" algn="ctr" rtl="0">
              <a:lnSpc>
                <a:spcPct val="100000"/>
              </a:lnSpc>
              <a:spcBef>
                <a:spcPts val="0"/>
              </a:spcBef>
              <a:spcAft>
                <a:spcPts val="0"/>
              </a:spcAft>
              <a:buSzPts val="2800"/>
              <a:buNone/>
              <a:defRPr sz="2100"/>
            </a:lvl8pPr>
            <a:lvl9pPr lvl="8" algn="ctr" rtl="0">
              <a:lnSpc>
                <a:spcPct val="100000"/>
              </a:lnSpc>
              <a:spcBef>
                <a:spcPts val="0"/>
              </a:spcBef>
              <a:spcAft>
                <a:spcPts val="0"/>
              </a:spcAft>
              <a:buSzPts val="2800"/>
              <a:buNone/>
              <a:defRPr sz="2100"/>
            </a:lvl9pPr>
          </a:lstStyle>
          <a:p>
            <a:endParaRPr/>
          </a:p>
        </p:txBody>
      </p:sp>
      <p:sp>
        <p:nvSpPr>
          <p:cNvPr id="115" name="Google Shape;115;g1291f8e2795_0_89"/>
          <p:cNvSpPr txBox="1">
            <a:spLocks noGrp="1"/>
          </p:cNvSpPr>
          <p:nvPr>
            <p:ph type="body" idx="2"/>
          </p:nvPr>
        </p:nvSpPr>
        <p:spPr>
          <a:xfrm>
            <a:off x="4939500" y="724075"/>
            <a:ext cx="3836925" cy="3695175"/>
          </a:xfrm>
          <a:prstGeom prst="rect">
            <a:avLst/>
          </a:prstGeom>
        </p:spPr>
        <p:txBody>
          <a:bodyPr spcFirstLastPara="1" wrap="square" lIns="121900" tIns="121900" rIns="121900" bIns="121900" anchor="ctr" anchorCtr="0">
            <a:normAutofit/>
          </a:bodyPr>
          <a:lstStyle>
            <a:lvl1pPr marL="342900" lvl="0" indent="-285750" rtl="0">
              <a:spcBef>
                <a:spcPts val="0"/>
              </a:spcBef>
              <a:spcAft>
                <a:spcPts val="0"/>
              </a:spcAft>
              <a:buSzPts val="2400"/>
              <a:buChar char="●"/>
              <a:defRPr/>
            </a:lvl1pPr>
            <a:lvl2pPr marL="685800" lvl="1" indent="-261938" rtl="0">
              <a:spcBef>
                <a:spcPts val="0"/>
              </a:spcBef>
              <a:spcAft>
                <a:spcPts val="0"/>
              </a:spcAft>
              <a:buSzPts val="1900"/>
              <a:buChar char="○"/>
              <a:defRPr/>
            </a:lvl2pPr>
            <a:lvl3pPr marL="1028700" lvl="2" indent="-261938" rtl="0">
              <a:spcBef>
                <a:spcPts val="0"/>
              </a:spcBef>
              <a:spcAft>
                <a:spcPts val="0"/>
              </a:spcAft>
              <a:buSzPts val="1900"/>
              <a:buChar char="■"/>
              <a:defRPr/>
            </a:lvl3pPr>
            <a:lvl4pPr marL="1371600" lvl="3" indent="-261938" rtl="0">
              <a:spcBef>
                <a:spcPts val="0"/>
              </a:spcBef>
              <a:spcAft>
                <a:spcPts val="0"/>
              </a:spcAft>
              <a:buSzPts val="1900"/>
              <a:buChar char="●"/>
              <a:defRPr/>
            </a:lvl4pPr>
            <a:lvl5pPr marL="1714500" lvl="4" indent="-261938" rtl="0">
              <a:spcBef>
                <a:spcPts val="0"/>
              </a:spcBef>
              <a:spcAft>
                <a:spcPts val="0"/>
              </a:spcAft>
              <a:buSzPts val="1900"/>
              <a:buChar char="○"/>
              <a:defRPr/>
            </a:lvl5pPr>
            <a:lvl6pPr marL="2057400" lvl="5" indent="-261938" rtl="0">
              <a:spcBef>
                <a:spcPts val="0"/>
              </a:spcBef>
              <a:spcAft>
                <a:spcPts val="0"/>
              </a:spcAft>
              <a:buSzPts val="1900"/>
              <a:buChar char="■"/>
              <a:defRPr/>
            </a:lvl6pPr>
            <a:lvl7pPr marL="2400300" lvl="6" indent="-261938" rtl="0">
              <a:spcBef>
                <a:spcPts val="0"/>
              </a:spcBef>
              <a:spcAft>
                <a:spcPts val="0"/>
              </a:spcAft>
              <a:buSzPts val="1900"/>
              <a:buChar char="●"/>
              <a:defRPr/>
            </a:lvl7pPr>
            <a:lvl8pPr marL="2743200" lvl="7" indent="-261938" rtl="0">
              <a:spcBef>
                <a:spcPts val="0"/>
              </a:spcBef>
              <a:spcAft>
                <a:spcPts val="0"/>
              </a:spcAft>
              <a:buSzPts val="1900"/>
              <a:buChar char="○"/>
              <a:defRPr/>
            </a:lvl8pPr>
            <a:lvl9pPr marL="3086100" lvl="8" indent="-261938" rtl="0">
              <a:spcBef>
                <a:spcPts val="0"/>
              </a:spcBef>
              <a:spcAft>
                <a:spcPts val="0"/>
              </a:spcAft>
              <a:buSzPts val="1900"/>
              <a:buChar char="■"/>
              <a:defRPr/>
            </a:lvl9pPr>
          </a:lstStyle>
          <a:p>
            <a:endParaRPr/>
          </a:p>
        </p:txBody>
      </p:sp>
      <p:sp>
        <p:nvSpPr>
          <p:cNvPr id="116" name="Google Shape;116;g1291f8e2795_0_89"/>
          <p:cNvSpPr txBox="1">
            <a:spLocks noGrp="1"/>
          </p:cNvSpPr>
          <p:nvPr>
            <p:ph type="sldNum" idx="12"/>
          </p:nvPr>
        </p:nvSpPr>
        <p:spPr>
          <a:xfrm>
            <a:off x="8472458" y="4663217"/>
            <a:ext cx="548775" cy="393525"/>
          </a:xfrm>
          <a:prstGeom prst="rect">
            <a:avLst/>
          </a:prstGeom>
        </p:spPr>
        <p:txBody>
          <a:bodyPr spcFirstLastPara="1" wrap="square" lIns="121900" tIns="121900" rIns="121900" bIns="121900" anchor="ctr" anchorCtr="0">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fld id="{00000000-1234-1234-1234-123412341234}" type="slidenum">
              <a:rPr lang="en-CA" smtClean="0"/>
              <a:pPr/>
              <a:t>‹#›</a:t>
            </a:fld>
            <a:endParaRPr lang="en-CA"/>
          </a:p>
        </p:txBody>
      </p:sp>
    </p:spTree>
    <p:extLst>
      <p:ext uri="{BB962C8B-B14F-4D97-AF65-F5344CB8AC3E}">
        <p14:creationId xmlns:p14="http://schemas.microsoft.com/office/powerpoint/2010/main" val="3543426756"/>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matchingName="Caption">
  <p:cSld name="Caption">
    <p:spTree>
      <p:nvGrpSpPr>
        <p:cNvPr id="1" name="Shape 117"/>
        <p:cNvGrpSpPr/>
        <p:nvPr/>
      </p:nvGrpSpPr>
      <p:grpSpPr>
        <a:xfrm>
          <a:off x="0" y="0"/>
          <a:ext cx="0" cy="0"/>
          <a:chOff x="0" y="0"/>
          <a:chExt cx="0" cy="0"/>
        </a:xfrm>
      </p:grpSpPr>
      <p:sp>
        <p:nvSpPr>
          <p:cNvPr id="118" name="Google Shape;118;g1291f8e2795_0_95"/>
          <p:cNvSpPr txBox="1">
            <a:spLocks noGrp="1"/>
          </p:cNvSpPr>
          <p:nvPr>
            <p:ph type="body" idx="1"/>
          </p:nvPr>
        </p:nvSpPr>
        <p:spPr>
          <a:xfrm>
            <a:off x="311700" y="4230575"/>
            <a:ext cx="5998725" cy="605025"/>
          </a:xfrm>
          <a:prstGeom prst="rect">
            <a:avLst/>
          </a:prstGeom>
        </p:spPr>
        <p:txBody>
          <a:bodyPr spcFirstLastPara="1" wrap="square" lIns="121900" tIns="121900" rIns="121900" bIns="121900" anchor="ctr" anchorCtr="0">
            <a:normAutofit/>
          </a:bodyPr>
          <a:lstStyle>
            <a:lvl1pPr marL="342900" lvl="0" indent="-171450" rtl="0">
              <a:lnSpc>
                <a:spcPct val="100000"/>
              </a:lnSpc>
              <a:spcBef>
                <a:spcPts val="0"/>
              </a:spcBef>
              <a:spcAft>
                <a:spcPts val="0"/>
              </a:spcAft>
              <a:buSzPts val="2400"/>
              <a:buNone/>
              <a:defRPr/>
            </a:lvl1pPr>
          </a:lstStyle>
          <a:p>
            <a:endParaRPr/>
          </a:p>
        </p:txBody>
      </p:sp>
      <p:sp>
        <p:nvSpPr>
          <p:cNvPr id="119" name="Google Shape;119;g1291f8e2795_0_95"/>
          <p:cNvSpPr txBox="1">
            <a:spLocks noGrp="1"/>
          </p:cNvSpPr>
          <p:nvPr>
            <p:ph type="sldNum" idx="12"/>
          </p:nvPr>
        </p:nvSpPr>
        <p:spPr>
          <a:xfrm>
            <a:off x="8472458" y="4663217"/>
            <a:ext cx="548775" cy="393525"/>
          </a:xfrm>
          <a:prstGeom prst="rect">
            <a:avLst/>
          </a:prstGeom>
        </p:spPr>
        <p:txBody>
          <a:bodyPr spcFirstLastPara="1" wrap="square" lIns="121900" tIns="121900" rIns="121900" bIns="121900" anchor="ctr" anchorCtr="0">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fld id="{00000000-1234-1234-1234-123412341234}" type="slidenum">
              <a:rPr lang="en-CA" smtClean="0"/>
              <a:pPr/>
              <a:t>‹#›</a:t>
            </a:fld>
            <a:endParaRPr lang="en-CA"/>
          </a:p>
        </p:txBody>
      </p:sp>
    </p:spTree>
    <p:extLst>
      <p:ext uri="{BB962C8B-B14F-4D97-AF65-F5344CB8AC3E}">
        <p14:creationId xmlns:p14="http://schemas.microsoft.com/office/powerpoint/2010/main" val="1814445812"/>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matchingName="Big number">
  <p:cSld name="Big number">
    <p:spTree>
      <p:nvGrpSpPr>
        <p:cNvPr id="1" name="Shape 120"/>
        <p:cNvGrpSpPr/>
        <p:nvPr/>
      </p:nvGrpSpPr>
      <p:grpSpPr>
        <a:xfrm>
          <a:off x="0" y="0"/>
          <a:ext cx="0" cy="0"/>
          <a:chOff x="0" y="0"/>
          <a:chExt cx="0" cy="0"/>
        </a:xfrm>
      </p:grpSpPr>
      <p:sp>
        <p:nvSpPr>
          <p:cNvPr id="121" name="Google Shape;121;g1291f8e2795_0_98"/>
          <p:cNvSpPr txBox="1">
            <a:spLocks noGrp="1"/>
          </p:cNvSpPr>
          <p:nvPr>
            <p:ph type="title" hasCustomPrompt="1"/>
          </p:nvPr>
        </p:nvSpPr>
        <p:spPr>
          <a:xfrm>
            <a:off x="311700" y="1106125"/>
            <a:ext cx="8520525" cy="1963575"/>
          </a:xfrm>
          <a:prstGeom prst="rect">
            <a:avLst/>
          </a:prstGeom>
        </p:spPr>
        <p:txBody>
          <a:bodyPr spcFirstLastPara="1" wrap="square" lIns="121900" tIns="121900" rIns="121900" bIns="121900" anchor="b" anchorCtr="0">
            <a:normAutofit/>
          </a:bodyPr>
          <a:lstStyle>
            <a:lvl1pPr lvl="0" algn="ctr" rtl="0">
              <a:spcBef>
                <a:spcPts val="0"/>
              </a:spcBef>
              <a:spcAft>
                <a:spcPts val="0"/>
              </a:spcAft>
              <a:buSzPts val="16000"/>
              <a:buNone/>
              <a:defRPr sz="12000"/>
            </a:lvl1pPr>
            <a:lvl2pPr lvl="1" algn="ctr" rtl="0">
              <a:spcBef>
                <a:spcPts val="0"/>
              </a:spcBef>
              <a:spcAft>
                <a:spcPts val="0"/>
              </a:spcAft>
              <a:buSzPts val="16000"/>
              <a:buNone/>
              <a:defRPr sz="12000"/>
            </a:lvl2pPr>
            <a:lvl3pPr lvl="2" algn="ctr" rtl="0">
              <a:spcBef>
                <a:spcPts val="0"/>
              </a:spcBef>
              <a:spcAft>
                <a:spcPts val="0"/>
              </a:spcAft>
              <a:buSzPts val="16000"/>
              <a:buNone/>
              <a:defRPr sz="12000"/>
            </a:lvl3pPr>
            <a:lvl4pPr lvl="3" algn="ctr" rtl="0">
              <a:spcBef>
                <a:spcPts val="0"/>
              </a:spcBef>
              <a:spcAft>
                <a:spcPts val="0"/>
              </a:spcAft>
              <a:buSzPts val="16000"/>
              <a:buNone/>
              <a:defRPr sz="12000"/>
            </a:lvl4pPr>
            <a:lvl5pPr lvl="4" algn="ctr" rtl="0">
              <a:spcBef>
                <a:spcPts val="0"/>
              </a:spcBef>
              <a:spcAft>
                <a:spcPts val="0"/>
              </a:spcAft>
              <a:buSzPts val="16000"/>
              <a:buNone/>
              <a:defRPr sz="12000"/>
            </a:lvl5pPr>
            <a:lvl6pPr lvl="5" algn="ctr" rtl="0">
              <a:spcBef>
                <a:spcPts val="0"/>
              </a:spcBef>
              <a:spcAft>
                <a:spcPts val="0"/>
              </a:spcAft>
              <a:buSzPts val="16000"/>
              <a:buNone/>
              <a:defRPr sz="12000"/>
            </a:lvl6pPr>
            <a:lvl7pPr lvl="6" algn="ctr" rtl="0">
              <a:spcBef>
                <a:spcPts val="0"/>
              </a:spcBef>
              <a:spcAft>
                <a:spcPts val="0"/>
              </a:spcAft>
              <a:buSzPts val="16000"/>
              <a:buNone/>
              <a:defRPr sz="12000"/>
            </a:lvl7pPr>
            <a:lvl8pPr lvl="7" algn="ctr" rtl="0">
              <a:spcBef>
                <a:spcPts val="0"/>
              </a:spcBef>
              <a:spcAft>
                <a:spcPts val="0"/>
              </a:spcAft>
              <a:buSzPts val="16000"/>
              <a:buNone/>
              <a:defRPr sz="12000"/>
            </a:lvl8pPr>
            <a:lvl9pPr lvl="8" algn="ctr" rtl="0">
              <a:spcBef>
                <a:spcPts val="0"/>
              </a:spcBef>
              <a:spcAft>
                <a:spcPts val="0"/>
              </a:spcAft>
              <a:buSzPts val="16000"/>
              <a:buNone/>
              <a:defRPr sz="12000"/>
            </a:lvl9pPr>
          </a:lstStyle>
          <a:p>
            <a:r>
              <a:t>xx%</a:t>
            </a:r>
          </a:p>
        </p:txBody>
      </p:sp>
      <p:sp>
        <p:nvSpPr>
          <p:cNvPr id="122" name="Google Shape;122;g1291f8e2795_0_98"/>
          <p:cNvSpPr txBox="1">
            <a:spLocks noGrp="1"/>
          </p:cNvSpPr>
          <p:nvPr>
            <p:ph type="body" idx="1"/>
          </p:nvPr>
        </p:nvSpPr>
        <p:spPr>
          <a:xfrm>
            <a:off x="311700" y="3152225"/>
            <a:ext cx="8520525" cy="1300725"/>
          </a:xfrm>
          <a:prstGeom prst="rect">
            <a:avLst/>
          </a:prstGeom>
        </p:spPr>
        <p:txBody>
          <a:bodyPr spcFirstLastPara="1" wrap="square" lIns="121900" tIns="121900" rIns="121900" bIns="121900" anchor="t" anchorCtr="0">
            <a:normAutofit/>
          </a:bodyPr>
          <a:lstStyle>
            <a:lvl1pPr marL="342900" lvl="0" indent="-285750" algn="ctr" rtl="0">
              <a:spcBef>
                <a:spcPts val="0"/>
              </a:spcBef>
              <a:spcAft>
                <a:spcPts val="0"/>
              </a:spcAft>
              <a:buSzPts val="2400"/>
              <a:buChar char="●"/>
              <a:defRPr/>
            </a:lvl1pPr>
            <a:lvl2pPr marL="685800" lvl="1" indent="-261938" algn="ctr" rtl="0">
              <a:spcBef>
                <a:spcPts val="0"/>
              </a:spcBef>
              <a:spcAft>
                <a:spcPts val="0"/>
              </a:spcAft>
              <a:buSzPts val="1900"/>
              <a:buChar char="○"/>
              <a:defRPr/>
            </a:lvl2pPr>
            <a:lvl3pPr marL="1028700" lvl="2" indent="-261938" algn="ctr" rtl="0">
              <a:spcBef>
                <a:spcPts val="0"/>
              </a:spcBef>
              <a:spcAft>
                <a:spcPts val="0"/>
              </a:spcAft>
              <a:buSzPts val="1900"/>
              <a:buChar char="■"/>
              <a:defRPr/>
            </a:lvl3pPr>
            <a:lvl4pPr marL="1371600" lvl="3" indent="-261938" algn="ctr" rtl="0">
              <a:spcBef>
                <a:spcPts val="0"/>
              </a:spcBef>
              <a:spcAft>
                <a:spcPts val="0"/>
              </a:spcAft>
              <a:buSzPts val="1900"/>
              <a:buChar char="●"/>
              <a:defRPr/>
            </a:lvl4pPr>
            <a:lvl5pPr marL="1714500" lvl="4" indent="-261938" algn="ctr" rtl="0">
              <a:spcBef>
                <a:spcPts val="0"/>
              </a:spcBef>
              <a:spcAft>
                <a:spcPts val="0"/>
              </a:spcAft>
              <a:buSzPts val="1900"/>
              <a:buChar char="○"/>
              <a:defRPr/>
            </a:lvl5pPr>
            <a:lvl6pPr marL="2057400" lvl="5" indent="-261938" algn="ctr" rtl="0">
              <a:spcBef>
                <a:spcPts val="0"/>
              </a:spcBef>
              <a:spcAft>
                <a:spcPts val="0"/>
              </a:spcAft>
              <a:buSzPts val="1900"/>
              <a:buChar char="■"/>
              <a:defRPr/>
            </a:lvl6pPr>
            <a:lvl7pPr marL="2400300" lvl="6" indent="-261938" algn="ctr" rtl="0">
              <a:spcBef>
                <a:spcPts val="0"/>
              </a:spcBef>
              <a:spcAft>
                <a:spcPts val="0"/>
              </a:spcAft>
              <a:buSzPts val="1900"/>
              <a:buChar char="●"/>
              <a:defRPr/>
            </a:lvl7pPr>
            <a:lvl8pPr marL="2743200" lvl="7" indent="-261938" algn="ctr" rtl="0">
              <a:spcBef>
                <a:spcPts val="0"/>
              </a:spcBef>
              <a:spcAft>
                <a:spcPts val="0"/>
              </a:spcAft>
              <a:buSzPts val="1900"/>
              <a:buChar char="○"/>
              <a:defRPr/>
            </a:lvl8pPr>
            <a:lvl9pPr marL="3086100" lvl="8" indent="-261938" algn="ctr" rtl="0">
              <a:spcBef>
                <a:spcPts val="0"/>
              </a:spcBef>
              <a:spcAft>
                <a:spcPts val="0"/>
              </a:spcAft>
              <a:buSzPts val="1900"/>
              <a:buChar char="■"/>
              <a:defRPr/>
            </a:lvl9pPr>
          </a:lstStyle>
          <a:p>
            <a:endParaRPr/>
          </a:p>
        </p:txBody>
      </p:sp>
      <p:sp>
        <p:nvSpPr>
          <p:cNvPr id="123" name="Google Shape;123;g1291f8e2795_0_98"/>
          <p:cNvSpPr txBox="1">
            <a:spLocks noGrp="1"/>
          </p:cNvSpPr>
          <p:nvPr>
            <p:ph type="sldNum" idx="12"/>
          </p:nvPr>
        </p:nvSpPr>
        <p:spPr>
          <a:xfrm>
            <a:off x="8472458" y="4663217"/>
            <a:ext cx="548775" cy="393525"/>
          </a:xfrm>
          <a:prstGeom prst="rect">
            <a:avLst/>
          </a:prstGeom>
        </p:spPr>
        <p:txBody>
          <a:bodyPr spcFirstLastPara="1" wrap="square" lIns="121900" tIns="121900" rIns="121900" bIns="121900" anchor="ctr" anchorCtr="0">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fld id="{00000000-1234-1234-1234-123412341234}" type="slidenum">
              <a:rPr lang="en-CA" smtClean="0"/>
              <a:pPr/>
              <a:t>‹#›</a:t>
            </a:fld>
            <a:endParaRPr lang="en-CA"/>
          </a:p>
        </p:txBody>
      </p:sp>
    </p:spTree>
    <p:extLst>
      <p:ext uri="{BB962C8B-B14F-4D97-AF65-F5344CB8AC3E}">
        <p14:creationId xmlns:p14="http://schemas.microsoft.com/office/powerpoint/2010/main" val="2134871512"/>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124"/>
        <p:cNvGrpSpPr/>
        <p:nvPr/>
      </p:nvGrpSpPr>
      <p:grpSpPr>
        <a:xfrm>
          <a:off x="0" y="0"/>
          <a:ext cx="0" cy="0"/>
          <a:chOff x="0" y="0"/>
          <a:chExt cx="0" cy="0"/>
        </a:xfrm>
      </p:grpSpPr>
      <p:sp>
        <p:nvSpPr>
          <p:cNvPr id="125" name="Google Shape;125;g1291f8e2795_0_102"/>
          <p:cNvSpPr txBox="1">
            <a:spLocks noGrp="1"/>
          </p:cNvSpPr>
          <p:nvPr>
            <p:ph type="sldNum" idx="12"/>
          </p:nvPr>
        </p:nvSpPr>
        <p:spPr>
          <a:xfrm>
            <a:off x="8472458" y="4663217"/>
            <a:ext cx="548775" cy="393525"/>
          </a:xfrm>
          <a:prstGeom prst="rect">
            <a:avLst/>
          </a:prstGeom>
        </p:spPr>
        <p:txBody>
          <a:bodyPr spcFirstLastPara="1" wrap="square" lIns="121900" tIns="121900" rIns="121900" bIns="121900" anchor="ctr" anchorCtr="0">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fld id="{00000000-1234-1234-1234-123412341234}" type="slidenum">
              <a:rPr lang="en-CA" smtClean="0"/>
              <a:pPr/>
              <a:t>‹#›</a:t>
            </a:fld>
            <a:endParaRPr lang="en-CA"/>
          </a:p>
        </p:txBody>
      </p:sp>
    </p:spTree>
    <p:extLst>
      <p:ext uri="{BB962C8B-B14F-4D97-AF65-F5344CB8AC3E}">
        <p14:creationId xmlns:p14="http://schemas.microsoft.com/office/powerpoint/2010/main" val="1975949755"/>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matchingName="Title and Content" type="obj">
  <p:cSld name="Title and Content">
    <p:spTree>
      <p:nvGrpSpPr>
        <p:cNvPr id="1" name="Shape 11"/>
        <p:cNvGrpSpPr/>
        <p:nvPr/>
      </p:nvGrpSpPr>
      <p:grpSpPr>
        <a:xfrm>
          <a:off x="0" y="0"/>
          <a:ext cx="0" cy="0"/>
          <a:chOff x="0" y="0"/>
          <a:chExt cx="0" cy="0"/>
        </a:xfrm>
      </p:grpSpPr>
      <p:sp>
        <p:nvSpPr>
          <p:cNvPr id="12" name="Google Shape;12;p22"/>
          <p:cNvSpPr txBox="1">
            <a:spLocks noGrp="1"/>
          </p:cNvSpPr>
          <p:nvPr>
            <p:ph type="title"/>
          </p:nvPr>
        </p:nvSpPr>
        <p:spPr>
          <a:xfrm>
            <a:off x="628650" y="273844"/>
            <a:ext cx="7886700" cy="994172"/>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3" name="Google Shape;13;p22"/>
          <p:cNvSpPr txBox="1">
            <a:spLocks noGrp="1"/>
          </p:cNvSpPr>
          <p:nvPr>
            <p:ph type="body" idx="1"/>
          </p:nvPr>
        </p:nvSpPr>
        <p:spPr>
          <a:xfrm>
            <a:off x="628650" y="1369219"/>
            <a:ext cx="7886700" cy="3263504"/>
          </a:xfrm>
          <a:prstGeom prst="rect">
            <a:avLst/>
          </a:prstGeom>
          <a:noFill/>
          <a:ln>
            <a:noFill/>
          </a:ln>
        </p:spPr>
        <p:txBody>
          <a:bodyPr spcFirstLastPara="1" wrap="square" lIns="91425" tIns="45700" rIns="91425" bIns="45700" anchor="t" anchorCtr="0">
            <a:normAutofit/>
          </a:bodyPr>
          <a:lstStyle>
            <a:lvl1pPr marL="342900" lvl="0" indent="-257175" algn="l">
              <a:lnSpc>
                <a:spcPct val="90000"/>
              </a:lnSpc>
              <a:spcBef>
                <a:spcPts val="750"/>
              </a:spcBef>
              <a:spcAft>
                <a:spcPts val="0"/>
              </a:spcAft>
              <a:buClr>
                <a:schemeClr val="lt1"/>
              </a:buClr>
              <a:buSzPts val="1800"/>
              <a:buChar char="•"/>
              <a:defRPr/>
            </a:lvl1pPr>
            <a:lvl2pPr marL="685800" lvl="1" indent="-257175" algn="l">
              <a:lnSpc>
                <a:spcPct val="90000"/>
              </a:lnSpc>
              <a:spcBef>
                <a:spcPts val="375"/>
              </a:spcBef>
              <a:spcAft>
                <a:spcPts val="0"/>
              </a:spcAft>
              <a:buClr>
                <a:schemeClr val="lt1"/>
              </a:buClr>
              <a:buSzPts val="1800"/>
              <a:buChar char="•"/>
              <a:defRPr/>
            </a:lvl2pPr>
            <a:lvl3pPr marL="1028700" lvl="2" indent="-257175" algn="l">
              <a:lnSpc>
                <a:spcPct val="90000"/>
              </a:lnSpc>
              <a:spcBef>
                <a:spcPts val="375"/>
              </a:spcBef>
              <a:spcAft>
                <a:spcPts val="0"/>
              </a:spcAft>
              <a:buClr>
                <a:schemeClr val="lt1"/>
              </a:buClr>
              <a:buSzPts val="1800"/>
              <a:buChar char="•"/>
              <a:defRPr/>
            </a:lvl3pPr>
            <a:lvl4pPr marL="1371600" lvl="3" indent="-257175" algn="l">
              <a:lnSpc>
                <a:spcPct val="90000"/>
              </a:lnSpc>
              <a:spcBef>
                <a:spcPts val="375"/>
              </a:spcBef>
              <a:spcAft>
                <a:spcPts val="0"/>
              </a:spcAft>
              <a:buClr>
                <a:schemeClr val="lt1"/>
              </a:buClr>
              <a:buSzPts val="1800"/>
              <a:buChar char="•"/>
              <a:defRPr/>
            </a:lvl4pPr>
            <a:lvl5pPr marL="1714500" lvl="4" indent="-257175" algn="l">
              <a:lnSpc>
                <a:spcPct val="90000"/>
              </a:lnSpc>
              <a:spcBef>
                <a:spcPts val="375"/>
              </a:spcBef>
              <a:spcAft>
                <a:spcPts val="0"/>
              </a:spcAft>
              <a:buClr>
                <a:schemeClr val="lt1"/>
              </a:buClr>
              <a:buSzPts val="1800"/>
              <a:buChar char="•"/>
              <a:defRPr/>
            </a:lvl5pPr>
            <a:lvl6pPr marL="2057400" lvl="5" indent="-257175" algn="l">
              <a:lnSpc>
                <a:spcPct val="90000"/>
              </a:lnSpc>
              <a:spcBef>
                <a:spcPts val="375"/>
              </a:spcBef>
              <a:spcAft>
                <a:spcPts val="0"/>
              </a:spcAft>
              <a:buClr>
                <a:schemeClr val="lt1"/>
              </a:buClr>
              <a:buSzPts val="1800"/>
              <a:buChar char="•"/>
              <a:defRPr/>
            </a:lvl6pPr>
            <a:lvl7pPr marL="2400300" lvl="6" indent="-257175" algn="l">
              <a:lnSpc>
                <a:spcPct val="90000"/>
              </a:lnSpc>
              <a:spcBef>
                <a:spcPts val="375"/>
              </a:spcBef>
              <a:spcAft>
                <a:spcPts val="0"/>
              </a:spcAft>
              <a:buClr>
                <a:schemeClr val="lt1"/>
              </a:buClr>
              <a:buSzPts val="1800"/>
              <a:buChar char="•"/>
              <a:defRPr/>
            </a:lvl7pPr>
            <a:lvl8pPr marL="2743200" lvl="7" indent="-257175" algn="l">
              <a:lnSpc>
                <a:spcPct val="90000"/>
              </a:lnSpc>
              <a:spcBef>
                <a:spcPts val="375"/>
              </a:spcBef>
              <a:spcAft>
                <a:spcPts val="0"/>
              </a:spcAft>
              <a:buClr>
                <a:schemeClr val="lt1"/>
              </a:buClr>
              <a:buSzPts val="1800"/>
              <a:buChar char="•"/>
              <a:defRPr/>
            </a:lvl8pPr>
            <a:lvl9pPr marL="3086100" lvl="8" indent="-257175" algn="l">
              <a:lnSpc>
                <a:spcPct val="90000"/>
              </a:lnSpc>
              <a:spcBef>
                <a:spcPts val="375"/>
              </a:spcBef>
              <a:spcAft>
                <a:spcPts val="0"/>
              </a:spcAft>
              <a:buClr>
                <a:schemeClr val="lt1"/>
              </a:buClr>
              <a:buSzPts val="1800"/>
              <a:buChar char="•"/>
              <a:defRPr/>
            </a:lvl9pPr>
          </a:lstStyle>
          <a:p>
            <a:endParaRPr/>
          </a:p>
        </p:txBody>
      </p:sp>
      <p:sp>
        <p:nvSpPr>
          <p:cNvPr id="14" name="Google Shape;14;p22"/>
          <p:cNvSpPr txBox="1">
            <a:spLocks noGrp="1"/>
          </p:cNvSpPr>
          <p:nvPr>
            <p:ph type="dt" idx="10"/>
          </p:nvPr>
        </p:nvSpPr>
        <p:spPr>
          <a:xfrm>
            <a:off x="628650" y="4767263"/>
            <a:ext cx="2057400" cy="273844"/>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5" name="Google Shape;15;p22"/>
          <p:cNvSpPr txBox="1">
            <a:spLocks noGrp="1"/>
          </p:cNvSpPr>
          <p:nvPr>
            <p:ph type="ftr" idx="11"/>
          </p:nvPr>
        </p:nvSpPr>
        <p:spPr>
          <a:xfrm>
            <a:off x="3028950" y="4767263"/>
            <a:ext cx="3086100" cy="273844"/>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6" name="Google Shape;16;p22"/>
          <p:cNvSpPr txBox="1">
            <a:spLocks noGrp="1"/>
          </p:cNvSpPr>
          <p:nvPr>
            <p:ph type="sldNum" idx="12"/>
          </p:nvPr>
        </p:nvSpPr>
        <p:spPr>
          <a:xfrm>
            <a:off x="6457950" y="4767263"/>
            <a:ext cx="2057400" cy="273844"/>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fld id="{00000000-1234-1234-1234-123412341234}" type="slidenum">
              <a:rPr lang="en-CA" smtClean="0"/>
              <a:pPr/>
              <a:t>‹#›</a:t>
            </a:fld>
            <a:endParaRPr lang="en-CA"/>
          </a:p>
        </p:txBody>
      </p:sp>
    </p:spTree>
    <p:extLst>
      <p:ext uri="{BB962C8B-B14F-4D97-AF65-F5344CB8AC3E}">
        <p14:creationId xmlns:p14="http://schemas.microsoft.com/office/powerpoint/2010/main" val="4092845386"/>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matchingName="Title Slide" type="title">
  <p:cSld name="Title Slide">
    <p:spTree>
      <p:nvGrpSpPr>
        <p:cNvPr id="1" name="Shape 17"/>
        <p:cNvGrpSpPr/>
        <p:nvPr/>
      </p:nvGrpSpPr>
      <p:grpSpPr>
        <a:xfrm>
          <a:off x="0" y="0"/>
          <a:ext cx="0" cy="0"/>
          <a:chOff x="0" y="0"/>
          <a:chExt cx="0" cy="0"/>
        </a:xfrm>
      </p:grpSpPr>
      <p:sp>
        <p:nvSpPr>
          <p:cNvPr id="18" name="Google Shape;18;p23"/>
          <p:cNvSpPr txBox="1">
            <a:spLocks noGrp="1"/>
          </p:cNvSpPr>
          <p:nvPr>
            <p:ph type="ctrTitle"/>
          </p:nvPr>
        </p:nvSpPr>
        <p:spPr>
          <a:xfrm>
            <a:off x="1143000" y="841772"/>
            <a:ext cx="6858000" cy="1790700"/>
          </a:xfrm>
          <a:prstGeom prst="rect">
            <a:avLst/>
          </a:prstGeom>
          <a:noFill/>
          <a:ln>
            <a:noFill/>
          </a:ln>
        </p:spPr>
        <p:txBody>
          <a:bodyPr spcFirstLastPara="1" wrap="square" lIns="91425" tIns="45700" rIns="91425" bIns="45700" anchor="b" anchorCtr="0">
            <a:normAutofit/>
          </a:bodyPr>
          <a:lstStyle>
            <a:lvl1pPr lvl="0" algn="ctr">
              <a:lnSpc>
                <a:spcPct val="90000"/>
              </a:lnSpc>
              <a:spcBef>
                <a:spcPts val="0"/>
              </a:spcBef>
              <a:spcAft>
                <a:spcPts val="0"/>
              </a:spcAft>
              <a:buClr>
                <a:schemeClr val="lt1"/>
              </a:buClr>
              <a:buSzPts val="6000"/>
              <a:buFont typeface="Calibri"/>
              <a:buNone/>
              <a:defRPr sz="45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9" name="Google Shape;19;p23"/>
          <p:cNvSpPr txBox="1">
            <a:spLocks noGrp="1"/>
          </p:cNvSpPr>
          <p:nvPr>
            <p:ph type="subTitle" idx="1"/>
          </p:nvPr>
        </p:nvSpPr>
        <p:spPr>
          <a:xfrm>
            <a:off x="1143000" y="2701528"/>
            <a:ext cx="6858000" cy="1241822"/>
          </a:xfrm>
          <a:prstGeom prst="rect">
            <a:avLst/>
          </a:prstGeom>
          <a:noFill/>
          <a:ln>
            <a:noFill/>
          </a:ln>
        </p:spPr>
        <p:txBody>
          <a:bodyPr spcFirstLastPara="1" wrap="square" lIns="91425" tIns="45700" rIns="91425" bIns="45700" anchor="t" anchorCtr="0">
            <a:normAutofit/>
          </a:bodyPr>
          <a:lstStyle>
            <a:lvl1pPr lvl="0" algn="ctr">
              <a:lnSpc>
                <a:spcPct val="90000"/>
              </a:lnSpc>
              <a:spcBef>
                <a:spcPts val="750"/>
              </a:spcBef>
              <a:spcAft>
                <a:spcPts val="0"/>
              </a:spcAft>
              <a:buClr>
                <a:schemeClr val="lt1"/>
              </a:buClr>
              <a:buSzPts val="2400"/>
              <a:buNone/>
              <a:defRPr sz="1800"/>
            </a:lvl1pPr>
            <a:lvl2pPr lvl="1" algn="ctr">
              <a:lnSpc>
                <a:spcPct val="90000"/>
              </a:lnSpc>
              <a:spcBef>
                <a:spcPts val="375"/>
              </a:spcBef>
              <a:spcAft>
                <a:spcPts val="0"/>
              </a:spcAft>
              <a:buClr>
                <a:schemeClr val="lt1"/>
              </a:buClr>
              <a:buSzPts val="2000"/>
              <a:buNone/>
              <a:defRPr sz="1500"/>
            </a:lvl2pPr>
            <a:lvl3pPr lvl="2" algn="ctr">
              <a:lnSpc>
                <a:spcPct val="90000"/>
              </a:lnSpc>
              <a:spcBef>
                <a:spcPts val="375"/>
              </a:spcBef>
              <a:spcAft>
                <a:spcPts val="0"/>
              </a:spcAft>
              <a:buClr>
                <a:schemeClr val="lt1"/>
              </a:buClr>
              <a:buSzPts val="1800"/>
              <a:buNone/>
              <a:defRPr sz="1350"/>
            </a:lvl3pPr>
            <a:lvl4pPr lvl="3" algn="ctr">
              <a:lnSpc>
                <a:spcPct val="90000"/>
              </a:lnSpc>
              <a:spcBef>
                <a:spcPts val="375"/>
              </a:spcBef>
              <a:spcAft>
                <a:spcPts val="0"/>
              </a:spcAft>
              <a:buClr>
                <a:schemeClr val="lt1"/>
              </a:buClr>
              <a:buSzPts val="1600"/>
              <a:buNone/>
              <a:defRPr sz="1200"/>
            </a:lvl4pPr>
            <a:lvl5pPr lvl="4" algn="ctr">
              <a:lnSpc>
                <a:spcPct val="90000"/>
              </a:lnSpc>
              <a:spcBef>
                <a:spcPts val="375"/>
              </a:spcBef>
              <a:spcAft>
                <a:spcPts val="0"/>
              </a:spcAft>
              <a:buClr>
                <a:schemeClr val="lt1"/>
              </a:buClr>
              <a:buSzPts val="1600"/>
              <a:buNone/>
              <a:defRPr sz="1200"/>
            </a:lvl5pPr>
            <a:lvl6pPr lvl="5" algn="ctr">
              <a:lnSpc>
                <a:spcPct val="90000"/>
              </a:lnSpc>
              <a:spcBef>
                <a:spcPts val="375"/>
              </a:spcBef>
              <a:spcAft>
                <a:spcPts val="0"/>
              </a:spcAft>
              <a:buClr>
                <a:schemeClr val="lt1"/>
              </a:buClr>
              <a:buSzPts val="1600"/>
              <a:buNone/>
              <a:defRPr sz="1200"/>
            </a:lvl6pPr>
            <a:lvl7pPr lvl="6" algn="ctr">
              <a:lnSpc>
                <a:spcPct val="90000"/>
              </a:lnSpc>
              <a:spcBef>
                <a:spcPts val="375"/>
              </a:spcBef>
              <a:spcAft>
                <a:spcPts val="0"/>
              </a:spcAft>
              <a:buClr>
                <a:schemeClr val="lt1"/>
              </a:buClr>
              <a:buSzPts val="1600"/>
              <a:buNone/>
              <a:defRPr sz="1200"/>
            </a:lvl7pPr>
            <a:lvl8pPr lvl="7" algn="ctr">
              <a:lnSpc>
                <a:spcPct val="90000"/>
              </a:lnSpc>
              <a:spcBef>
                <a:spcPts val="375"/>
              </a:spcBef>
              <a:spcAft>
                <a:spcPts val="0"/>
              </a:spcAft>
              <a:buClr>
                <a:schemeClr val="lt1"/>
              </a:buClr>
              <a:buSzPts val="1600"/>
              <a:buNone/>
              <a:defRPr sz="1200"/>
            </a:lvl8pPr>
            <a:lvl9pPr lvl="8" algn="ctr">
              <a:lnSpc>
                <a:spcPct val="90000"/>
              </a:lnSpc>
              <a:spcBef>
                <a:spcPts val="375"/>
              </a:spcBef>
              <a:spcAft>
                <a:spcPts val="0"/>
              </a:spcAft>
              <a:buClr>
                <a:schemeClr val="lt1"/>
              </a:buClr>
              <a:buSzPts val="1600"/>
              <a:buNone/>
              <a:defRPr sz="1200"/>
            </a:lvl9pPr>
          </a:lstStyle>
          <a:p>
            <a:endParaRPr/>
          </a:p>
        </p:txBody>
      </p:sp>
      <p:sp>
        <p:nvSpPr>
          <p:cNvPr id="20" name="Google Shape;20;p23"/>
          <p:cNvSpPr txBox="1">
            <a:spLocks noGrp="1"/>
          </p:cNvSpPr>
          <p:nvPr>
            <p:ph type="dt" idx="10"/>
          </p:nvPr>
        </p:nvSpPr>
        <p:spPr>
          <a:xfrm>
            <a:off x="628650" y="4767263"/>
            <a:ext cx="2057400" cy="273844"/>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1" name="Google Shape;21;p23"/>
          <p:cNvSpPr txBox="1">
            <a:spLocks noGrp="1"/>
          </p:cNvSpPr>
          <p:nvPr>
            <p:ph type="ftr" idx="11"/>
          </p:nvPr>
        </p:nvSpPr>
        <p:spPr>
          <a:xfrm>
            <a:off x="3028950" y="4767263"/>
            <a:ext cx="3086100" cy="273844"/>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2" name="Google Shape;22;p23"/>
          <p:cNvSpPr txBox="1">
            <a:spLocks noGrp="1"/>
          </p:cNvSpPr>
          <p:nvPr>
            <p:ph type="sldNum" idx="12"/>
          </p:nvPr>
        </p:nvSpPr>
        <p:spPr>
          <a:xfrm>
            <a:off x="6457950" y="4767263"/>
            <a:ext cx="2057400" cy="273844"/>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fld id="{00000000-1234-1234-1234-123412341234}" type="slidenum">
              <a:rPr lang="en-CA" smtClean="0"/>
              <a:pPr/>
              <a:t>‹#›</a:t>
            </a:fld>
            <a:endParaRPr lang="en-CA"/>
          </a:p>
        </p:txBody>
      </p:sp>
    </p:spTree>
    <p:extLst>
      <p:ext uri="{BB962C8B-B14F-4D97-AF65-F5344CB8AC3E}">
        <p14:creationId xmlns:p14="http://schemas.microsoft.com/office/powerpoint/2010/main" val="1720160984"/>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matchingName="Section Header" type="secHead">
  <p:cSld name="Section Header">
    <p:spTree>
      <p:nvGrpSpPr>
        <p:cNvPr id="1" name="Shape 23"/>
        <p:cNvGrpSpPr/>
        <p:nvPr/>
      </p:nvGrpSpPr>
      <p:grpSpPr>
        <a:xfrm>
          <a:off x="0" y="0"/>
          <a:ext cx="0" cy="0"/>
          <a:chOff x="0" y="0"/>
          <a:chExt cx="0" cy="0"/>
        </a:xfrm>
      </p:grpSpPr>
      <p:sp>
        <p:nvSpPr>
          <p:cNvPr id="24" name="Google Shape;24;p24"/>
          <p:cNvSpPr txBox="1">
            <a:spLocks noGrp="1"/>
          </p:cNvSpPr>
          <p:nvPr>
            <p:ph type="title"/>
          </p:nvPr>
        </p:nvSpPr>
        <p:spPr>
          <a:xfrm>
            <a:off x="623888" y="1282304"/>
            <a:ext cx="7886700" cy="2139553"/>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lt1"/>
              </a:buClr>
              <a:buSzPts val="6000"/>
              <a:buFont typeface="Calibri"/>
              <a:buNone/>
              <a:defRPr sz="45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5" name="Google Shape;25;p24"/>
          <p:cNvSpPr txBox="1">
            <a:spLocks noGrp="1"/>
          </p:cNvSpPr>
          <p:nvPr>
            <p:ph type="body" idx="1"/>
          </p:nvPr>
        </p:nvSpPr>
        <p:spPr>
          <a:xfrm>
            <a:off x="623888" y="3442098"/>
            <a:ext cx="7886700" cy="1125140"/>
          </a:xfrm>
          <a:prstGeom prst="rect">
            <a:avLst/>
          </a:prstGeom>
          <a:noFill/>
          <a:ln>
            <a:noFill/>
          </a:ln>
        </p:spPr>
        <p:txBody>
          <a:bodyPr spcFirstLastPara="1" wrap="square" lIns="91425" tIns="45700" rIns="91425" bIns="45700" anchor="t" anchorCtr="0">
            <a:normAutofit/>
          </a:bodyPr>
          <a:lstStyle>
            <a:lvl1pPr marL="342900" lvl="0" indent="-171450" algn="l">
              <a:lnSpc>
                <a:spcPct val="90000"/>
              </a:lnSpc>
              <a:spcBef>
                <a:spcPts val="750"/>
              </a:spcBef>
              <a:spcAft>
                <a:spcPts val="0"/>
              </a:spcAft>
              <a:buClr>
                <a:schemeClr val="lt1"/>
              </a:buClr>
              <a:buSzPts val="2400"/>
              <a:buNone/>
              <a:defRPr sz="1800">
                <a:solidFill>
                  <a:schemeClr val="lt1"/>
                </a:solidFill>
              </a:defRPr>
            </a:lvl1pPr>
            <a:lvl2pPr marL="685800" lvl="1" indent="-171450" algn="l">
              <a:lnSpc>
                <a:spcPct val="90000"/>
              </a:lnSpc>
              <a:spcBef>
                <a:spcPts val="375"/>
              </a:spcBef>
              <a:spcAft>
                <a:spcPts val="0"/>
              </a:spcAft>
              <a:buClr>
                <a:schemeClr val="lt1"/>
              </a:buClr>
              <a:buSzPts val="2000"/>
              <a:buNone/>
              <a:defRPr sz="1500">
                <a:solidFill>
                  <a:schemeClr val="lt1"/>
                </a:solidFill>
              </a:defRPr>
            </a:lvl2pPr>
            <a:lvl3pPr marL="1028700" lvl="2" indent="-171450" algn="l">
              <a:lnSpc>
                <a:spcPct val="90000"/>
              </a:lnSpc>
              <a:spcBef>
                <a:spcPts val="375"/>
              </a:spcBef>
              <a:spcAft>
                <a:spcPts val="0"/>
              </a:spcAft>
              <a:buClr>
                <a:schemeClr val="lt1"/>
              </a:buClr>
              <a:buSzPts val="1800"/>
              <a:buNone/>
              <a:defRPr sz="1350">
                <a:solidFill>
                  <a:schemeClr val="lt1"/>
                </a:solidFill>
              </a:defRPr>
            </a:lvl3pPr>
            <a:lvl4pPr marL="1371600" lvl="3" indent="-171450" algn="l">
              <a:lnSpc>
                <a:spcPct val="90000"/>
              </a:lnSpc>
              <a:spcBef>
                <a:spcPts val="375"/>
              </a:spcBef>
              <a:spcAft>
                <a:spcPts val="0"/>
              </a:spcAft>
              <a:buClr>
                <a:schemeClr val="lt1"/>
              </a:buClr>
              <a:buSzPts val="1600"/>
              <a:buNone/>
              <a:defRPr sz="1200">
                <a:solidFill>
                  <a:schemeClr val="lt1"/>
                </a:solidFill>
              </a:defRPr>
            </a:lvl4pPr>
            <a:lvl5pPr marL="1714500" lvl="4" indent="-171450" algn="l">
              <a:lnSpc>
                <a:spcPct val="90000"/>
              </a:lnSpc>
              <a:spcBef>
                <a:spcPts val="375"/>
              </a:spcBef>
              <a:spcAft>
                <a:spcPts val="0"/>
              </a:spcAft>
              <a:buClr>
                <a:schemeClr val="lt1"/>
              </a:buClr>
              <a:buSzPts val="1600"/>
              <a:buNone/>
              <a:defRPr sz="1200">
                <a:solidFill>
                  <a:schemeClr val="lt1"/>
                </a:solidFill>
              </a:defRPr>
            </a:lvl5pPr>
            <a:lvl6pPr marL="2057400" lvl="5" indent="-171450" algn="l">
              <a:lnSpc>
                <a:spcPct val="90000"/>
              </a:lnSpc>
              <a:spcBef>
                <a:spcPts val="375"/>
              </a:spcBef>
              <a:spcAft>
                <a:spcPts val="0"/>
              </a:spcAft>
              <a:buClr>
                <a:schemeClr val="lt1"/>
              </a:buClr>
              <a:buSzPts val="1600"/>
              <a:buNone/>
              <a:defRPr sz="1200">
                <a:solidFill>
                  <a:schemeClr val="lt1"/>
                </a:solidFill>
              </a:defRPr>
            </a:lvl6pPr>
            <a:lvl7pPr marL="2400300" lvl="6" indent="-171450" algn="l">
              <a:lnSpc>
                <a:spcPct val="90000"/>
              </a:lnSpc>
              <a:spcBef>
                <a:spcPts val="375"/>
              </a:spcBef>
              <a:spcAft>
                <a:spcPts val="0"/>
              </a:spcAft>
              <a:buClr>
                <a:schemeClr val="lt1"/>
              </a:buClr>
              <a:buSzPts val="1600"/>
              <a:buNone/>
              <a:defRPr sz="1200">
                <a:solidFill>
                  <a:schemeClr val="lt1"/>
                </a:solidFill>
              </a:defRPr>
            </a:lvl7pPr>
            <a:lvl8pPr marL="2743200" lvl="7" indent="-171450" algn="l">
              <a:lnSpc>
                <a:spcPct val="90000"/>
              </a:lnSpc>
              <a:spcBef>
                <a:spcPts val="375"/>
              </a:spcBef>
              <a:spcAft>
                <a:spcPts val="0"/>
              </a:spcAft>
              <a:buClr>
                <a:schemeClr val="lt1"/>
              </a:buClr>
              <a:buSzPts val="1600"/>
              <a:buNone/>
              <a:defRPr sz="1200">
                <a:solidFill>
                  <a:schemeClr val="lt1"/>
                </a:solidFill>
              </a:defRPr>
            </a:lvl8pPr>
            <a:lvl9pPr marL="3086100" lvl="8" indent="-171450" algn="l">
              <a:lnSpc>
                <a:spcPct val="90000"/>
              </a:lnSpc>
              <a:spcBef>
                <a:spcPts val="375"/>
              </a:spcBef>
              <a:spcAft>
                <a:spcPts val="0"/>
              </a:spcAft>
              <a:buClr>
                <a:schemeClr val="lt1"/>
              </a:buClr>
              <a:buSzPts val="1600"/>
              <a:buNone/>
              <a:defRPr sz="1200">
                <a:solidFill>
                  <a:schemeClr val="lt1"/>
                </a:solidFill>
              </a:defRPr>
            </a:lvl9pPr>
          </a:lstStyle>
          <a:p>
            <a:endParaRPr/>
          </a:p>
        </p:txBody>
      </p:sp>
      <p:sp>
        <p:nvSpPr>
          <p:cNvPr id="26" name="Google Shape;26;p24"/>
          <p:cNvSpPr txBox="1">
            <a:spLocks noGrp="1"/>
          </p:cNvSpPr>
          <p:nvPr>
            <p:ph type="dt" idx="10"/>
          </p:nvPr>
        </p:nvSpPr>
        <p:spPr>
          <a:xfrm>
            <a:off x="628650" y="4767263"/>
            <a:ext cx="2057400" cy="273844"/>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7" name="Google Shape;27;p24"/>
          <p:cNvSpPr txBox="1">
            <a:spLocks noGrp="1"/>
          </p:cNvSpPr>
          <p:nvPr>
            <p:ph type="ftr" idx="11"/>
          </p:nvPr>
        </p:nvSpPr>
        <p:spPr>
          <a:xfrm>
            <a:off x="3028950" y="4767263"/>
            <a:ext cx="3086100" cy="273844"/>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8" name="Google Shape;28;p24"/>
          <p:cNvSpPr txBox="1">
            <a:spLocks noGrp="1"/>
          </p:cNvSpPr>
          <p:nvPr>
            <p:ph type="sldNum" idx="12"/>
          </p:nvPr>
        </p:nvSpPr>
        <p:spPr>
          <a:xfrm>
            <a:off x="6457950" y="4767263"/>
            <a:ext cx="2057400" cy="273844"/>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fld id="{00000000-1234-1234-1234-123412341234}" type="slidenum">
              <a:rPr lang="en-CA" smtClean="0"/>
              <a:pPr/>
              <a:t>‹#›</a:t>
            </a:fld>
            <a:endParaRPr lang="en-CA"/>
          </a:p>
        </p:txBody>
      </p:sp>
    </p:spTree>
    <p:extLst>
      <p:ext uri="{BB962C8B-B14F-4D97-AF65-F5344CB8AC3E}">
        <p14:creationId xmlns:p14="http://schemas.microsoft.com/office/powerpoint/2010/main" val="2567464199"/>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matchingName="Two Content" type="twoObj">
  <p:cSld name="Two Content">
    <p:spTree>
      <p:nvGrpSpPr>
        <p:cNvPr id="1" name="Shape 29"/>
        <p:cNvGrpSpPr/>
        <p:nvPr/>
      </p:nvGrpSpPr>
      <p:grpSpPr>
        <a:xfrm>
          <a:off x="0" y="0"/>
          <a:ext cx="0" cy="0"/>
          <a:chOff x="0" y="0"/>
          <a:chExt cx="0" cy="0"/>
        </a:xfrm>
      </p:grpSpPr>
      <p:sp>
        <p:nvSpPr>
          <p:cNvPr id="30" name="Google Shape;30;p25"/>
          <p:cNvSpPr txBox="1">
            <a:spLocks noGrp="1"/>
          </p:cNvSpPr>
          <p:nvPr>
            <p:ph type="title"/>
          </p:nvPr>
        </p:nvSpPr>
        <p:spPr>
          <a:xfrm>
            <a:off x="628650" y="273844"/>
            <a:ext cx="7886700" cy="994172"/>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1" name="Google Shape;31;p25"/>
          <p:cNvSpPr txBox="1">
            <a:spLocks noGrp="1"/>
          </p:cNvSpPr>
          <p:nvPr>
            <p:ph type="body" idx="1"/>
          </p:nvPr>
        </p:nvSpPr>
        <p:spPr>
          <a:xfrm>
            <a:off x="628650" y="1369219"/>
            <a:ext cx="3886200" cy="3263504"/>
          </a:xfrm>
          <a:prstGeom prst="rect">
            <a:avLst/>
          </a:prstGeom>
          <a:noFill/>
          <a:ln>
            <a:noFill/>
          </a:ln>
        </p:spPr>
        <p:txBody>
          <a:bodyPr spcFirstLastPara="1" wrap="square" lIns="91425" tIns="45700" rIns="91425" bIns="45700" anchor="t" anchorCtr="0">
            <a:normAutofit/>
          </a:bodyPr>
          <a:lstStyle>
            <a:lvl1pPr marL="342900" lvl="0" indent="-257175" algn="l">
              <a:lnSpc>
                <a:spcPct val="90000"/>
              </a:lnSpc>
              <a:spcBef>
                <a:spcPts val="750"/>
              </a:spcBef>
              <a:spcAft>
                <a:spcPts val="0"/>
              </a:spcAft>
              <a:buClr>
                <a:schemeClr val="lt1"/>
              </a:buClr>
              <a:buSzPts val="1800"/>
              <a:buChar char="•"/>
              <a:defRPr/>
            </a:lvl1pPr>
            <a:lvl2pPr marL="685800" lvl="1" indent="-257175" algn="l">
              <a:lnSpc>
                <a:spcPct val="90000"/>
              </a:lnSpc>
              <a:spcBef>
                <a:spcPts val="375"/>
              </a:spcBef>
              <a:spcAft>
                <a:spcPts val="0"/>
              </a:spcAft>
              <a:buClr>
                <a:schemeClr val="lt1"/>
              </a:buClr>
              <a:buSzPts val="1800"/>
              <a:buChar char="•"/>
              <a:defRPr/>
            </a:lvl2pPr>
            <a:lvl3pPr marL="1028700" lvl="2" indent="-257175" algn="l">
              <a:lnSpc>
                <a:spcPct val="90000"/>
              </a:lnSpc>
              <a:spcBef>
                <a:spcPts val="375"/>
              </a:spcBef>
              <a:spcAft>
                <a:spcPts val="0"/>
              </a:spcAft>
              <a:buClr>
                <a:schemeClr val="lt1"/>
              </a:buClr>
              <a:buSzPts val="1800"/>
              <a:buChar char="•"/>
              <a:defRPr/>
            </a:lvl3pPr>
            <a:lvl4pPr marL="1371600" lvl="3" indent="-257175" algn="l">
              <a:lnSpc>
                <a:spcPct val="90000"/>
              </a:lnSpc>
              <a:spcBef>
                <a:spcPts val="375"/>
              </a:spcBef>
              <a:spcAft>
                <a:spcPts val="0"/>
              </a:spcAft>
              <a:buClr>
                <a:schemeClr val="lt1"/>
              </a:buClr>
              <a:buSzPts val="1800"/>
              <a:buChar char="•"/>
              <a:defRPr/>
            </a:lvl4pPr>
            <a:lvl5pPr marL="1714500" lvl="4" indent="-257175" algn="l">
              <a:lnSpc>
                <a:spcPct val="90000"/>
              </a:lnSpc>
              <a:spcBef>
                <a:spcPts val="375"/>
              </a:spcBef>
              <a:spcAft>
                <a:spcPts val="0"/>
              </a:spcAft>
              <a:buClr>
                <a:schemeClr val="lt1"/>
              </a:buClr>
              <a:buSzPts val="1800"/>
              <a:buChar char="•"/>
              <a:defRPr/>
            </a:lvl5pPr>
            <a:lvl6pPr marL="2057400" lvl="5" indent="-257175" algn="l">
              <a:lnSpc>
                <a:spcPct val="90000"/>
              </a:lnSpc>
              <a:spcBef>
                <a:spcPts val="375"/>
              </a:spcBef>
              <a:spcAft>
                <a:spcPts val="0"/>
              </a:spcAft>
              <a:buClr>
                <a:schemeClr val="lt1"/>
              </a:buClr>
              <a:buSzPts val="1800"/>
              <a:buChar char="•"/>
              <a:defRPr/>
            </a:lvl6pPr>
            <a:lvl7pPr marL="2400300" lvl="6" indent="-257175" algn="l">
              <a:lnSpc>
                <a:spcPct val="90000"/>
              </a:lnSpc>
              <a:spcBef>
                <a:spcPts val="375"/>
              </a:spcBef>
              <a:spcAft>
                <a:spcPts val="0"/>
              </a:spcAft>
              <a:buClr>
                <a:schemeClr val="lt1"/>
              </a:buClr>
              <a:buSzPts val="1800"/>
              <a:buChar char="•"/>
              <a:defRPr/>
            </a:lvl7pPr>
            <a:lvl8pPr marL="2743200" lvl="7" indent="-257175" algn="l">
              <a:lnSpc>
                <a:spcPct val="90000"/>
              </a:lnSpc>
              <a:spcBef>
                <a:spcPts val="375"/>
              </a:spcBef>
              <a:spcAft>
                <a:spcPts val="0"/>
              </a:spcAft>
              <a:buClr>
                <a:schemeClr val="lt1"/>
              </a:buClr>
              <a:buSzPts val="1800"/>
              <a:buChar char="•"/>
              <a:defRPr/>
            </a:lvl8pPr>
            <a:lvl9pPr marL="3086100" lvl="8" indent="-257175" algn="l">
              <a:lnSpc>
                <a:spcPct val="90000"/>
              </a:lnSpc>
              <a:spcBef>
                <a:spcPts val="375"/>
              </a:spcBef>
              <a:spcAft>
                <a:spcPts val="0"/>
              </a:spcAft>
              <a:buClr>
                <a:schemeClr val="lt1"/>
              </a:buClr>
              <a:buSzPts val="1800"/>
              <a:buChar char="•"/>
              <a:defRPr/>
            </a:lvl9pPr>
          </a:lstStyle>
          <a:p>
            <a:endParaRPr/>
          </a:p>
        </p:txBody>
      </p:sp>
      <p:sp>
        <p:nvSpPr>
          <p:cNvPr id="32" name="Google Shape;32;p25"/>
          <p:cNvSpPr txBox="1">
            <a:spLocks noGrp="1"/>
          </p:cNvSpPr>
          <p:nvPr>
            <p:ph type="body" idx="2"/>
          </p:nvPr>
        </p:nvSpPr>
        <p:spPr>
          <a:xfrm>
            <a:off x="4629150" y="1369219"/>
            <a:ext cx="3886200" cy="3263504"/>
          </a:xfrm>
          <a:prstGeom prst="rect">
            <a:avLst/>
          </a:prstGeom>
          <a:noFill/>
          <a:ln>
            <a:noFill/>
          </a:ln>
        </p:spPr>
        <p:txBody>
          <a:bodyPr spcFirstLastPara="1" wrap="square" lIns="91425" tIns="45700" rIns="91425" bIns="45700" anchor="t" anchorCtr="0">
            <a:normAutofit/>
          </a:bodyPr>
          <a:lstStyle>
            <a:lvl1pPr marL="342900" lvl="0" indent="-257175" algn="l">
              <a:lnSpc>
                <a:spcPct val="90000"/>
              </a:lnSpc>
              <a:spcBef>
                <a:spcPts val="750"/>
              </a:spcBef>
              <a:spcAft>
                <a:spcPts val="0"/>
              </a:spcAft>
              <a:buClr>
                <a:schemeClr val="lt1"/>
              </a:buClr>
              <a:buSzPts val="1800"/>
              <a:buChar char="•"/>
              <a:defRPr/>
            </a:lvl1pPr>
            <a:lvl2pPr marL="685800" lvl="1" indent="-257175" algn="l">
              <a:lnSpc>
                <a:spcPct val="90000"/>
              </a:lnSpc>
              <a:spcBef>
                <a:spcPts val="375"/>
              </a:spcBef>
              <a:spcAft>
                <a:spcPts val="0"/>
              </a:spcAft>
              <a:buClr>
                <a:schemeClr val="lt1"/>
              </a:buClr>
              <a:buSzPts val="1800"/>
              <a:buChar char="•"/>
              <a:defRPr/>
            </a:lvl2pPr>
            <a:lvl3pPr marL="1028700" lvl="2" indent="-257175" algn="l">
              <a:lnSpc>
                <a:spcPct val="90000"/>
              </a:lnSpc>
              <a:spcBef>
                <a:spcPts val="375"/>
              </a:spcBef>
              <a:spcAft>
                <a:spcPts val="0"/>
              </a:spcAft>
              <a:buClr>
                <a:schemeClr val="lt1"/>
              </a:buClr>
              <a:buSzPts val="1800"/>
              <a:buChar char="•"/>
              <a:defRPr/>
            </a:lvl3pPr>
            <a:lvl4pPr marL="1371600" lvl="3" indent="-257175" algn="l">
              <a:lnSpc>
                <a:spcPct val="90000"/>
              </a:lnSpc>
              <a:spcBef>
                <a:spcPts val="375"/>
              </a:spcBef>
              <a:spcAft>
                <a:spcPts val="0"/>
              </a:spcAft>
              <a:buClr>
                <a:schemeClr val="lt1"/>
              </a:buClr>
              <a:buSzPts val="1800"/>
              <a:buChar char="•"/>
              <a:defRPr/>
            </a:lvl4pPr>
            <a:lvl5pPr marL="1714500" lvl="4" indent="-257175" algn="l">
              <a:lnSpc>
                <a:spcPct val="90000"/>
              </a:lnSpc>
              <a:spcBef>
                <a:spcPts val="375"/>
              </a:spcBef>
              <a:spcAft>
                <a:spcPts val="0"/>
              </a:spcAft>
              <a:buClr>
                <a:schemeClr val="lt1"/>
              </a:buClr>
              <a:buSzPts val="1800"/>
              <a:buChar char="•"/>
              <a:defRPr/>
            </a:lvl5pPr>
            <a:lvl6pPr marL="2057400" lvl="5" indent="-257175" algn="l">
              <a:lnSpc>
                <a:spcPct val="90000"/>
              </a:lnSpc>
              <a:spcBef>
                <a:spcPts val="375"/>
              </a:spcBef>
              <a:spcAft>
                <a:spcPts val="0"/>
              </a:spcAft>
              <a:buClr>
                <a:schemeClr val="lt1"/>
              </a:buClr>
              <a:buSzPts val="1800"/>
              <a:buChar char="•"/>
              <a:defRPr/>
            </a:lvl6pPr>
            <a:lvl7pPr marL="2400300" lvl="6" indent="-257175" algn="l">
              <a:lnSpc>
                <a:spcPct val="90000"/>
              </a:lnSpc>
              <a:spcBef>
                <a:spcPts val="375"/>
              </a:spcBef>
              <a:spcAft>
                <a:spcPts val="0"/>
              </a:spcAft>
              <a:buClr>
                <a:schemeClr val="lt1"/>
              </a:buClr>
              <a:buSzPts val="1800"/>
              <a:buChar char="•"/>
              <a:defRPr/>
            </a:lvl7pPr>
            <a:lvl8pPr marL="2743200" lvl="7" indent="-257175" algn="l">
              <a:lnSpc>
                <a:spcPct val="90000"/>
              </a:lnSpc>
              <a:spcBef>
                <a:spcPts val="375"/>
              </a:spcBef>
              <a:spcAft>
                <a:spcPts val="0"/>
              </a:spcAft>
              <a:buClr>
                <a:schemeClr val="lt1"/>
              </a:buClr>
              <a:buSzPts val="1800"/>
              <a:buChar char="•"/>
              <a:defRPr/>
            </a:lvl8pPr>
            <a:lvl9pPr marL="3086100" lvl="8" indent="-257175" algn="l">
              <a:lnSpc>
                <a:spcPct val="90000"/>
              </a:lnSpc>
              <a:spcBef>
                <a:spcPts val="375"/>
              </a:spcBef>
              <a:spcAft>
                <a:spcPts val="0"/>
              </a:spcAft>
              <a:buClr>
                <a:schemeClr val="lt1"/>
              </a:buClr>
              <a:buSzPts val="1800"/>
              <a:buChar char="•"/>
              <a:defRPr/>
            </a:lvl9pPr>
          </a:lstStyle>
          <a:p>
            <a:endParaRPr/>
          </a:p>
        </p:txBody>
      </p:sp>
      <p:sp>
        <p:nvSpPr>
          <p:cNvPr id="33" name="Google Shape;33;p25"/>
          <p:cNvSpPr txBox="1">
            <a:spLocks noGrp="1"/>
          </p:cNvSpPr>
          <p:nvPr>
            <p:ph type="dt" idx="10"/>
          </p:nvPr>
        </p:nvSpPr>
        <p:spPr>
          <a:xfrm>
            <a:off x="628650" y="4767263"/>
            <a:ext cx="2057400" cy="273844"/>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4" name="Google Shape;34;p25"/>
          <p:cNvSpPr txBox="1">
            <a:spLocks noGrp="1"/>
          </p:cNvSpPr>
          <p:nvPr>
            <p:ph type="ftr" idx="11"/>
          </p:nvPr>
        </p:nvSpPr>
        <p:spPr>
          <a:xfrm>
            <a:off x="3028950" y="4767263"/>
            <a:ext cx="3086100" cy="273844"/>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5" name="Google Shape;35;p25"/>
          <p:cNvSpPr txBox="1">
            <a:spLocks noGrp="1"/>
          </p:cNvSpPr>
          <p:nvPr>
            <p:ph type="sldNum" idx="12"/>
          </p:nvPr>
        </p:nvSpPr>
        <p:spPr>
          <a:xfrm>
            <a:off x="6457950" y="4767263"/>
            <a:ext cx="2057400" cy="273844"/>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fld id="{00000000-1234-1234-1234-123412341234}" type="slidenum">
              <a:rPr lang="en-CA" smtClean="0"/>
              <a:pPr/>
              <a:t>‹#›</a:t>
            </a:fld>
            <a:endParaRPr lang="en-CA"/>
          </a:p>
        </p:txBody>
      </p:sp>
    </p:spTree>
    <p:extLst>
      <p:ext uri="{BB962C8B-B14F-4D97-AF65-F5344CB8AC3E}">
        <p14:creationId xmlns:p14="http://schemas.microsoft.com/office/powerpoint/2010/main" val="836891928"/>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matchingName="Comparison" type="twoTxTwoObj">
  <p:cSld name="Comparison">
    <p:spTree>
      <p:nvGrpSpPr>
        <p:cNvPr id="1" name="Shape 36"/>
        <p:cNvGrpSpPr/>
        <p:nvPr/>
      </p:nvGrpSpPr>
      <p:grpSpPr>
        <a:xfrm>
          <a:off x="0" y="0"/>
          <a:ext cx="0" cy="0"/>
          <a:chOff x="0" y="0"/>
          <a:chExt cx="0" cy="0"/>
        </a:xfrm>
      </p:grpSpPr>
      <p:sp>
        <p:nvSpPr>
          <p:cNvPr id="37" name="Google Shape;37;p26"/>
          <p:cNvSpPr txBox="1">
            <a:spLocks noGrp="1"/>
          </p:cNvSpPr>
          <p:nvPr>
            <p:ph type="title"/>
          </p:nvPr>
        </p:nvSpPr>
        <p:spPr>
          <a:xfrm>
            <a:off x="629841" y="273844"/>
            <a:ext cx="7886700" cy="994172"/>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8" name="Google Shape;38;p26"/>
          <p:cNvSpPr txBox="1">
            <a:spLocks noGrp="1"/>
          </p:cNvSpPr>
          <p:nvPr>
            <p:ph type="body" idx="1"/>
          </p:nvPr>
        </p:nvSpPr>
        <p:spPr>
          <a:xfrm>
            <a:off x="629842" y="1260872"/>
            <a:ext cx="3868340" cy="617934"/>
          </a:xfrm>
          <a:prstGeom prst="rect">
            <a:avLst/>
          </a:prstGeom>
          <a:noFill/>
          <a:ln>
            <a:noFill/>
          </a:ln>
        </p:spPr>
        <p:txBody>
          <a:bodyPr spcFirstLastPara="1" wrap="square" lIns="91425" tIns="45700" rIns="91425" bIns="45700" anchor="b" anchorCtr="0">
            <a:normAutofit/>
          </a:bodyPr>
          <a:lstStyle>
            <a:lvl1pPr marL="342900" lvl="0" indent="-171450" algn="l">
              <a:lnSpc>
                <a:spcPct val="90000"/>
              </a:lnSpc>
              <a:spcBef>
                <a:spcPts val="750"/>
              </a:spcBef>
              <a:spcAft>
                <a:spcPts val="0"/>
              </a:spcAft>
              <a:buClr>
                <a:schemeClr val="lt1"/>
              </a:buClr>
              <a:buSzPts val="2400"/>
              <a:buNone/>
              <a:defRPr sz="1800" b="1"/>
            </a:lvl1pPr>
            <a:lvl2pPr marL="685800" lvl="1" indent="-171450" algn="l">
              <a:lnSpc>
                <a:spcPct val="90000"/>
              </a:lnSpc>
              <a:spcBef>
                <a:spcPts val="375"/>
              </a:spcBef>
              <a:spcAft>
                <a:spcPts val="0"/>
              </a:spcAft>
              <a:buClr>
                <a:schemeClr val="lt1"/>
              </a:buClr>
              <a:buSzPts val="2000"/>
              <a:buNone/>
              <a:defRPr sz="1500" b="1"/>
            </a:lvl2pPr>
            <a:lvl3pPr marL="1028700" lvl="2" indent="-171450" algn="l">
              <a:lnSpc>
                <a:spcPct val="90000"/>
              </a:lnSpc>
              <a:spcBef>
                <a:spcPts val="375"/>
              </a:spcBef>
              <a:spcAft>
                <a:spcPts val="0"/>
              </a:spcAft>
              <a:buClr>
                <a:schemeClr val="lt1"/>
              </a:buClr>
              <a:buSzPts val="1800"/>
              <a:buNone/>
              <a:defRPr sz="1350" b="1"/>
            </a:lvl3pPr>
            <a:lvl4pPr marL="1371600" lvl="3" indent="-171450" algn="l">
              <a:lnSpc>
                <a:spcPct val="90000"/>
              </a:lnSpc>
              <a:spcBef>
                <a:spcPts val="375"/>
              </a:spcBef>
              <a:spcAft>
                <a:spcPts val="0"/>
              </a:spcAft>
              <a:buClr>
                <a:schemeClr val="lt1"/>
              </a:buClr>
              <a:buSzPts val="1600"/>
              <a:buNone/>
              <a:defRPr sz="1200" b="1"/>
            </a:lvl4pPr>
            <a:lvl5pPr marL="1714500" lvl="4" indent="-171450" algn="l">
              <a:lnSpc>
                <a:spcPct val="90000"/>
              </a:lnSpc>
              <a:spcBef>
                <a:spcPts val="375"/>
              </a:spcBef>
              <a:spcAft>
                <a:spcPts val="0"/>
              </a:spcAft>
              <a:buClr>
                <a:schemeClr val="lt1"/>
              </a:buClr>
              <a:buSzPts val="1600"/>
              <a:buNone/>
              <a:defRPr sz="1200" b="1"/>
            </a:lvl5pPr>
            <a:lvl6pPr marL="2057400" lvl="5" indent="-171450" algn="l">
              <a:lnSpc>
                <a:spcPct val="90000"/>
              </a:lnSpc>
              <a:spcBef>
                <a:spcPts val="375"/>
              </a:spcBef>
              <a:spcAft>
                <a:spcPts val="0"/>
              </a:spcAft>
              <a:buClr>
                <a:schemeClr val="lt1"/>
              </a:buClr>
              <a:buSzPts val="1600"/>
              <a:buNone/>
              <a:defRPr sz="1200" b="1"/>
            </a:lvl6pPr>
            <a:lvl7pPr marL="2400300" lvl="6" indent="-171450" algn="l">
              <a:lnSpc>
                <a:spcPct val="90000"/>
              </a:lnSpc>
              <a:spcBef>
                <a:spcPts val="375"/>
              </a:spcBef>
              <a:spcAft>
                <a:spcPts val="0"/>
              </a:spcAft>
              <a:buClr>
                <a:schemeClr val="lt1"/>
              </a:buClr>
              <a:buSzPts val="1600"/>
              <a:buNone/>
              <a:defRPr sz="1200" b="1"/>
            </a:lvl7pPr>
            <a:lvl8pPr marL="2743200" lvl="7" indent="-171450" algn="l">
              <a:lnSpc>
                <a:spcPct val="90000"/>
              </a:lnSpc>
              <a:spcBef>
                <a:spcPts val="375"/>
              </a:spcBef>
              <a:spcAft>
                <a:spcPts val="0"/>
              </a:spcAft>
              <a:buClr>
                <a:schemeClr val="lt1"/>
              </a:buClr>
              <a:buSzPts val="1600"/>
              <a:buNone/>
              <a:defRPr sz="1200" b="1"/>
            </a:lvl8pPr>
            <a:lvl9pPr marL="3086100" lvl="8" indent="-171450" algn="l">
              <a:lnSpc>
                <a:spcPct val="90000"/>
              </a:lnSpc>
              <a:spcBef>
                <a:spcPts val="375"/>
              </a:spcBef>
              <a:spcAft>
                <a:spcPts val="0"/>
              </a:spcAft>
              <a:buClr>
                <a:schemeClr val="lt1"/>
              </a:buClr>
              <a:buSzPts val="1600"/>
              <a:buNone/>
              <a:defRPr sz="1200" b="1"/>
            </a:lvl9pPr>
          </a:lstStyle>
          <a:p>
            <a:endParaRPr/>
          </a:p>
        </p:txBody>
      </p:sp>
      <p:sp>
        <p:nvSpPr>
          <p:cNvPr id="39" name="Google Shape;39;p26"/>
          <p:cNvSpPr txBox="1">
            <a:spLocks noGrp="1"/>
          </p:cNvSpPr>
          <p:nvPr>
            <p:ph type="body" idx="2"/>
          </p:nvPr>
        </p:nvSpPr>
        <p:spPr>
          <a:xfrm>
            <a:off x="629842" y="1878806"/>
            <a:ext cx="3868340" cy="2763441"/>
          </a:xfrm>
          <a:prstGeom prst="rect">
            <a:avLst/>
          </a:prstGeom>
          <a:noFill/>
          <a:ln>
            <a:noFill/>
          </a:ln>
        </p:spPr>
        <p:txBody>
          <a:bodyPr spcFirstLastPara="1" wrap="square" lIns="91425" tIns="45700" rIns="91425" bIns="45700" anchor="t" anchorCtr="0">
            <a:normAutofit/>
          </a:bodyPr>
          <a:lstStyle>
            <a:lvl1pPr marL="342900" lvl="0" indent="-257175" algn="l">
              <a:lnSpc>
                <a:spcPct val="90000"/>
              </a:lnSpc>
              <a:spcBef>
                <a:spcPts val="750"/>
              </a:spcBef>
              <a:spcAft>
                <a:spcPts val="0"/>
              </a:spcAft>
              <a:buClr>
                <a:schemeClr val="lt1"/>
              </a:buClr>
              <a:buSzPts val="1800"/>
              <a:buChar char="•"/>
              <a:defRPr/>
            </a:lvl1pPr>
            <a:lvl2pPr marL="685800" lvl="1" indent="-257175" algn="l">
              <a:lnSpc>
                <a:spcPct val="90000"/>
              </a:lnSpc>
              <a:spcBef>
                <a:spcPts val="375"/>
              </a:spcBef>
              <a:spcAft>
                <a:spcPts val="0"/>
              </a:spcAft>
              <a:buClr>
                <a:schemeClr val="lt1"/>
              </a:buClr>
              <a:buSzPts val="1800"/>
              <a:buChar char="•"/>
              <a:defRPr/>
            </a:lvl2pPr>
            <a:lvl3pPr marL="1028700" lvl="2" indent="-257175" algn="l">
              <a:lnSpc>
                <a:spcPct val="90000"/>
              </a:lnSpc>
              <a:spcBef>
                <a:spcPts val="375"/>
              </a:spcBef>
              <a:spcAft>
                <a:spcPts val="0"/>
              </a:spcAft>
              <a:buClr>
                <a:schemeClr val="lt1"/>
              </a:buClr>
              <a:buSzPts val="1800"/>
              <a:buChar char="•"/>
              <a:defRPr/>
            </a:lvl3pPr>
            <a:lvl4pPr marL="1371600" lvl="3" indent="-257175" algn="l">
              <a:lnSpc>
                <a:spcPct val="90000"/>
              </a:lnSpc>
              <a:spcBef>
                <a:spcPts val="375"/>
              </a:spcBef>
              <a:spcAft>
                <a:spcPts val="0"/>
              </a:spcAft>
              <a:buClr>
                <a:schemeClr val="lt1"/>
              </a:buClr>
              <a:buSzPts val="1800"/>
              <a:buChar char="•"/>
              <a:defRPr/>
            </a:lvl4pPr>
            <a:lvl5pPr marL="1714500" lvl="4" indent="-257175" algn="l">
              <a:lnSpc>
                <a:spcPct val="90000"/>
              </a:lnSpc>
              <a:spcBef>
                <a:spcPts val="375"/>
              </a:spcBef>
              <a:spcAft>
                <a:spcPts val="0"/>
              </a:spcAft>
              <a:buClr>
                <a:schemeClr val="lt1"/>
              </a:buClr>
              <a:buSzPts val="1800"/>
              <a:buChar char="•"/>
              <a:defRPr/>
            </a:lvl5pPr>
            <a:lvl6pPr marL="2057400" lvl="5" indent="-257175" algn="l">
              <a:lnSpc>
                <a:spcPct val="90000"/>
              </a:lnSpc>
              <a:spcBef>
                <a:spcPts val="375"/>
              </a:spcBef>
              <a:spcAft>
                <a:spcPts val="0"/>
              </a:spcAft>
              <a:buClr>
                <a:schemeClr val="lt1"/>
              </a:buClr>
              <a:buSzPts val="1800"/>
              <a:buChar char="•"/>
              <a:defRPr/>
            </a:lvl6pPr>
            <a:lvl7pPr marL="2400300" lvl="6" indent="-257175" algn="l">
              <a:lnSpc>
                <a:spcPct val="90000"/>
              </a:lnSpc>
              <a:spcBef>
                <a:spcPts val="375"/>
              </a:spcBef>
              <a:spcAft>
                <a:spcPts val="0"/>
              </a:spcAft>
              <a:buClr>
                <a:schemeClr val="lt1"/>
              </a:buClr>
              <a:buSzPts val="1800"/>
              <a:buChar char="•"/>
              <a:defRPr/>
            </a:lvl7pPr>
            <a:lvl8pPr marL="2743200" lvl="7" indent="-257175" algn="l">
              <a:lnSpc>
                <a:spcPct val="90000"/>
              </a:lnSpc>
              <a:spcBef>
                <a:spcPts val="375"/>
              </a:spcBef>
              <a:spcAft>
                <a:spcPts val="0"/>
              </a:spcAft>
              <a:buClr>
                <a:schemeClr val="lt1"/>
              </a:buClr>
              <a:buSzPts val="1800"/>
              <a:buChar char="•"/>
              <a:defRPr/>
            </a:lvl8pPr>
            <a:lvl9pPr marL="3086100" lvl="8" indent="-257175" algn="l">
              <a:lnSpc>
                <a:spcPct val="90000"/>
              </a:lnSpc>
              <a:spcBef>
                <a:spcPts val="375"/>
              </a:spcBef>
              <a:spcAft>
                <a:spcPts val="0"/>
              </a:spcAft>
              <a:buClr>
                <a:schemeClr val="lt1"/>
              </a:buClr>
              <a:buSzPts val="1800"/>
              <a:buChar char="•"/>
              <a:defRPr/>
            </a:lvl9pPr>
          </a:lstStyle>
          <a:p>
            <a:endParaRPr/>
          </a:p>
        </p:txBody>
      </p:sp>
      <p:sp>
        <p:nvSpPr>
          <p:cNvPr id="40" name="Google Shape;40;p26"/>
          <p:cNvSpPr txBox="1">
            <a:spLocks noGrp="1"/>
          </p:cNvSpPr>
          <p:nvPr>
            <p:ph type="body" idx="3"/>
          </p:nvPr>
        </p:nvSpPr>
        <p:spPr>
          <a:xfrm>
            <a:off x="4629150" y="1260872"/>
            <a:ext cx="3887391" cy="617934"/>
          </a:xfrm>
          <a:prstGeom prst="rect">
            <a:avLst/>
          </a:prstGeom>
          <a:noFill/>
          <a:ln>
            <a:noFill/>
          </a:ln>
        </p:spPr>
        <p:txBody>
          <a:bodyPr spcFirstLastPara="1" wrap="square" lIns="91425" tIns="45700" rIns="91425" bIns="45700" anchor="b" anchorCtr="0">
            <a:normAutofit/>
          </a:bodyPr>
          <a:lstStyle>
            <a:lvl1pPr marL="342900" lvl="0" indent="-171450" algn="l">
              <a:lnSpc>
                <a:spcPct val="90000"/>
              </a:lnSpc>
              <a:spcBef>
                <a:spcPts val="750"/>
              </a:spcBef>
              <a:spcAft>
                <a:spcPts val="0"/>
              </a:spcAft>
              <a:buClr>
                <a:schemeClr val="lt1"/>
              </a:buClr>
              <a:buSzPts val="2400"/>
              <a:buNone/>
              <a:defRPr sz="1800" b="1"/>
            </a:lvl1pPr>
            <a:lvl2pPr marL="685800" lvl="1" indent="-171450" algn="l">
              <a:lnSpc>
                <a:spcPct val="90000"/>
              </a:lnSpc>
              <a:spcBef>
                <a:spcPts val="375"/>
              </a:spcBef>
              <a:spcAft>
                <a:spcPts val="0"/>
              </a:spcAft>
              <a:buClr>
                <a:schemeClr val="lt1"/>
              </a:buClr>
              <a:buSzPts val="2000"/>
              <a:buNone/>
              <a:defRPr sz="1500" b="1"/>
            </a:lvl2pPr>
            <a:lvl3pPr marL="1028700" lvl="2" indent="-171450" algn="l">
              <a:lnSpc>
                <a:spcPct val="90000"/>
              </a:lnSpc>
              <a:spcBef>
                <a:spcPts val="375"/>
              </a:spcBef>
              <a:spcAft>
                <a:spcPts val="0"/>
              </a:spcAft>
              <a:buClr>
                <a:schemeClr val="lt1"/>
              </a:buClr>
              <a:buSzPts val="1800"/>
              <a:buNone/>
              <a:defRPr sz="1350" b="1"/>
            </a:lvl3pPr>
            <a:lvl4pPr marL="1371600" lvl="3" indent="-171450" algn="l">
              <a:lnSpc>
                <a:spcPct val="90000"/>
              </a:lnSpc>
              <a:spcBef>
                <a:spcPts val="375"/>
              </a:spcBef>
              <a:spcAft>
                <a:spcPts val="0"/>
              </a:spcAft>
              <a:buClr>
                <a:schemeClr val="lt1"/>
              </a:buClr>
              <a:buSzPts val="1600"/>
              <a:buNone/>
              <a:defRPr sz="1200" b="1"/>
            </a:lvl4pPr>
            <a:lvl5pPr marL="1714500" lvl="4" indent="-171450" algn="l">
              <a:lnSpc>
                <a:spcPct val="90000"/>
              </a:lnSpc>
              <a:spcBef>
                <a:spcPts val="375"/>
              </a:spcBef>
              <a:spcAft>
                <a:spcPts val="0"/>
              </a:spcAft>
              <a:buClr>
                <a:schemeClr val="lt1"/>
              </a:buClr>
              <a:buSzPts val="1600"/>
              <a:buNone/>
              <a:defRPr sz="1200" b="1"/>
            </a:lvl5pPr>
            <a:lvl6pPr marL="2057400" lvl="5" indent="-171450" algn="l">
              <a:lnSpc>
                <a:spcPct val="90000"/>
              </a:lnSpc>
              <a:spcBef>
                <a:spcPts val="375"/>
              </a:spcBef>
              <a:spcAft>
                <a:spcPts val="0"/>
              </a:spcAft>
              <a:buClr>
                <a:schemeClr val="lt1"/>
              </a:buClr>
              <a:buSzPts val="1600"/>
              <a:buNone/>
              <a:defRPr sz="1200" b="1"/>
            </a:lvl6pPr>
            <a:lvl7pPr marL="2400300" lvl="6" indent="-171450" algn="l">
              <a:lnSpc>
                <a:spcPct val="90000"/>
              </a:lnSpc>
              <a:spcBef>
                <a:spcPts val="375"/>
              </a:spcBef>
              <a:spcAft>
                <a:spcPts val="0"/>
              </a:spcAft>
              <a:buClr>
                <a:schemeClr val="lt1"/>
              </a:buClr>
              <a:buSzPts val="1600"/>
              <a:buNone/>
              <a:defRPr sz="1200" b="1"/>
            </a:lvl7pPr>
            <a:lvl8pPr marL="2743200" lvl="7" indent="-171450" algn="l">
              <a:lnSpc>
                <a:spcPct val="90000"/>
              </a:lnSpc>
              <a:spcBef>
                <a:spcPts val="375"/>
              </a:spcBef>
              <a:spcAft>
                <a:spcPts val="0"/>
              </a:spcAft>
              <a:buClr>
                <a:schemeClr val="lt1"/>
              </a:buClr>
              <a:buSzPts val="1600"/>
              <a:buNone/>
              <a:defRPr sz="1200" b="1"/>
            </a:lvl8pPr>
            <a:lvl9pPr marL="3086100" lvl="8" indent="-171450" algn="l">
              <a:lnSpc>
                <a:spcPct val="90000"/>
              </a:lnSpc>
              <a:spcBef>
                <a:spcPts val="375"/>
              </a:spcBef>
              <a:spcAft>
                <a:spcPts val="0"/>
              </a:spcAft>
              <a:buClr>
                <a:schemeClr val="lt1"/>
              </a:buClr>
              <a:buSzPts val="1600"/>
              <a:buNone/>
              <a:defRPr sz="1200" b="1"/>
            </a:lvl9pPr>
          </a:lstStyle>
          <a:p>
            <a:endParaRPr/>
          </a:p>
        </p:txBody>
      </p:sp>
      <p:sp>
        <p:nvSpPr>
          <p:cNvPr id="41" name="Google Shape;41;p26"/>
          <p:cNvSpPr txBox="1">
            <a:spLocks noGrp="1"/>
          </p:cNvSpPr>
          <p:nvPr>
            <p:ph type="body" idx="4"/>
          </p:nvPr>
        </p:nvSpPr>
        <p:spPr>
          <a:xfrm>
            <a:off x="4629150" y="1878806"/>
            <a:ext cx="3887391" cy="2763441"/>
          </a:xfrm>
          <a:prstGeom prst="rect">
            <a:avLst/>
          </a:prstGeom>
          <a:noFill/>
          <a:ln>
            <a:noFill/>
          </a:ln>
        </p:spPr>
        <p:txBody>
          <a:bodyPr spcFirstLastPara="1" wrap="square" lIns="91425" tIns="45700" rIns="91425" bIns="45700" anchor="t" anchorCtr="0">
            <a:normAutofit/>
          </a:bodyPr>
          <a:lstStyle>
            <a:lvl1pPr marL="342900" lvl="0" indent="-257175" algn="l">
              <a:lnSpc>
                <a:spcPct val="90000"/>
              </a:lnSpc>
              <a:spcBef>
                <a:spcPts val="750"/>
              </a:spcBef>
              <a:spcAft>
                <a:spcPts val="0"/>
              </a:spcAft>
              <a:buClr>
                <a:schemeClr val="lt1"/>
              </a:buClr>
              <a:buSzPts val="1800"/>
              <a:buChar char="•"/>
              <a:defRPr/>
            </a:lvl1pPr>
            <a:lvl2pPr marL="685800" lvl="1" indent="-257175" algn="l">
              <a:lnSpc>
                <a:spcPct val="90000"/>
              </a:lnSpc>
              <a:spcBef>
                <a:spcPts val="375"/>
              </a:spcBef>
              <a:spcAft>
                <a:spcPts val="0"/>
              </a:spcAft>
              <a:buClr>
                <a:schemeClr val="lt1"/>
              </a:buClr>
              <a:buSzPts val="1800"/>
              <a:buChar char="•"/>
              <a:defRPr/>
            </a:lvl2pPr>
            <a:lvl3pPr marL="1028700" lvl="2" indent="-257175" algn="l">
              <a:lnSpc>
                <a:spcPct val="90000"/>
              </a:lnSpc>
              <a:spcBef>
                <a:spcPts val="375"/>
              </a:spcBef>
              <a:spcAft>
                <a:spcPts val="0"/>
              </a:spcAft>
              <a:buClr>
                <a:schemeClr val="lt1"/>
              </a:buClr>
              <a:buSzPts val="1800"/>
              <a:buChar char="•"/>
              <a:defRPr/>
            </a:lvl3pPr>
            <a:lvl4pPr marL="1371600" lvl="3" indent="-257175" algn="l">
              <a:lnSpc>
                <a:spcPct val="90000"/>
              </a:lnSpc>
              <a:spcBef>
                <a:spcPts val="375"/>
              </a:spcBef>
              <a:spcAft>
                <a:spcPts val="0"/>
              </a:spcAft>
              <a:buClr>
                <a:schemeClr val="lt1"/>
              </a:buClr>
              <a:buSzPts val="1800"/>
              <a:buChar char="•"/>
              <a:defRPr/>
            </a:lvl4pPr>
            <a:lvl5pPr marL="1714500" lvl="4" indent="-257175" algn="l">
              <a:lnSpc>
                <a:spcPct val="90000"/>
              </a:lnSpc>
              <a:spcBef>
                <a:spcPts val="375"/>
              </a:spcBef>
              <a:spcAft>
                <a:spcPts val="0"/>
              </a:spcAft>
              <a:buClr>
                <a:schemeClr val="lt1"/>
              </a:buClr>
              <a:buSzPts val="1800"/>
              <a:buChar char="•"/>
              <a:defRPr/>
            </a:lvl5pPr>
            <a:lvl6pPr marL="2057400" lvl="5" indent="-257175" algn="l">
              <a:lnSpc>
                <a:spcPct val="90000"/>
              </a:lnSpc>
              <a:spcBef>
                <a:spcPts val="375"/>
              </a:spcBef>
              <a:spcAft>
                <a:spcPts val="0"/>
              </a:spcAft>
              <a:buClr>
                <a:schemeClr val="lt1"/>
              </a:buClr>
              <a:buSzPts val="1800"/>
              <a:buChar char="•"/>
              <a:defRPr/>
            </a:lvl6pPr>
            <a:lvl7pPr marL="2400300" lvl="6" indent="-257175" algn="l">
              <a:lnSpc>
                <a:spcPct val="90000"/>
              </a:lnSpc>
              <a:spcBef>
                <a:spcPts val="375"/>
              </a:spcBef>
              <a:spcAft>
                <a:spcPts val="0"/>
              </a:spcAft>
              <a:buClr>
                <a:schemeClr val="lt1"/>
              </a:buClr>
              <a:buSzPts val="1800"/>
              <a:buChar char="•"/>
              <a:defRPr/>
            </a:lvl7pPr>
            <a:lvl8pPr marL="2743200" lvl="7" indent="-257175" algn="l">
              <a:lnSpc>
                <a:spcPct val="90000"/>
              </a:lnSpc>
              <a:spcBef>
                <a:spcPts val="375"/>
              </a:spcBef>
              <a:spcAft>
                <a:spcPts val="0"/>
              </a:spcAft>
              <a:buClr>
                <a:schemeClr val="lt1"/>
              </a:buClr>
              <a:buSzPts val="1800"/>
              <a:buChar char="•"/>
              <a:defRPr/>
            </a:lvl8pPr>
            <a:lvl9pPr marL="3086100" lvl="8" indent="-257175" algn="l">
              <a:lnSpc>
                <a:spcPct val="90000"/>
              </a:lnSpc>
              <a:spcBef>
                <a:spcPts val="375"/>
              </a:spcBef>
              <a:spcAft>
                <a:spcPts val="0"/>
              </a:spcAft>
              <a:buClr>
                <a:schemeClr val="lt1"/>
              </a:buClr>
              <a:buSzPts val="1800"/>
              <a:buChar char="•"/>
              <a:defRPr/>
            </a:lvl9pPr>
          </a:lstStyle>
          <a:p>
            <a:endParaRPr/>
          </a:p>
        </p:txBody>
      </p:sp>
      <p:sp>
        <p:nvSpPr>
          <p:cNvPr id="42" name="Google Shape;42;p26"/>
          <p:cNvSpPr txBox="1">
            <a:spLocks noGrp="1"/>
          </p:cNvSpPr>
          <p:nvPr>
            <p:ph type="dt" idx="10"/>
          </p:nvPr>
        </p:nvSpPr>
        <p:spPr>
          <a:xfrm>
            <a:off x="628650" y="4767263"/>
            <a:ext cx="2057400" cy="273844"/>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3" name="Google Shape;43;p26"/>
          <p:cNvSpPr txBox="1">
            <a:spLocks noGrp="1"/>
          </p:cNvSpPr>
          <p:nvPr>
            <p:ph type="ftr" idx="11"/>
          </p:nvPr>
        </p:nvSpPr>
        <p:spPr>
          <a:xfrm>
            <a:off x="3028950" y="4767263"/>
            <a:ext cx="3086100" cy="273844"/>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4" name="Google Shape;44;p26"/>
          <p:cNvSpPr txBox="1">
            <a:spLocks noGrp="1"/>
          </p:cNvSpPr>
          <p:nvPr>
            <p:ph type="sldNum" idx="12"/>
          </p:nvPr>
        </p:nvSpPr>
        <p:spPr>
          <a:xfrm>
            <a:off x="6457950" y="4767263"/>
            <a:ext cx="2057400" cy="273844"/>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fld id="{00000000-1234-1234-1234-123412341234}" type="slidenum">
              <a:rPr lang="en-CA" smtClean="0"/>
              <a:pPr/>
              <a:t>‹#›</a:t>
            </a:fld>
            <a:endParaRPr lang="en-CA"/>
          </a:p>
        </p:txBody>
      </p:sp>
    </p:spTree>
    <p:extLst>
      <p:ext uri="{BB962C8B-B14F-4D97-AF65-F5344CB8AC3E}">
        <p14:creationId xmlns:p14="http://schemas.microsoft.com/office/powerpoint/2010/main" val="680862298"/>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matchingName="Title Only" type="titleOnly">
  <p:cSld name="Title Only">
    <p:spTree>
      <p:nvGrpSpPr>
        <p:cNvPr id="1" name="Shape 45"/>
        <p:cNvGrpSpPr/>
        <p:nvPr/>
      </p:nvGrpSpPr>
      <p:grpSpPr>
        <a:xfrm>
          <a:off x="0" y="0"/>
          <a:ext cx="0" cy="0"/>
          <a:chOff x="0" y="0"/>
          <a:chExt cx="0" cy="0"/>
        </a:xfrm>
      </p:grpSpPr>
      <p:sp>
        <p:nvSpPr>
          <p:cNvPr id="46" name="Google Shape;46;p27"/>
          <p:cNvSpPr txBox="1">
            <a:spLocks noGrp="1"/>
          </p:cNvSpPr>
          <p:nvPr>
            <p:ph type="title"/>
          </p:nvPr>
        </p:nvSpPr>
        <p:spPr>
          <a:xfrm>
            <a:off x="628650" y="273844"/>
            <a:ext cx="7886700" cy="994172"/>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7" name="Google Shape;47;p27"/>
          <p:cNvSpPr txBox="1">
            <a:spLocks noGrp="1"/>
          </p:cNvSpPr>
          <p:nvPr>
            <p:ph type="dt" idx="10"/>
          </p:nvPr>
        </p:nvSpPr>
        <p:spPr>
          <a:xfrm>
            <a:off x="628650" y="4767263"/>
            <a:ext cx="2057400" cy="273844"/>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8" name="Google Shape;48;p27"/>
          <p:cNvSpPr txBox="1">
            <a:spLocks noGrp="1"/>
          </p:cNvSpPr>
          <p:nvPr>
            <p:ph type="ftr" idx="11"/>
          </p:nvPr>
        </p:nvSpPr>
        <p:spPr>
          <a:xfrm>
            <a:off x="3028950" y="4767263"/>
            <a:ext cx="3086100" cy="273844"/>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9" name="Google Shape;49;p27"/>
          <p:cNvSpPr txBox="1">
            <a:spLocks noGrp="1"/>
          </p:cNvSpPr>
          <p:nvPr>
            <p:ph type="sldNum" idx="12"/>
          </p:nvPr>
        </p:nvSpPr>
        <p:spPr>
          <a:xfrm>
            <a:off x="6457950" y="4767263"/>
            <a:ext cx="2057400" cy="273844"/>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fld id="{00000000-1234-1234-1234-123412341234}" type="slidenum">
              <a:rPr lang="en-CA" smtClean="0"/>
              <a:pPr/>
              <a:t>‹#›</a:t>
            </a:fld>
            <a:endParaRPr lang="en-CA"/>
          </a:p>
        </p:txBody>
      </p:sp>
    </p:spTree>
    <p:extLst>
      <p:ext uri="{BB962C8B-B14F-4D97-AF65-F5344CB8AC3E}">
        <p14:creationId xmlns:p14="http://schemas.microsoft.com/office/powerpoint/2010/main" val="207341861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2"/>
        <p:cNvGrpSpPr/>
        <p:nvPr/>
      </p:nvGrpSpPr>
      <p:grpSpPr>
        <a:xfrm>
          <a:off x="0" y="0"/>
          <a:ext cx="0" cy="0"/>
          <a:chOff x="0" y="0"/>
          <a:chExt cx="0" cy="0"/>
        </a:xfrm>
      </p:grpSpPr>
      <p:sp>
        <p:nvSpPr>
          <p:cNvPr id="43" name="Google Shape;43;p10"/>
          <p:cNvSpPr txBox="1">
            <a:spLocks noGrp="1"/>
          </p:cNvSpPr>
          <p:nvPr>
            <p:ph type="body" idx="1"/>
          </p:nvPr>
        </p:nvSpPr>
        <p:spPr>
          <a:xfrm>
            <a:off x="311700" y="4230575"/>
            <a:ext cx="5998800" cy="605100"/>
          </a:xfrm>
          <a:prstGeom prst="rect">
            <a:avLst/>
          </a:prstGeom>
        </p:spPr>
        <p:txBody>
          <a:bodyPr spcFirstLastPara="1" wrap="square" lIns="91425" tIns="91425" rIns="91425" bIns="91425" anchor="ctr" anchorCtr="0">
            <a:normAutofit/>
          </a:bodyPr>
          <a:lstStyle>
            <a:lvl1pPr marL="457200" lvl="0" indent="-228600">
              <a:lnSpc>
                <a:spcPct val="100000"/>
              </a:lnSpc>
              <a:spcBef>
                <a:spcPts val="0"/>
              </a:spcBef>
              <a:spcAft>
                <a:spcPts val="0"/>
              </a:spcAft>
              <a:buSzPts val="1800"/>
              <a:buNone/>
              <a:defRPr/>
            </a:lvl1pPr>
          </a:lstStyle>
          <a:p>
            <a:endParaRPr/>
          </a:p>
        </p:txBody>
      </p:sp>
      <p:sp>
        <p:nvSpPr>
          <p:cNvPr id="44" name="Google Shape;44;p1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50"/>
        <p:cNvGrpSpPr/>
        <p:nvPr/>
      </p:nvGrpSpPr>
      <p:grpSpPr>
        <a:xfrm>
          <a:off x="0" y="0"/>
          <a:ext cx="0" cy="0"/>
          <a:chOff x="0" y="0"/>
          <a:chExt cx="0" cy="0"/>
        </a:xfrm>
      </p:grpSpPr>
      <p:sp>
        <p:nvSpPr>
          <p:cNvPr id="51" name="Google Shape;51;p28"/>
          <p:cNvSpPr txBox="1">
            <a:spLocks noGrp="1"/>
          </p:cNvSpPr>
          <p:nvPr>
            <p:ph type="dt" idx="10"/>
          </p:nvPr>
        </p:nvSpPr>
        <p:spPr>
          <a:xfrm>
            <a:off x="628650" y="4767263"/>
            <a:ext cx="2057400" cy="273844"/>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2" name="Google Shape;52;p28"/>
          <p:cNvSpPr txBox="1">
            <a:spLocks noGrp="1"/>
          </p:cNvSpPr>
          <p:nvPr>
            <p:ph type="ftr" idx="11"/>
          </p:nvPr>
        </p:nvSpPr>
        <p:spPr>
          <a:xfrm>
            <a:off x="3028950" y="4767263"/>
            <a:ext cx="3086100" cy="273844"/>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3" name="Google Shape;53;p28"/>
          <p:cNvSpPr txBox="1">
            <a:spLocks noGrp="1"/>
          </p:cNvSpPr>
          <p:nvPr>
            <p:ph type="sldNum" idx="12"/>
          </p:nvPr>
        </p:nvSpPr>
        <p:spPr>
          <a:xfrm>
            <a:off x="6457950" y="4767263"/>
            <a:ext cx="2057400" cy="273844"/>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fld id="{00000000-1234-1234-1234-123412341234}" type="slidenum">
              <a:rPr lang="en-CA" smtClean="0"/>
              <a:pPr/>
              <a:t>‹#›</a:t>
            </a:fld>
            <a:endParaRPr lang="en-CA"/>
          </a:p>
        </p:txBody>
      </p:sp>
    </p:spTree>
    <p:extLst>
      <p:ext uri="{BB962C8B-B14F-4D97-AF65-F5344CB8AC3E}">
        <p14:creationId xmlns:p14="http://schemas.microsoft.com/office/powerpoint/2010/main" val="571935156"/>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matchingName="Content with Caption" type="objTx">
  <p:cSld name="Content with Caption">
    <p:spTree>
      <p:nvGrpSpPr>
        <p:cNvPr id="1" name="Shape 54"/>
        <p:cNvGrpSpPr/>
        <p:nvPr/>
      </p:nvGrpSpPr>
      <p:grpSpPr>
        <a:xfrm>
          <a:off x="0" y="0"/>
          <a:ext cx="0" cy="0"/>
          <a:chOff x="0" y="0"/>
          <a:chExt cx="0" cy="0"/>
        </a:xfrm>
      </p:grpSpPr>
      <p:sp>
        <p:nvSpPr>
          <p:cNvPr id="55" name="Google Shape;55;p29"/>
          <p:cNvSpPr txBox="1">
            <a:spLocks noGrp="1"/>
          </p:cNvSpPr>
          <p:nvPr>
            <p:ph type="title"/>
          </p:nvPr>
        </p:nvSpPr>
        <p:spPr>
          <a:xfrm>
            <a:off x="629841" y="342900"/>
            <a:ext cx="2949178" cy="120015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lt1"/>
              </a:buClr>
              <a:buSzPts val="3200"/>
              <a:buFont typeface="Calibri"/>
              <a:buNone/>
              <a:defRPr sz="24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56" name="Google Shape;56;p29"/>
          <p:cNvSpPr txBox="1">
            <a:spLocks noGrp="1"/>
          </p:cNvSpPr>
          <p:nvPr>
            <p:ph type="body" idx="1"/>
          </p:nvPr>
        </p:nvSpPr>
        <p:spPr>
          <a:xfrm>
            <a:off x="3887391" y="740569"/>
            <a:ext cx="4629150" cy="3655219"/>
          </a:xfrm>
          <a:prstGeom prst="rect">
            <a:avLst/>
          </a:prstGeom>
          <a:noFill/>
          <a:ln>
            <a:noFill/>
          </a:ln>
        </p:spPr>
        <p:txBody>
          <a:bodyPr spcFirstLastPara="1" wrap="square" lIns="91425" tIns="45700" rIns="91425" bIns="45700" anchor="t" anchorCtr="0">
            <a:normAutofit/>
          </a:bodyPr>
          <a:lstStyle>
            <a:lvl1pPr marL="342900" lvl="0" indent="-323850" algn="l">
              <a:lnSpc>
                <a:spcPct val="90000"/>
              </a:lnSpc>
              <a:spcBef>
                <a:spcPts val="750"/>
              </a:spcBef>
              <a:spcAft>
                <a:spcPts val="0"/>
              </a:spcAft>
              <a:buClr>
                <a:schemeClr val="lt1"/>
              </a:buClr>
              <a:buSzPts val="3200"/>
              <a:buChar char="•"/>
              <a:defRPr sz="2400"/>
            </a:lvl1pPr>
            <a:lvl2pPr marL="685800" lvl="1" indent="-304800" algn="l">
              <a:lnSpc>
                <a:spcPct val="90000"/>
              </a:lnSpc>
              <a:spcBef>
                <a:spcPts val="375"/>
              </a:spcBef>
              <a:spcAft>
                <a:spcPts val="0"/>
              </a:spcAft>
              <a:buClr>
                <a:schemeClr val="lt1"/>
              </a:buClr>
              <a:buSzPts val="2800"/>
              <a:buChar char="•"/>
              <a:defRPr sz="2100"/>
            </a:lvl2pPr>
            <a:lvl3pPr marL="1028700" lvl="2" indent="-285750" algn="l">
              <a:lnSpc>
                <a:spcPct val="90000"/>
              </a:lnSpc>
              <a:spcBef>
                <a:spcPts val="375"/>
              </a:spcBef>
              <a:spcAft>
                <a:spcPts val="0"/>
              </a:spcAft>
              <a:buClr>
                <a:schemeClr val="lt1"/>
              </a:buClr>
              <a:buSzPts val="2400"/>
              <a:buChar char="•"/>
              <a:defRPr sz="1800"/>
            </a:lvl3pPr>
            <a:lvl4pPr marL="1371600" lvl="3" indent="-266700" algn="l">
              <a:lnSpc>
                <a:spcPct val="90000"/>
              </a:lnSpc>
              <a:spcBef>
                <a:spcPts val="375"/>
              </a:spcBef>
              <a:spcAft>
                <a:spcPts val="0"/>
              </a:spcAft>
              <a:buClr>
                <a:schemeClr val="lt1"/>
              </a:buClr>
              <a:buSzPts val="2000"/>
              <a:buChar char="•"/>
              <a:defRPr sz="1500"/>
            </a:lvl4pPr>
            <a:lvl5pPr marL="1714500" lvl="4" indent="-266700" algn="l">
              <a:lnSpc>
                <a:spcPct val="90000"/>
              </a:lnSpc>
              <a:spcBef>
                <a:spcPts val="375"/>
              </a:spcBef>
              <a:spcAft>
                <a:spcPts val="0"/>
              </a:spcAft>
              <a:buClr>
                <a:schemeClr val="lt1"/>
              </a:buClr>
              <a:buSzPts val="2000"/>
              <a:buChar char="•"/>
              <a:defRPr sz="1500"/>
            </a:lvl5pPr>
            <a:lvl6pPr marL="2057400" lvl="5" indent="-266700" algn="l">
              <a:lnSpc>
                <a:spcPct val="90000"/>
              </a:lnSpc>
              <a:spcBef>
                <a:spcPts val="375"/>
              </a:spcBef>
              <a:spcAft>
                <a:spcPts val="0"/>
              </a:spcAft>
              <a:buClr>
                <a:schemeClr val="lt1"/>
              </a:buClr>
              <a:buSzPts val="2000"/>
              <a:buChar char="•"/>
              <a:defRPr sz="1500"/>
            </a:lvl6pPr>
            <a:lvl7pPr marL="2400300" lvl="6" indent="-266700" algn="l">
              <a:lnSpc>
                <a:spcPct val="90000"/>
              </a:lnSpc>
              <a:spcBef>
                <a:spcPts val="375"/>
              </a:spcBef>
              <a:spcAft>
                <a:spcPts val="0"/>
              </a:spcAft>
              <a:buClr>
                <a:schemeClr val="lt1"/>
              </a:buClr>
              <a:buSzPts val="2000"/>
              <a:buChar char="•"/>
              <a:defRPr sz="1500"/>
            </a:lvl7pPr>
            <a:lvl8pPr marL="2743200" lvl="7" indent="-266700" algn="l">
              <a:lnSpc>
                <a:spcPct val="90000"/>
              </a:lnSpc>
              <a:spcBef>
                <a:spcPts val="375"/>
              </a:spcBef>
              <a:spcAft>
                <a:spcPts val="0"/>
              </a:spcAft>
              <a:buClr>
                <a:schemeClr val="lt1"/>
              </a:buClr>
              <a:buSzPts val="2000"/>
              <a:buChar char="•"/>
              <a:defRPr sz="1500"/>
            </a:lvl8pPr>
            <a:lvl9pPr marL="3086100" lvl="8" indent="-266700" algn="l">
              <a:lnSpc>
                <a:spcPct val="90000"/>
              </a:lnSpc>
              <a:spcBef>
                <a:spcPts val="375"/>
              </a:spcBef>
              <a:spcAft>
                <a:spcPts val="0"/>
              </a:spcAft>
              <a:buClr>
                <a:schemeClr val="lt1"/>
              </a:buClr>
              <a:buSzPts val="2000"/>
              <a:buChar char="•"/>
              <a:defRPr sz="1500"/>
            </a:lvl9pPr>
          </a:lstStyle>
          <a:p>
            <a:endParaRPr/>
          </a:p>
        </p:txBody>
      </p:sp>
      <p:sp>
        <p:nvSpPr>
          <p:cNvPr id="57" name="Google Shape;57;p29"/>
          <p:cNvSpPr txBox="1">
            <a:spLocks noGrp="1"/>
          </p:cNvSpPr>
          <p:nvPr>
            <p:ph type="body" idx="2"/>
          </p:nvPr>
        </p:nvSpPr>
        <p:spPr>
          <a:xfrm>
            <a:off x="629841" y="1543050"/>
            <a:ext cx="2949178" cy="2858691"/>
          </a:xfrm>
          <a:prstGeom prst="rect">
            <a:avLst/>
          </a:prstGeom>
          <a:noFill/>
          <a:ln>
            <a:noFill/>
          </a:ln>
        </p:spPr>
        <p:txBody>
          <a:bodyPr spcFirstLastPara="1" wrap="square" lIns="91425" tIns="45700" rIns="91425" bIns="45700" anchor="t" anchorCtr="0">
            <a:normAutofit/>
          </a:bodyPr>
          <a:lstStyle>
            <a:lvl1pPr marL="342900" lvl="0" indent="-171450" algn="l">
              <a:lnSpc>
                <a:spcPct val="90000"/>
              </a:lnSpc>
              <a:spcBef>
                <a:spcPts val="750"/>
              </a:spcBef>
              <a:spcAft>
                <a:spcPts val="0"/>
              </a:spcAft>
              <a:buClr>
                <a:schemeClr val="lt1"/>
              </a:buClr>
              <a:buSzPts val="1600"/>
              <a:buNone/>
              <a:defRPr sz="1200"/>
            </a:lvl1pPr>
            <a:lvl2pPr marL="685800" lvl="1" indent="-171450" algn="l">
              <a:lnSpc>
                <a:spcPct val="90000"/>
              </a:lnSpc>
              <a:spcBef>
                <a:spcPts val="375"/>
              </a:spcBef>
              <a:spcAft>
                <a:spcPts val="0"/>
              </a:spcAft>
              <a:buClr>
                <a:schemeClr val="lt1"/>
              </a:buClr>
              <a:buSzPts val="1400"/>
              <a:buNone/>
              <a:defRPr sz="1050"/>
            </a:lvl2pPr>
            <a:lvl3pPr marL="1028700" lvl="2" indent="-171450" algn="l">
              <a:lnSpc>
                <a:spcPct val="90000"/>
              </a:lnSpc>
              <a:spcBef>
                <a:spcPts val="375"/>
              </a:spcBef>
              <a:spcAft>
                <a:spcPts val="0"/>
              </a:spcAft>
              <a:buClr>
                <a:schemeClr val="lt1"/>
              </a:buClr>
              <a:buSzPts val="1200"/>
              <a:buNone/>
              <a:defRPr sz="900"/>
            </a:lvl3pPr>
            <a:lvl4pPr marL="1371600" lvl="3" indent="-171450" algn="l">
              <a:lnSpc>
                <a:spcPct val="90000"/>
              </a:lnSpc>
              <a:spcBef>
                <a:spcPts val="375"/>
              </a:spcBef>
              <a:spcAft>
                <a:spcPts val="0"/>
              </a:spcAft>
              <a:buClr>
                <a:schemeClr val="lt1"/>
              </a:buClr>
              <a:buSzPts val="1000"/>
              <a:buNone/>
              <a:defRPr sz="750"/>
            </a:lvl4pPr>
            <a:lvl5pPr marL="1714500" lvl="4" indent="-171450" algn="l">
              <a:lnSpc>
                <a:spcPct val="90000"/>
              </a:lnSpc>
              <a:spcBef>
                <a:spcPts val="375"/>
              </a:spcBef>
              <a:spcAft>
                <a:spcPts val="0"/>
              </a:spcAft>
              <a:buClr>
                <a:schemeClr val="lt1"/>
              </a:buClr>
              <a:buSzPts val="1000"/>
              <a:buNone/>
              <a:defRPr sz="750"/>
            </a:lvl5pPr>
            <a:lvl6pPr marL="2057400" lvl="5" indent="-171450" algn="l">
              <a:lnSpc>
                <a:spcPct val="90000"/>
              </a:lnSpc>
              <a:spcBef>
                <a:spcPts val="375"/>
              </a:spcBef>
              <a:spcAft>
                <a:spcPts val="0"/>
              </a:spcAft>
              <a:buClr>
                <a:schemeClr val="lt1"/>
              </a:buClr>
              <a:buSzPts val="1000"/>
              <a:buNone/>
              <a:defRPr sz="750"/>
            </a:lvl6pPr>
            <a:lvl7pPr marL="2400300" lvl="6" indent="-171450" algn="l">
              <a:lnSpc>
                <a:spcPct val="90000"/>
              </a:lnSpc>
              <a:spcBef>
                <a:spcPts val="375"/>
              </a:spcBef>
              <a:spcAft>
                <a:spcPts val="0"/>
              </a:spcAft>
              <a:buClr>
                <a:schemeClr val="lt1"/>
              </a:buClr>
              <a:buSzPts val="1000"/>
              <a:buNone/>
              <a:defRPr sz="750"/>
            </a:lvl7pPr>
            <a:lvl8pPr marL="2743200" lvl="7" indent="-171450" algn="l">
              <a:lnSpc>
                <a:spcPct val="90000"/>
              </a:lnSpc>
              <a:spcBef>
                <a:spcPts val="375"/>
              </a:spcBef>
              <a:spcAft>
                <a:spcPts val="0"/>
              </a:spcAft>
              <a:buClr>
                <a:schemeClr val="lt1"/>
              </a:buClr>
              <a:buSzPts val="1000"/>
              <a:buNone/>
              <a:defRPr sz="750"/>
            </a:lvl8pPr>
            <a:lvl9pPr marL="3086100" lvl="8" indent="-171450" algn="l">
              <a:lnSpc>
                <a:spcPct val="90000"/>
              </a:lnSpc>
              <a:spcBef>
                <a:spcPts val="375"/>
              </a:spcBef>
              <a:spcAft>
                <a:spcPts val="0"/>
              </a:spcAft>
              <a:buClr>
                <a:schemeClr val="lt1"/>
              </a:buClr>
              <a:buSzPts val="1000"/>
              <a:buNone/>
              <a:defRPr sz="750"/>
            </a:lvl9pPr>
          </a:lstStyle>
          <a:p>
            <a:endParaRPr/>
          </a:p>
        </p:txBody>
      </p:sp>
      <p:sp>
        <p:nvSpPr>
          <p:cNvPr id="58" name="Google Shape;58;p29"/>
          <p:cNvSpPr txBox="1">
            <a:spLocks noGrp="1"/>
          </p:cNvSpPr>
          <p:nvPr>
            <p:ph type="dt" idx="10"/>
          </p:nvPr>
        </p:nvSpPr>
        <p:spPr>
          <a:xfrm>
            <a:off x="628650" y="4767263"/>
            <a:ext cx="2057400" cy="273844"/>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9" name="Google Shape;59;p29"/>
          <p:cNvSpPr txBox="1">
            <a:spLocks noGrp="1"/>
          </p:cNvSpPr>
          <p:nvPr>
            <p:ph type="ftr" idx="11"/>
          </p:nvPr>
        </p:nvSpPr>
        <p:spPr>
          <a:xfrm>
            <a:off x="3028950" y="4767263"/>
            <a:ext cx="3086100" cy="273844"/>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0" name="Google Shape;60;p29"/>
          <p:cNvSpPr txBox="1">
            <a:spLocks noGrp="1"/>
          </p:cNvSpPr>
          <p:nvPr>
            <p:ph type="sldNum" idx="12"/>
          </p:nvPr>
        </p:nvSpPr>
        <p:spPr>
          <a:xfrm>
            <a:off x="6457950" y="4767263"/>
            <a:ext cx="2057400" cy="273844"/>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fld id="{00000000-1234-1234-1234-123412341234}" type="slidenum">
              <a:rPr lang="en-CA" smtClean="0"/>
              <a:pPr/>
              <a:t>‹#›</a:t>
            </a:fld>
            <a:endParaRPr lang="en-CA"/>
          </a:p>
        </p:txBody>
      </p:sp>
    </p:spTree>
    <p:extLst>
      <p:ext uri="{BB962C8B-B14F-4D97-AF65-F5344CB8AC3E}">
        <p14:creationId xmlns:p14="http://schemas.microsoft.com/office/powerpoint/2010/main" val="470935031"/>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matchingName="Picture with Caption" type="picTx">
  <p:cSld name="Picture with Caption">
    <p:spTree>
      <p:nvGrpSpPr>
        <p:cNvPr id="1" name="Shape 61"/>
        <p:cNvGrpSpPr/>
        <p:nvPr/>
      </p:nvGrpSpPr>
      <p:grpSpPr>
        <a:xfrm>
          <a:off x="0" y="0"/>
          <a:ext cx="0" cy="0"/>
          <a:chOff x="0" y="0"/>
          <a:chExt cx="0" cy="0"/>
        </a:xfrm>
      </p:grpSpPr>
      <p:sp>
        <p:nvSpPr>
          <p:cNvPr id="62" name="Google Shape;62;p30"/>
          <p:cNvSpPr txBox="1">
            <a:spLocks noGrp="1"/>
          </p:cNvSpPr>
          <p:nvPr>
            <p:ph type="title"/>
          </p:nvPr>
        </p:nvSpPr>
        <p:spPr>
          <a:xfrm>
            <a:off x="629841" y="342900"/>
            <a:ext cx="2949178" cy="120015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lt1"/>
              </a:buClr>
              <a:buSzPts val="3200"/>
              <a:buFont typeface="Calibri"/>
              <a:buNone/>
              <a:defRPr sz="24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63" name="Google Shape;63;p30"/>
          <p:cNvSpPr>
            <a:spLocks noGrp="1"/>
          </p:cNvSpPr>
          <p:nvPr>
            <p:ph type="pic" idx="2"/>
          </p:nvPr>
        </p:nvSpPr>
        <p:spPr>
          <a:xfrm>
            <a:off x="3887391" y="740569"/>
            <a:ext cx="4629150" cy="3655219"/>
          </a:xfrm>
          <a:prstGeom prst="rect">
            <a:avLst/>
          </a:prstGeom>
          <a:noFill/>
          <a:ln>
            <a:noFill/>
          </a:ln>
        </p:spPr>
      </p:sp>
      <p:sp>
        <p:nvSpPr>
          <p:cNvPr id="64" name="Google Shape;64;p30"/>
          <p:cNvSpPr txBox="1">
            <a:spLocks noGrp="1"/>
          </p:cNvSpPr>
          <p:nvPr>
            <p:ph type="body" idx="1"/>
          </p:nvPr>
        </p:nvSpPr>
        <p:spPr>
          <a:xfrm>
            <a:off x="629841" y="1543050"/>
            <a:ext cx="2949178" cy="2858691"/>
          </a:xfrm>
          <a:prstGeom prst="rect">
            <a:avLst/>
          </a:prstGeom>
          <a:noFill/>
          <a:ln>
            <a:noFill/>
          </a:ln>
        </p:spPr>
        <p:txBody>
          <a:bodyPr spcFirstLastPara="1" wrap="square" lIns="91425" tIns="45700" rIns="91425" bIns="45700" anchor="t" anchorCtr="0">
            <a:normAutofit/>
          </a:bodyPr>
          <a:lstStyle>
            <a:lvl1pPr marL="342900" lvl="0" indent="-171450" algn="l">
              <a:lnSpc>
                <a:spcPct val="90000"/>
              </a:lnSpc>
              <a:spcBef>
                <a:spcPts val="750"/>
              </a:spcBef>
              <a:spcAft>
                <a:spcPts val="0"/>
              </a:spcAft>
              <a:buClr>
                <a:schemeClr val="lt1"/>
              </a:buClr>
              <a:buSzPts val="1600"/>
              <a:buNone/>
              <a:defRPr sz="1200"/>
            </a:lvl1pPr>
            <a:lvl2pPr marL="685800" lvl="1" indent="-171450" algn="l">
              <a:lnSpc>
                <a:spcPct val="90000"/>
              </a:lnSpc>
              <a:spcBef>
                <a:spcPts val="375"/>
              </a:spcBef>
              <a:spcAft>
                <a:spcPts val="0"/>
              </a:spcAft>
              <a:buClr>
                <a:schemeClr val="lt1"/>
              </a:buClr>
              <a:buSzPts val="1400"/>
              <a:buNone/>
              <a:defRPr sz="1050"/>
            </a:lvl2pPr>
            <a:lvl3pPr marL="1028700" lvl="2" indent="-171450" algn="l">
              <a:lnSpc>
                <a:spcPct val="90000"/>
              </a:lnSpc>
              <a:spcBef>
                <a:spcPts val="375"/>
              </a:spcBef>
              <a:spcAft>
                <a:spcPts val="0"/>
              </a:spcAft>
              <a:buClr>
                <a:schemeClr val="lt1"/>
              </a:buClr>
              <a:buSzPts val="1200"/>
              <a:buNone/>
              <a:defRPr sz="900"/>
            </a:lvl3pPr>
            <a:lvl4pPr marL="1371600" lvl="3" indent="-171450" algn="l">
              <a:lnSpc>
                <a:spcPct val="90000"/>
              </a:lnSpc>
              <a:spcBef>
                <a:spcPts val="375"/>
              </a:spcBef>
              <a:spcAft>
                <a:spcPts val="0"/>
              </a:spcAft>
              <a:buClr>
                <a:schemeClr val="lt1"/>
              </a:buClr>
              <a:buSzPts val="1000"/>
              <a:buNone/>
              <a:defRPr sz="750"/>
            </a:lvl4pPr>
            <a:lvl5pPr marL="1714500" lvl="4" indent="-171450" algn="l">
              <a:lnSpc>
                <a:spcPct val="90000"/>
              </a:lnSpc>
              <a:spcBef>
                <a:spcPts val="375"/>
              </a:spcBef>
              <a:spcAft>
                <a:spcPts val="0"/>
              </a:spcAft>
              <a:buClr>
                <a:schemeClr val="lt1"/>
              </a:buClr>
              <a:buSzPts val="1000"/>
              <a:buNone/>
              <a:defRPr sz="750"/>
            </a:lvl5pPr>
            <a:lvl6pPr marL="2057400" lvl="5" indent="-171450" algn="l">
              <a:lnSpc>
                <a:spcPct val="90000"/>
              </a:lnSpc>
              <a:spcBef>
                <a:spcPts val="375"/>
              </a:spcBef>
              <a:spcAft>
                <a:spcPts val="0"/>
              </a:spcAft>
              <a:buClr>
                <a:schemeClr val="lt1"/>
              </a:buClr>
              <a:buSzPts val="1000"/>
              <a:buNone/>
              <a:defRPr sz="750"/>
            </a:lvl6pPr>
            <a:lvl7pPr marL="2400300" lvl="6" indent="-171450" algn="l">
              <a:lnSpc>
                <a:spcPct val="90000"/>
              </a:lnSpc>
              <a:spcBef>
                <a:spcPts val="375"/>
              </a:spcBef>
              <a:spcAft>
                <a:spcPts val="0"/>
              </a:spcAft>
              <a:buClr>
                <a:schemeClr val="lt1"/>
              </a:buClr>
              <a:buSzPts val="1000"/>
              <a:buNone/>
              <a:defRPr sz="750"/>
            </a:lvl7pPr>
            <a:lvl8pPr marL="2743200" lvl="7" indent="-171450" algn="l">
              <a:lnSpc>
                <a:spcPct val="90000"/>
              </a:lnSpc>
              <a:spcBef>
                <a:spcPts val="375"/>
              </a:spcBef>
              <a:spcAft>
                <a:spcPts val="0"/>
              </a:spcAft>
              <a:buClr>
                <a:schemeClr val="lt1"/>
              </a:buClr>
              <a:buSzPts val="1000"/>
              <a:buNone/>
              <a:defRPr sz="750"/>
            </a:lvl8pPr>
            <a:lvl9pPr marL="3086100" lvl="8" indent="-171450" algn="l">
              <a:lnSpc>
                <a:spcPct val="90000"/>
              </a:lnSpc>
              <a:spcBef>
                <a:spcPts val="375"/>
              </a:spcBef>
              <a:spcAft>
                <a:spcPts val="0"/>
              </a:spcAft>
              <a:buClr>
                <a:schemeClr val="lt1"/>
              </a:buClr>
              <a:buSzPts val="1000"/>
              <a:buNone/>
              <a:defRPr sz="750"/>
            </a:lvl9pPr>
          </a:lstStyle>
          <a:p>
            <a:endParaRPr/>
          </a:p>
        </p:txBody>
      </p:sp>
      <p:sp>
        <p:nvSpPr>
          <p:cNvPr id="65" name="Google Shape;65;p30"/>
          <p:cNvSpPr txBox="1">
            <a:spLocks noGrp="1"/>
          </p:cNvSpPr>
          <p:nvPr>
            <p:ph type="dt" idx="10"/>
          </p:nvPr>
        </p:nvSpPr>
        <p:spPr>
          <a:xfrm>
            <a:off x="628650" y="4767263"/>
            <a:ext cx="2057400" cy="273844"/>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6" name="Google Shape;66;p30"/>
          <p:cNvSpPr txBox="1">
            <a:spLocks noGrp="1"/>
          </p:cNvSpPr>
          <p:nvPr>
            <p:ph type="ftr" idx="11"/>
          </p:nvPr>
        </p:nvSpPr>
        <p:spPr>
          <a:xfrm>
            <a:off x="3028950" y="4767263"/>
            <a:ext cx="3086100" cy="273844"/>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7" name="Google Shape;67;p30"/>
          <p:cNvSpPr txBox="1">
            <a:spLocks noGrp="1"/>
          </p:cNvSpPr>
          <p:nvPr>
            <p:ph type="sldNum" idx="12"/>
          </p:nvPr>
        </p:nvSpPr>
        <p:spPr>
          <a:xfrm>
            <a:off x="6457950" y="4767263"/>
            <a:ext cx="2057400" cy="273844"/>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fld id="{00000000-1234-1234-1234-123412341234}" type="slidenum">
              <a:rPr lang="en-CA" smtClean="0"/>
              <a:pPr/>
              <a:t>‹#›</a:t>
            </a:fld>
            <a:endParaRPr lang="en-CA"/>
          </a:p>
        </p:txBody>
      </p:sp>
    </p:spTree>
    <p:extLst>
      <p:ext uri="{BB962C8B-B14F-4D97-AF65-F5344CB8AC3E}">
        <p14:creationId xmlns:p14="http://schemas.microsoft.com/office/powerpoint/2010/main" val="3160338175"/>
      </p:ext>
    </p:extLst>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matchingName="Title and Vertical Text" type="vertTx">
  <p:cSld name="Title and Vertical Text">
    <p:spTree>
      <p:nvGrpSpPr>
        <p:cNvPr id="1" name="Shape 68"/>
        <p:cNvGrpSpPr/>
        <p:nvPr/>
      </p:nvGrpSpPr>
      <p:grpSpPr>
        <a:xfrm>
          <a:off x="0" y="0"/>
          <a:ext cx="0" cy="0"/>
          <a:chOff x="0" y="0"/>
          <a:chExt cx="0" cy="0"/>
        </a:xfrm>
      </p:grpSpPr>
      <p:sp>
        <p:nvSpPr>
          <p:cNvPr id="69" name="Google Shape;69;p31"/>
          <p:cNvSpPr txBox="1">
            <a:spLocks noGrp="1"/>
          </p:cNvSpPr>
          <p:nvPr>
            <p:ph type="title"/>
          </p:nvPr>
        </p:nvSpPr>
        <p:spPr>
          <a:xfrm>
            <a:off x="628650" y="273844"/>
            <a:ext cx="7886700" cy="994172"/>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0" name="Google Shape;70;p31"/>
          <p:cNvSpPr txBox="1">
            <a:spLocks noGrp="1"/>
          </p:cNvSpPr>
          <p:nvPr>
            <p:ph type="body" idx="1"/>
          </p:nvPr>
        </p:nvSpPr>
        <p:spPr>
          <a:xfrm rot="5400000">
            <a:off x="2940248" y="-942380"/>
            <a:ext cx="3263504" cy="7886700"/>
          </a:xfrm>
          <a:prstGeom prst="rect">
            <a:avLst/>
          </a:prstGeom>
          <a:noFill/>
          <a:ln>
            <a:noFill/>
          </a:ln>
        </p:spPr>
        <p:txBody>
          <a:bodyPr spcFirstLastPara="1" wrap="square" lIns="91425" tIns="45700" rIns="91425" bIns="45700" anchor="t" anchorCtr="0">
            <a:normAutofit/>
          </a:bodyPr>
          <a:lstStyle>
            <a:lvl1pPr marL="342900" lvl="0" indent="-257175" algn="l">
              <a:lnSpc>
                <a:spcPct val="90000"/>
              </a:lnSpc>
              <a:spcBef>
                <a:spcPts val="750"/>
              </a:spcBef>
              <a:spcAft>
                <a:spcPts val="0"/>
              </a:spcAft>
              <a:buClr>
                <a:schemeClr val="lt1"/>
              </a:buClr>
              <a:buSzPts val="1800"/>
              <a:buChar char="•"/>
              <a:defRPr/>
            </a:lvl1pPr>
            <a:lvl2pPr marL="685800" lvl="1" indent="-257175" algn="l">
              <a:lnSpc>
                <a:spcPct val="90000"/>
              </a:lnSpc>
              <a:spcBef>
                <a:spcPts val="375"/>
              </a:spcBef>
              <a:spcAft>
                <a:spcPts val="0"/>
              </a:spcAft>
              <a:buClr>
                <a:schemeClr val="lt1"/>
              </a:buClr>
              <a:buSzPts val="1800"/>
              <a:buChar char="•"/>
              <a:defRPr/>
            </a:lvl2pPr>
            <a:lvl3pPr marL="1028700" lvl="2" indent="-257175" algn="l">
              <a:lnSpc>
                <a:spcPct val="90000"/>
              </a:lnSpc>
              <a:spcBef>
                <a:spcPts val="375"/>
              </a:spcBef>
              <a:spcAft>
                <a:spcPts val="0"/>
              </a:spcAft>
              <a:buClr>
                <a:schemeClr val="lt1"/>
              </a:buClr>
              <a:buSzPts val="1800"/>
              <a:buChar char="•"/>
              <a:defRPr/>
            </a:lvl3pPr>
            <a:lvl4pPr marL="1371600" lvl="3" indent="-257175" algn="l">
              <a:lnSpc>
                <a:spcPct val="90000"/>
              </a:lnSpc>
              <a:spcBef>
                <a:spcPts val="375"/>
              </a:spcBef>
              <a:spcAft>
                <a:spcPts val="0"/>
              </a:spcAft>
              <a:buClr>
                <a:schemeClr val="lt1"/>
              </a:buClr>
              <a:buSzPts val="1800"/>
              <a:buChar char="•"/>
              <a:defRPr/>
            </a:lvl4pPr>
            <a:lvl5pPr marL="1714500" lvl="4" indent="-257175" algn="l">
              <a:lnSpc>
                <a:spcPct val="90000"/>
              </a:lnSpc>
              <a:spcBef>
                <a:spcPts val="375"/>
              </a:spcBef>
              <a:spcAft>
                <a:spcPts val="0"/>
              </a:spcAft>
              <a:buClr>
                <a:schemeClr val="lt1"/>
              </a:buClr>
              <a:buSzPts val="1800"/>
              <a:buChar char="•"/>
              <a:defRPr/>
            </a:lvl5pPr>
            <a:lvl6pPr marL="2057400" lvl="5" indent="-257175" algn="l">
              <a:lnSpc>
                <a:spcPct val="90000"/>
              </a:lnSpc>
              <a:spcBef>
                <a:spcPts val="375"/>
              </a:spcBef>
              <a:spcAft>
                <a:spcPts val="0"/>
              </a:spcAft>
              <a:buClr>
                <a:schemeClr val="lt1"/>
              </a:buClr>
              <a:buSzPts val="1800"/>
              <a:buChar char="•"/>
              <a:defRPr/>
            </a:lvl6pPr>
            <a:lvl7pPr marL="2400300" lvl="6" indent="-257175" algn="l">
              <a:lnSpc>
                <a:spcPct val="90000"/>
              </a:lnSpc>
              <a:spcBef>
                <a:spcPts val="375"/>
              </a:spcBef>
              <a:spcAft>
                <a:spcPts val="0"/>
              </a:spcAft>
              <a:buClr>
                <a:schemeClr val="lt1"/>
              </a:buClr>
              <a:buSzPts val="1800"/>
              <a:buChar char="•"/>
              <a:defRPr/>
            </a:lvl7pPr>
            <a:lvl8pPr marL="2743200" lvl="7" indent="-257175" algn="l">
              <a:lnSpc>
                <a:spcPct val="90000"/>
              </a:lnSpc>
              <a:spcBef>
                <a:spcPts val="375"/>
              </a:spcBef>
              <a:spcAft>
                <a:spcPts val="0"/>
              </a:spcAft>
              <a:buClr>
                <a:schemeClr val="lt1"/>
              </a:buClr>
              <a:buSzPts val="1800"/>
              <a:buChar char="•"/>
              <a:defRPr/>
            </a:lvl8pPr>
            <a:lvl9pPr marL="3086100" lvl="8" indent="-257175" algn="l">
              <a:lnSpc>
                <a:spcPct val="90000"/>
              </a:lnSpc>
              <a:spcBef>
                <a:spcPts val="375"/>
              </a:spcBef>
              <a:spcAft>
                <a:spcPts val="0"/>
              </a:spcAft>
              <a:buClr>
                <a:schemeClr val="lt1"/>
              </a:buClr>
              <a:buSzPts val="1800"/>
              <a:buChar char="•"/>
              <a:defRPr/>
            </a:lvl9pPr>
          </a:lstStyle>
          <a:p>
            <a:endParaRPr/>
          </a:p>
        </p:txBody>
      </p:sp>
      <p:sp>
        <p:nvSpPr>
          <p:cNvPr id="71" name="Google Shape;71;p31"/>
          <p:cNvSpPr txBox="1">
            <a:spLocks noGrp="1"/>
          </p:cNvSpPr>
          <p:nvPr>
            <p:ph type="dt" idx="10"/>
          </p:nvPr>
        </p:nvSpPr>
        <p:spPr>
          <a:xfrm>
            <a:off x="628650" y="4767263"/>
            <a:ext cx="2057400" cy="273844"/>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2" name="Google Shape;72;p31"/>
          <p:cNvSpPr txBox="1">
            <a:spLocks noGrp="1"/>
          </p:cNvSpPr>
          <p:nvPr>
            <p:ph type="ftr" idx="11"/>
          </p:nvPr>
        </p:nvSpPr>
        <p:spPr>
          <a:xfrm>
            <a:off x="3028950" y="4767263"/>
            <a:ext cx="3086100" cy="273844"/>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3" name="Google Shape;73;p31"/>
          <p:cNvSpPr txBox="1">
            <a:spLocks noGrp="1"/>
          </p:cNvSpPr>
          <p:nvPr>
            <p:ph type="sldNum" idx="12"/>
          </p:nvPr>
        </p:nvSpPr>
        <p:spPr>
          <a:xfrm>
            <a:off x="6457950" y="4767263"/>
            <a:ext cx="2057400" cy="273844"/>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fld id="{00000000-1234-1234-1234-123412341234}" type="slidenum">
              <a:rPr lang="en-CA" smtClean="0"/>
              <a:pPr/>
              <a:t>‹#›</a:t>
            </a:fld>
            <a:endParaRPr lang="en-CA"/>
          </a:p>
        </p:txBody>
      </p:sp>
    </p:spTree>
    <p:extLst>
      <p:ext uri="{BB962C8B-B14F-4D97-AF65-F5344CB8AC3E}">
        <p14:creationId xmlns:p14="http://schemas.microsoft.com/office/powerpoint/2010/main" val="1004221897"/>
      </p:ext>
    </p:extLst>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 Title and Text">
    <p:spTree>
      <p:nvGrpSpPr>
        <p:cNvPr id="1" name="Shape 74"/>
        <p:cNvGrpSpPr/>
        <p:nvPr/>
      </p:nvGrpSpPr>
      <p:grpSpPr>
        <a:xfrm>
          <a:off x="0" y="0"/>
          <a:ext cx="0" cy="0"/>
          <a:chOff x="0" y="0"/>
          <a:chExt cx="0" cy="0"/>
        </a:xfrm>
      </p:grpSpPr>
      <p:sp>
        <p:nvSpPr>
          <p:cNvPr id="75" name="Google Shape;75;p32"/>
          <p:cNvSpPr txBox="1">
            <a:spLocks noGrp="1"/>
          </p:cNvSpPr>
          <p:nvPr>
            <p:ph type="title"/>
          </p:nvPr>
        </p:nvSpPr>
        <p:spPr>
          <a:xfrm rot="5400000">
            <a:off x="5350073" y="1467446"/>
            <a:ext cx="4358879" cy="1971675"/>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6" name="Google Shape;76;p32"/>
          <p:cNvSpPr txBox="1">
            <a:spLocks noGrp="1"/>
          </p:cNvSpPr>
          <p:nvPr>
            <p:ph type="body" idx="1"/>
          </p:nvPr>
        </p:nvSpPr>
        <p:spPr>
          <a:xfrm rot="5400000">
            <a:off x="1349573" y="-447080"/>
            <a:ext cx="4358879" cy="5800725"/>
          </a:xfrm>
          <a:prstGeom prst="rect">
            <a:avLst/>
          </a:prstGeom>
          <a:noFill/>
          <a:ln>
            <a:noFill/>
          </a:ln>
        </p:spPr>
        <p:txBody>
          <a:bodyPr spcFirstLastPara="1" wrap="square" lIns="91425" tIns="45700" rIns="91425" bIns="45700" anchor="t" anchorCtr="0">
            <a:normAutofit/>
          </a:bodyPr>
          <a:lstStyle>
            <a:lvl1pPr marL="342900" lvl="0" indent="-257175" algn="l">
              <a:lnSpc>
                <a:spcPct val="90000"/>
              </a:lnSpc>
              <a:spcBef>
                <a:spcPts val="750"/>
              </a:spcBef>
              <a:spcAft>
                <a:spcPts val="0"/>
              </a:spcAft>
              <a:buClr>
                <a:schemeClr val="lt1"/>
              </a:buClr>
              <a:buSzPts val="1800"/>
              <a:buChar char="•"/>
              <a:defRPr/>
            </a:lvl1pPr>
            <a:lvl2pPr marL="685800" lvl="1" indent="-257175" algn="l">
              <a:lnSpc>
                <a:spcPct val="90000"/>
              </a:lnSpc>
              <a:spcBef>
                <a:spcPts val="375"/>
              </a:spcBef>
              <a:spcAft>
                <a:spcPts val="0"/>
              </a:spcAft>
              <a:buClr>
                <a:schemeClr val="lt1"/>
              </a:buClr>
              <a:buSzPts val="1800"/>
              <a:buChar char="•"/>
              <a:defRPr/>
            </a:lvl2pPr>
            <a:lvl3pPr marL="1028700" lvl="2" indent="-257175" algn="l">
              <a:lnSpc>
                <a:spcPct val="90000"/>
              </a:lnSpc>
              <a:spcBef>
                <a:spcPts val="375"/>
              </a:spcBef>
              <a:spcAft>
                <a:spcPts val="0"/>
              </a:spcAft>
              <a:buClr>
                <a:schemeClr val="lt1"/>
              </a:buClr>
              <a:buSzPts val="1800"/>
              <a:buChar char="•"/>
              <a:defRPr/>
            </a:lvl3pPr>
            <a:lvl4pPr marL="1371600" lvl="3" indent="-257175" algn="l">
              <a:lnSpc>
                <a:spcPct val="90000"/>
              </a:lnSpc>
              <a:spcBef>
                <a:spcPts val="375"/>
              </a:spcBef>
              <a:spcAft>
                <a:spcPts val="0"/>
              </a:spcAft>
              <a:buClr>
                <a:schemeClr val="lt1"/>
              </a:buClr>
              <a:buSzPts val="1800"/>
              <a:buChar char="•"/>
              <a:defRPr/>
            </a:lvl4pPr>
            <a:lvl5pPr marL="1714500" lvl="4" indent="-257175" algn="l">
              <a:lnSpc>
                <a:spcPct val="90000"/>
              </a:lnSpc>
              <a:spcBef>
                <a:spcPts val="375"/>
              </a:spcBef>
              <a:spcAft>
                <a:spcPts val="0"/>
              </a:spcAft>
              <a:buClr>
                <a:schemeClr val="lt1"/>
              </a:buClr>
              <a:buSzPts val="1800"/>
              <a:buChar char="•"/>
              <a:defRPr/>
            </a:lvl5pPr>
            <a:lvl6pPr marL="2057400" lvl="5" indent="-257175" algn="l">
              <a:lnSpc>
                <a:spcPct val="90000"/>
              </a:lnSpc>
              <a:spcBef>
                <a:spcPts val="375"/>
              </a:spcBef>
              <a:spcAft>
                <a:spcPts val="0"/>
              </a:spcAft>
              <a:buClr>
                <a:schemeClr val="lt1"/>
              </a:buClr>
              <a:buSzPts val="1800"/>
              <a:buChar char="•"/>
              <a:defRPr/>
            </a:lvl6pPr>
            <a:lvl7pPr marL="2400300" lvl="6" indent="-257175" algn="l">
              <a:lnSpc>
                <a:spcPct val="90000"/>
              </a:lnSpc>
              <a:spcBef>
                <a:spcPts val="375"/>
              </a:spcBef>
              <a:spcAft>
                <a:spcPts val="0"/>
              </a:spcAft>
              <a:buClr>
                <a:schemeClr val="lt1"/>
              </a:buClr>
              <a:buSzPts val="1800"/>
              <a:buChar char="•"/>
              <a:defRPr/>
            </a:lvl7pPr>
            <a:lvl8pPr marL="2743200" lvl="7" indent="-257175" algn="l">
              <a:lnSpc>
                <a:spcPct val="90000"/>
              </a:lnSpc>
              <a:spcBef>
                <a:spcPts val="375"/>
              </a:spcBef>
              <a:spcAft>
                <a:spcPts val="0"/>
              </a:spcAft>
              <a:buClr>
                <a:schemeClr val="lt1"/>
              </a:buClr>
              <a:buSzPts val="1800"/>
              <a:buChar char="•"/>
              <a:defRPr/>
            </a:lvl8pPr>
            <a:lvl9pPr marL="3086100" lvl="8" indent="-257175" algn="l">
              <a:lnSpc>
                <a:spcPct val="90000"/>
              </a:lnSpc>
              <a:spcBef>
                <a:spcPts val="375"/>
              </a:spcBef>
              <a:spcAft>
                <a:spcPts val="0"/>
              </a:spcAft>
              <a:buClr>
                <a:schemeClr val="lt1"/>
              </a:buClr>
              <a:buSzPts val="1800"/>
              <a:buChar char="•"/>
              <a:defRPr/>
            </a:lvl9pPr>
          </a:lstStyle>
          <a:p>
            <a:endParaRPr/>
          </a:p>
        </p:txBody>
      </p:sp>
      <p:sp>
        <p:nvSpPr>
          <p:cNvPr id="77" name="Google Shape;77;p32"/>
          <p:cNvSpPr txBox="1">
            <a:spLocks noGrp="1"/>
          </p:cNvSpPr>
          <p:nvPr>
            <p:ph type="dt" idx="10"/>
          </p:nvPr>
        </p:nvSpPr>
        <p:spPr>
          <a:xfrm>
            <a:off x="628650" y="4767263"/>
            <a:ext cx="2057400" cy="273844"/>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8" name="Google Shape;78;p32"/>
          <p:cNvSpPr txBox="1">
            <a:spLocks noGrp="1"/>
          </p:cNvSpPr>
          <p:nvPr>
            <p:ph type="ftr" idx="11"/>
          </p:nvPr>
        </p:nvSpPr>
        <p:spPr>
          <a:xfrm>
            <a:off x="3028950" y="4767263"/>
            <a:ext cx="3086100" cy="273844"/>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9" name="Google Shape;79;p32"/>
          <p:cNvSpPr txBox="1">
            <a:spLocks noGrp="1"/>
          </p:cNvSpPr>
          <p:nvPr>
            <p:ph type="sldNum" idx="12"/>
          </p:nvPr>
        </p:nvSpPr>
        <p:spPr>
          <a:xfrm>
            <a:off x="6457950" y="4767263"/>
            <a:ext cx="2057400" cy="273844"/>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fld id="{00000000-1234-1234-1234-123412341234}" type="slidenum">
              <a:rPr lang="en-CA" smtClean="0"/>
              <a:pPr/>
              <a:t>‹#›</a:t>
            </a:fld>
            <a:endParaRPr lang="en-CA"/>
          </a:p>
        </p:txBody>
      </p:sp>
    </p:spTree>
    <p:extLst>
      <p:ext uri="{BB962C8B-B14F-4D97-AF65-F5344CB8AC3E}">
        <p14:creationId xmlns:p14="http://schemas.microsoft.com/office/powerpoint/2010/main" val="418752117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3.pn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slideLayout" Target="../slideLayouts/slideLayout35.xml"/><Relationship Id="rId18" Type="http://schemas.openxmlformats.org/officeDocument/2006/relationships/theme" Target="../theme/theme3.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slideLayout" Target="../slideLayouts/slideLayout34.xml"/><Relationship Id="rId17" Type="http://schemas.openxmlformats.org/officeDocument/2006/relationships/slideLayout" Target="../slideLayouts/slideLayout39.xml"/><Relationship Id="rId2" Type="http://schemas.openxmlformats.org/officeDocument/2006/relationships/slideLayout" Target="../slideLayouts/slideLayout24.xml"/><Relationship Id="rId16" Type="http://schemas.openxmlformats.org/officeDocument/2006/relationships/slideLayout" Target="../slideLayouts/slideLayout38.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5" Type="http://schemas.openxmlformats.org/officeDocument/2006/relationships/slideLayout" Target="../slideLayouts/slideLayout37.xml"/><Relationship Id="rId10" Type="http://schemas.openxmlformats.org/officeDocument/2006/relationships/slideLayout" Target="../slideLayouts/slideLayout32.xml"/><Relationship Id="rId19" Type="http://schemas.openxmlformats.org/officeDocument/2006/relationships/image" Target="../media/image4.png"/><Relationship Id="rId4" Type="http://schemas.openxmlformats.org/officeDocument/2006/relationships/slideLayout" Target="../slideLayouts/slideLayout26.xml"/><Relationship Id="rId9" Type="http://schemas.openxmlformats.org/officeDocument/2006/relationships/slideLayout" Target="../slideLayouts/slideLayout31.xml"/><Relationship Id="rId14" Type="http://schemas.openxmlformats.org/officeDocument/2006/relationships/slideLayout" Target="../slideLayouts/slideLayout36.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7.xml"/><Relationship Id="rId3" Type="http://schemas.openxmlformats.org/officeDocument/2006/relationships/slideLayout" Target="../slideLayouts/slideLayout42.xml"/><Relationship Id="rId7" Type="http://schemas.openxmlformats.org/officeDocument/2006/relationships/slideLayout" Target="../slideLayouts/slideLayout46.xml"/><Relationship Id="rId12" Type="http://schemas.openxmlformats.org/officeDocument/2006/relationships/theme" Target="../theme/theme4.xml"/><Relationship Id="rId2" Type="http://schemas.openxmlformats.org/officeDocument/2006/relationships/slideLayout" Target="../slideLayouts/slideLayout41.xml"/><Relationship Id="rId1" Type="http://schemas.openxmlformats.org/officeDocument/2006/relationships/slideLayout" Target="../slideLayouts/slideLayout40.xml"/><Relationship Id="rId6" Type="http://schemas.openxmlformats.org/officeDocument/2006/relationships/slideLayout" Target="../slideLayouts/slideLayout45.xml"/><Relationship Id="rId11" Type="http://schemas.openxmlformats.org/officeDocument/2006/relationships/slideLayout" Target="../slideLayouts/slideLayout50.xml"/><Relationship Id="rId5" Type="http://schemas.openxmlformats.org/officeDocument/2006/relationships/slideLayout" Target="../slideLayouts/slideLayout44.xml"/><Relationship Id="rId10" Type="http://schemas.openxmlformats.org/officeDocument/2006/relationships/slideLayout" Target="../slideLayouts/slideLayout49.xml"/><Relationship Id="rId4" Type="http://schemas.openxmlformats.org/officeDocument/2006/relationships/slideLayout" Target="../slideLayouts/slideLayout43.xml"/><Relationship Id="rId9" Type="http://schemas.openxmlformats.org/officeDocument/2006/relationships/slideLayout" Target="../slideLayouts/slideLayout48.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8.xml"/><Relationship Id="rId3" Type="http://schemas.openxmlformats.org/officeDocument/2006/relationships/slideLayout" Target="../slideLayouts/slideLayout53.xml"/><Relationship Id="rId7" Type="http://schemas.openxmlformats.org/officeDocument/2006/relationships/slideLayout" Target="../slideLayouts/slideLayout57.xml"/><Relationship Id="rId12" Type="http://schemas.openxmlformats.org/officeDocument/2006/relationships/theme" Target="../theme/theme5.xml"/><Relationship Id="rId2" Type="http://schemas.openxmlformats.org/officeDocument/2006/relationships/slideLayout" Target="../slideLayouts/slideLayout52.xml"/><Relationship Id="rId1" Type="http://schemas.openxmlformats.org/officeDocument/2006/relationships/slideLayout" Target="../slideLayouts/slideLayout51.xml"/><Relationship Id="rId6" Type="http://schemas.openxmlformats.org/officeDocument/2006/relationships/slideLayout" Target="../slideLayouts/slideLayout56.xml"/><Relationship Id="rId11" Type="http://schemas.openxmlformats.org/officeDocument/2006/relationships/slideLayout" Target="../slideLayouts/slideLayout61.xml"/><Relationship Id="rId5" Type="http://schemas.openxmlformats.org/officeDocument/2006/relationships/slideLayout" Target="../slideLayouts/slideLayout55.xml"/><Relationship Id="rId10" Type="http://schemas.openxmlformats.org/officeDocument/2006/relationships/slideLayout" Target="../slideLayouts/slideLayout60.xml"/><Relationship Id="rId4" Type="http://schemas.openxmlformats.org/officeDocument/2006/relationships/slideLayout" Target="../slideLayouts/slideLayout54.xml"/><Relationship Id="rId9" Type="http://schemas.openxmlformats.org/officeDocument/2006/relationships/slideLayout" Target="../slideLayouts/slideLayout59.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9.xml"/><Relationship Id="rId3" Type="http://schemas.openxmlformats.org/officeDocument/2006/relationships/slideLayout" Target="../slideLayouts/slideLayout64.xml"/><Relationship Id="rId7" Type="http://schemas.openxmlformats.org/officeDocument/2006/relationships/slideLayout" Target="../slideLayouts/slideLayout68.xml"/><Relationship Id="rId12" Type="http://schemas.openxmlformats.org/officeDocument/2006/relationships/theme" Target="../theme/theme6.xml"/><Relationship Id="rId2" Type="http://schemas.openxmlformats.org/officeDocument/2006/relationships/slideLayout" Target="../slideLayouts/slideLayout63.xml"/><Relationship Id="rId1" Type="http://schemas.openxmlformats.org/officeDocument/2006/relationships/slideLayout" Target="../slideLayouts/slideLayout62.xml"/><Relationship Id="rId6" Type="http://schemas.openxmlformats.org/officeDocument/2006/relationships/slideLayout" Target="../slideLayouts/slideLayout67.xml"/><Relationship Id="rId11" Type="http://schemas.openxmlformats.org/officeDocument/2006/relationships/slideLayout" Target="../slideLayouts/slideLayout72.xml"/><Relationship Id="rId5" Type="http://schemas.openxmlformats.org/officeDocument/2006/relationships/slideLayout" Target="../slideLayouts/slideLayout66.xml"/><Relationship Id="rId10" Type="http://schemas.openxmlformats.org/officeDocument/2006/relationships/slideLayout" Target="../slideLayouts/slideLayout71.xml"/><Relationship Id="rId4" Type="http://schemas.openxmlformats.org/officeDocument/2006/relationships/slideLayout" Target="../slideLayouts/slideLayout65.xml"/><Relationship Id="rId9" Type="http://schemas.openxmlformats.org/officeDocument/2006/relationships/slideLayout" Target="../slideLayouts/slideLayout70.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80.xml"/><Relationship Id="rId13" Type="http://schemas.openxmlformats.org/officeDocument/2006/relationships/image" Target="../media/image1.png"/><Relationship Id="rId3" Type="http://schemas.openxmlformats.org/officeDocument/2006/relationships/slideLayout" Target="../slideLayouts/slideLayout75.xml"/><Relationship Id="rId7" Type="http://schemas.openxmlformats.org/officeDocument/2006/relationships/slideLayout" Target="../slideLayouts/slideLayout79.xml"/><Relationship Id="rId12" Type="http://schemas.openxmlformats.org/officeDocument/2006/relationships/theme" Target="../theme/theme7.xml"/><Relationship Id="rId2" Type="http://schemas.openxmlformats.org/officeDocument/2006/relationships/slideLayout" Target="../slideLayouts/slideLayout74.xml"/><Relationship Id="rId1" Type="http://schemas.openxmlformats.org/officeDocument/2006/relationships/slideLayout" Target="../slideLayouts/slideLayout73.xml"/><Relationship Id="rId6" Type="http://schemas.openxmlformats.org/officeDocument/2006/relationships/slideLayout" Target="../slideLayouts/slideLayout78.xml"/><Relationship Id="rId11" Type="http://schemas.openxmlformats.org/officeDocument/2006/relationships/slideLayout" Target="../slideLayouts/slideLayout83.xml"/><Relationship Id="rId5" Type="http://schemas.openxmlformats.org/officeDocument/2006/relationships/slideLayout" Target="../slideLayouts/slideLayout77.xml"/><Relationship Id="rId10" Type="http://schemas.openxmlformats.org/officeDocument/2006/relationships/slideLayout" Target="../slideLayouts/slideLayout82.xml"/><Relationship Id="rId4" Type="http://schemas.openxmlformats.org/officeDocument/2006/relationships/slideLayout" Target="../slideLayouts/slideLayout76.xml"/><Relationship Id="rId9" Type="http://schemas.openxmlformats.org/officeDocument/2006/relationships/slideLayout" Target="../slideLayouts/slideLayout81.xml"/><Relationship Id="rId14" Type="http://schemas.openxmlformats.org/officeDocument/2006/relationships/image" Target="../media/image2.png"/></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91.xml"/><Relationship Id="rId3" Type="http://schemas.openxmlformats.org/officeDocument/2006/relationships/slideLayout" Target="../slideLayouts/slideLayout86.xml"/><Relationship Id="rId7" Type="http://schemas.openxmlformats.org/officeDocument/2006/relationships/slideLayout" Target="../slideLayouts/slideLayout90.xml"/><Relationship Id="rId12" Type="http://schemas.openxmlformats.org/officeDocument/2006/relationships/theme" Target="../theme/theme8.xml"/><Relationship Id="rId2" Type="http://schemas.openxmlformats.org/officeDocument/2006/relationships/slideLayout" Target="../slideLayouts/slideLayout85.xml"/><Relationship Id="rId1" Type="http://schemas.openxmlformats.org/officeDocument/2006/relationships/slideLayout" Target="../slideLayouts/slideLayout84.xml"/><Relationship Id="rId6" Type="http://schemas.openxmlformats.org/officeDocument/2006/relationships/slideLayout" Target="../slideLayouts/slideLayout89.xml"/><Relationship Id="rId11" Type="http://schemas.openxmlformats.org/officeDocument/2006/relationships/slideLayout" Target="../slideLayouts/slideLayout94.xml"/><Relationship Id="rId5" Type="http://schemas.openxmlformats.org/officeDocument/2006/relationships/slideLayout" Target="../slideLayouts/slideLayout88.xml"/><Relationship Id="rId10" Type="http://schemas.openxmlformats.org/officeDocument/2006/relationships/slideLayout" Target="../slideLayouts/slideLayout93.xml"/><Relationship Id="rId4" Type="http://schemas.openxmlformats.org/officeDocument/2006/relationships/slideLayout" Target="../slideLayouts/slideLayout87.xml"/><Relationship Id="rId9" Type="http://schemas.openxmlformats.org/officeDocument/2006/relationships/slideLayout" Target="../slideLayouts/slideLayout9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blipFill>
          <a:blip r:embed="rId13" cstate="email">
            <a:alphaModFix/>
            <a:extLst>
              <a:ext uri="{28A0092B-C50C-407E-A947-70E740481C1C}">
                <a14:useLocalDpi xmlns:a14="http://schemas.microsoft.com/office/drawing/2010/main"/>
              </a:ext>
            </a:extLst>
          </a:blip>
          <a:stretch>
            <a:fillRect/>
          </a:stretch>
        </a:blipFill>
        <a:effectLst/>
      </p:bgPr>
    </p:bg>
    <p:spTree>
      <p:nvGrpSpPr>
        <p:cNvPr id="1" name="Shape 5"/>
        <p:cNvGrpSpPr/>
        <p:nvPr/>
      </p:nvGrpSpPr>
      <p:grpSpPr>
        <a:xfrm>
          <a:off x="0" y="0"/>
          <a:ext cx="0" cy="0"/>
          <a:chOff x="0" y="0"/>
          <a:chExt cx="0" cy="0"/>
        </a:xfrm>
      </p:grpSpPr>
      <p:pic>
        <p:nvPicPr>
          <p:cNvPr id="6" name="Google Shape;6;p1"/>
          <p:cNvPicPr preferRelativeResize="0"/>
          <p:nvPr/>
        </p:nvPicPr>
        <p:blipFill>
          <a:blip r:embed="rId14" cstate="email">
            <a:alphaModFix/>
            <a:extLst>
              <a:ext uri="{28A0092B-C50C-407E-A947-70E740481C1C}">
                <a14:useLocalDpi xmlns:a14="http://schemas.microsoft.com/office/drawing/2010/main"/>
              </a:ext>
            </a:extLst>
          </a:blip>
          <a:stretch>
            <a:fillRect/>
          </a:stretch>
        </p:blipFill>
        <p:spPr>
          <a:xfrm rot="5400000">
            <a:off x="654863" y="3789765"/>
            <a:ext cx="7774150" cy="9332375"/>
          </a:xfrm>
          <a:prstGeom prst="rect">
            <a:avLst/>
          </a:prstGeom>
          <a:noFill/>
          <a:ln>
            <a:noFill/>
          </a:ln>
        </p:spPr>
      </p:pic>
      <p:sp>
        <p:nvSpPr>
          <p:cNvPr id="7" name="Google Shape;7;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a:bodyPr>
          <a:lstStyle>
            <a:lvl1pPr lvl="0">
              <a:spcBef>
                <a:spcPts val="0"/>
              </a:spcBef>
              <a:spcAft>
                <a:spcPts val="0"/>
              </a:spcAft>
              <a:buClr>
                <a:schemeClr val="lt1"/>
              </a:buClr>
              <a:buSzPts val="2800"/>
              <a:buNone/>
              <a:defRPr sz="2800">
                <a:solidFill>
                  <a:schemeClr val="lt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a:endParaRPr/>
          </a:p>
        </p:txBody>
      </p:sp>
      <p:sp>
        <p:nvSpPr>
          <p:cNvPr id="8" name="Google Shape;8;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rmAutofit/>
          </a:bodyPr>
          <a:lstStyle>
            <a:lvl1pPr marL="457200" lvl="0" indent="-342900">
              <a:lnSpc>
                <a:spcPct val="115000"/>
              </a:lnSpc>
              <a:spcBef>
                <a:spcPts val="0"/>
              </a:spcBef>
              <a:spcAft>
                <a:spcPts val="0"/>
              </a:spcAft>
              <a:buClr>
                <a:schemeClr val="lt1"/>
              </a:buClr>
              <a:buSzPts val="1800"/>
              <a:buChar char="●"/>
              <a:defRPr sz="1800">
                <a:solidFill>
                  <a:schemeClr val="lt1"/>
                </a:solidFill>
              </a:defRPr>
            </a:lvl1pPr>
            <a:lvl2pPr marL="914400" lvl="1" indent="-317500">
              <a:lnSpc>
                <a:spcPct val="115000"/>
              </a:lnSpc>
              <a:spcBef>
                <a:spcPts val="0"/>
              </a:spcBef>
              <a:spcAft>
                <a:spcPts val="0"/>
              </a:spcAft>
              <a:buClr>
                <a:schemeClr val="lt1"/>
              </a:buClr>
              <a:buSzPts val="1400"/>
              <a:buChar char="○"/>
              <a:defRPr>
                <a:solidFill>
                  <a:schemeClr val="lt1"/>
                </a:solidFill>
              </a:defRPr>
            </a:lvl2pPr>
            <a:lvl3pPr marL="1371600" lvl="2" indent="-317500">
              <a:lnSpc>
                <a:spcPct val="115000"/>
              </a:lnSpc>
              <a:spcBef>
                <a:spcPts val="0"/>
              </a:spcBef>
              <a:spcAft>
                <a:spcPts val="0"/>
              </a:spcAft>
              <a:buClr>
                <a:schemeClr val="lt1"/>
              </a:buClr>
              <a:buSzPts val="1400"/>
              <a:buChar char="■"/>
              <a:defRPr>
                <a:solidFill>
                  <a:schemeClr val="lt1"/>
                </a:solidFill>
              </a:defRPr>
            </a:lvl3pPr>
            <a:lvl4pPr marL="1828800" lvl="3" indent="-317500">
              <a:lnSpc>
                <a:spcPct val="115000"/>
              </a:lnSpc>
              <a:spcBef>
                <a:spcPts val="0"/>
              </a:spcBef>
              <a:spcAft>
                <a:spcPts val="0"/>
              </a:spcAft>
              <a:buClr>
                <a:schemeClr val="lt1"/>
              </a:buClr>
              <a:buSzPts val="1400"/>
              <a:buChar char="●"/>
              <a:defRPr>
                <a:solidFill>
                  <a:schemeClr val="lt1"/>
                </a:solidFill>
              </a:defRPr>
            </a:lvl4pPr>
            <a:lvl5pPr marL="2286000" lvl="4" indent="-317500">
              <a:lnSpc>
                <a:spcPct val="115000"/>
              </a:lnSpc>
              <a:spcBef>
                <a:spcPts val="0"/>
              </a:spcBef>
              <a:spcAft>
                <a:spcPts val="0"/>
              </a:spcAft>
              <a:buClr>
                <a:schemeClr val="lt1"/>
              </a:buClr>
              <a:buSzPts val="1400"/>
              <a:buChar char="○"/>
              <a:defRPr>
                <a:solidFill>
                  <a:schemeClr val="lt1"/>
                </a:solidFill>
              </a:defRPr>
            </a:lvl5pPr>
            <a:lvl6pPr marL="2743200" lvl="5" indent="-317500">
              <a:lnSpc>
                <a:spcPct val="115000"/>
              </a:lnSpc>
              <a:spcBef>
                <a:spcPts val="0"/>
              </a:spcBef>
              <a:spcAft>
                <a:spcPts val="0"/>
              </a:spcAft>
              <a:buClr>
                <a:schemeClr val="lt1"/>
              </a:buClr>
              <a:buSzPts val="1400"/>
              <a:buChar char="■"/>
              <a:defRPr>
                <a:solidFill>
                  <a:schemeClr val="lt1"/>
                </a:solidFill>
              </a:defRPr>
            </a:lvl6pPr>
            <a:lvl7pPr marL="3200400" lvl="6" indent="-317500">
              <a:lnSpc>
                <a:spcPct val="115000"/>
              </a:lnSpc>
              <a:spcBef>
                <a:spcPts val="0"/>
              </a:spcBef>
              <a:spcAft>
                <a:spcPts val="0"/>
              </a:spcAft>
              <a:buClr>
                <a:schemeClr val="lt1"/>
              </a:buClr>
              <a:buSzPts val="1400"/>
              <a:buChar char="●"/>
              <a:defRPr>
                <a:solidFill>
                  <a:schemeClr val="lt1"/>
                </a:solidFill>
              </a:defRPr>
            </a:lvl7pPr>
            <a:lvl8pPr marL="3657600" lvl="7" indent="-317500">
              <a:lnSpc>
                <a:spcPct val="115000"/>
              </a:lnSpc>
              <a:spcBef>
                <a:spcPts val="0"/>
              </a:spcBef>
              <a:spcAft>
                <a:spcPts val="0"/>
              </a:spcAft>
              <a:buClr>
                <a:schemeClr val="lt1"/>
              </a:buClr>
              <a:buSzPts val="1400"/>
              <a:buChar char="○"/>
              <a:defRPr>
                <a:solidFill>
                  <a:schemeClr val="lt1"/>
                </a:solidFill>
              </a:defRPr>
            </a:lvl8pPr>
            <a:lvl9pPr marL="4114800" lvl="8" indent="-317500">
              <a:lnSpc>
                <a:spcPct val="115000"/>
              </a:lnSpc>
              <a:spcBef>
                <a:spcPts val="0"/>
              </a:spcBef>
              <a:spcAft>
                <a:spcPts val="0"/>
              </a:spcAft>
              <a:buClr>
                <a:schemeClr val="lt1"/>
              </a:buClr>
              <a:buSzPts val="1400"/>
              <a:buChar char="■"/>
              <a:defRPr>
                <a:solidFill>
                  <a:schemeClr val="lt1"/>
                </a:solidFill>
              </a:defRPr>
            </a:lvl9pPr>
          </a:lstStyle>
          <a:p>
            <a:endParaRPr/>
          </a:p>
        </p:txBody>
      </p:sp>
      <p:sp>
        <p:nvSpPr>
          <p:cNvPr id="9" name="Google Shape;9;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lvl="0" algn="r">
              <a:buNone/>
              <a:defRPr sz="1000" b="1">
                <a:solidFill>
                  <a:schemeClr val="dk1"/>
                </a:solidFill>
              </a:defRPr>
            </a:lvl1pPr>
            <a:lvl2pPr lvl="1" algn="r">
              <a:buNone/>
              <a:defRPr sz="1000" b="1">
                <a:solidFill>
                  <a:schemeClr val="dk1"/>
                </a:solidFill>
              </a:defRPr>
            </a:lvl2pPr>
            <a:lvl3pPr lvl="2" algn="r">
              <a:buNone/>
              <a:defRPr sz="1000" b="1">
                <a:solidFill>
                  <a:schemeClr val="dk1"/>
                </a:solidFill>
              </a:defRPr>
            </a:lvl3pPr>
            <a:lvl4pPr lvl="3" algn="r">
              <a:buNone/>
              <a:defRPr sz="1000" b="1">
                <a:solidFill>
                  <a:schemeClr val="dk1"/>
                </a:solidFill>
              </a:defRPr>
            </a:lvl4pPr>
            <a:lvl5pPr lvl="4" algn="r">
              <a:buNone/>
              <a:defRPr sz="1000" b="1">
                <a:solidFill>
                  <a:schemeClr val="dk1"/>
                </a:solidFill>
              </a:defRPr>
            </a:lvl5pPr>
            <a:lvl6pPr lvl="5" algn="r">
              <a:buNone/>
              <a:defRPr sz="1000" b="1">
                <a:solidFill>
                  <a:schemeClr val="dk1"/>
                </a:solidFill>
              </a:defRPr>
            </a:lvl6pPr>
            <a:lvl7pPr lvl="6" algn="r">
              <a:buNone/>
              <a:defRPr sz="1000" b="1">
                <a:solidFill>
                  <a:schemeClr val="dk1"/>
                </a:solidFill>
              </a:defRPr>
            </a:lvl7pPr>
            <a:lvl8pPr lvl="7" algn="r">
              <a:buNone/>
              <a:defRPr sz="1000" b="1">
                <a:solidFill>
                  <a:schemeClr val="dk1"/>
                </a:solidFill>
              </a:defRPr>
            </a:lvl8pPr>
            <a:lvl9pPr lvl="8" algn="r">
              <a:buNone/>
              <a:defRPr sz="1000" b="1">
                <a:solidFill>
                  <a:schemeClr val="dk1"/>
                </a:solidFill>
              </a:defRPr>
            </a:lvl9pPr>
          </a:lstStyle>
          <a:p>
            <a:pPr marL="0" lvl="0" indent="0" algn="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Footer Placeholder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E87439B0-5F94-4613-A327-B150564EFFD4}" type="slidenum">
              <a:rPr lang="en-US" smtClean="0"/>
              <a:t>‹#›</a:t>
            </a:fld>
            <a:endParaRPr lang="en-US"/>
          </a:p>
        </p:txBody>
      </p:sp>
      <p:pic>
        <p:nvPicPr>
          <p:cNvPr id="8" name="Picture 7"/>
          <p:cNvPicPr>
            <a:picLocks noChangeAspect="1"/>
          </p:cNvPicPr>
          <p:nvPr userDrawn="1"/>
        </p:nvPicPr>
        <p:blipFill>
          <a:blip r:embed="rId13" cstate="email">
            <a:extLst>
              <a:ext uri="{28A0092B-C50C-407E-A947-70E740481C1C}">
                <a14:useLocalDpi xmlns:a14="http://schemas.microsoft.com/office/drawing/2010/main"/>
              </a:ext>
            </a:extLst>
          </a:blip>
          <a:stretch>
            <a:fillRect/>
          </a:stretch>
        </p:blipFill>
        <p:spPr>
          <a:xfrm>
            <a:off x="152400" y="4514851"/>
            <a:ext cx="3057150" cy="514351"/>
          </a:xfrm>
          <a:prstGeom prst="rect">
            <a:avLst/>
          </a:prstGeom>
        </p:spPr>
      </p:pic>
    </p:spTree>
    <p:extLst>
      <p:ext uri="{BB962C8B-B14F-4D97-AF65-F5344CB8AC3E}">
        <p14:creationId xmlns:p14="http://schemas.microsoft.com/office/powerpoint/2010/main" val="1805696923"/>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Lst>
  <p:txStyles>
    <p:titleStyle>
      <a:lvl1pPr algn="ctr" defTabSz="685800" rtl="0" eaLnBrk="1" latinLnBrk="0" hangingPunct="1">
        <a:spcBef>
          <a:spcPct val="0"/>
        </a:spcBef>
        <a:buNone/>
        <a:defRPr sz="3300" kern="1200">
          <a:solidFill>
            <a:schemeClr val="tx1"/>
          </a:solidFill>
          <a:latin typeface="+mj-lt"/>
          <a:ea typeface="+mj-ea"/>
          <a:cs typeface="+mj-cs"/>
        </a:defRPr>
      </a:lvl1pPr>
    </p:titleStyle>
    <p:bodyStyle>
      <a:lvl1pPr marL="257175" indent="-257175" algn="l" defTabSz="6858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557213" indent="-214313" algn="l" defTabSz="685800" rtl="0" eaLnBrk="1" latinLnBrk="0" hangingPunct="1">
        <a:spcBef>
          <a:spcPct val="20000"/>
        </a:spcBef>
        <a:buFont typeface="Arial" panose="020B0604020202020204" pitchFamily="34" charset="0"/>
        <a:buChar char="–"/>
        <a:defRPr sz="2100" kern="1200">
          <a:solidFill>
            <a:schemeClr val="tx1"/>
          </a:solidFill>
          <a:latin typeface="+mn-lt"/>
          <a:ea typeface="+mn-ea"/>
          <a:cs typeface="+mn-cs"/>
        </a:defRPr>
      </a:lvl2pPr>
      <a:lvl3pPr marL="857250" indent="-171450" algn="l" defTabSz="6858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3pPr>
      <a:lvl4pPr marL="12001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4pPr>
      <a:lvl5pPr marL="15430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5pPr>
      <a:lvl6pPr marL="18859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6pPr>
      <a:lvl7pPr marL="22288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7pPr>
      <a:lvl8pPr marL="25717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blipFill dpi="0" rotWithShape="1">
          <a:blip r:embed="rId19">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840000" y="1369219"/>
            <a:ext cx="7675350" cy="3263504"/>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gradFill flip="none" rotWithShape="1">
                  <a:gsLst>
                    <a:gs pos="28000">
                      <a:schemeClr val="tx1">
                        <a:lumMod val="93000"/>
                      </a:schemeClr>
                    </a:gs>
                    <a:gs pos="0">
                      <a:schemeClr val="bg1">
                        <a:lumMod val="38000"/>
                        <a:lumOff val="62000"/>
                      </a:schemeClr>
                    </a:gs>
                    <a:gs pos="100000">
                      <a:schemeClr val="tx2">
                        <a:lumMod val="0"/>
                        <a:lumOff val="100000"/>
                      </a:schemeClr>
                    </a:gs>
                  </a:gsLst>
                  <a:lin ang="5400000" scaled="1"/>
                  <a:tileRect/>
                </a:gradFill>
              </a:defRPr>
            </a:lvl1pPr>
          </a:lstStyle>
          <a:p>
            <a:fld id="{5E371130-5940-4D78-ACEB-E19DE376F0B0}" type="datetimeFigureOut">
              <a:rPr lang="en-CA" smtClean="0"/>
              <a:t>11/05/2022</a:t>
            </a:fld>
            <a:endParaRPr lang="en-CA"/>
          </a:p>
        </p:txBody>
      </p:sp>
      <p:sp>
        <p:nvSpPr>
          <p:cNvPr id="5" name="Footer Placeholder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gradFill flip="none" rotWithShape="1">
                  <a:gsLst>
                    <a:gs pos="28000">
                      <a:schemeClr val="tx1">
                        <a:lumMod val="93000"/>
                      </a:schemeClr>
                    </a:gs>
                    <a:gs pos="0">
                      <a:schemeClr val="bg1">
                        <a:lumMod val="38000"/>
                        <a:lumOff val="62000"/>
                      </a:schemeClr>
                    </a:gs>
                    <a:gs pos="100000">
                      <a:schemeClr val="tx2">
                        <a:lumMod val="0"/>
                        <a:lumOff val="100000"/>
                      </a:schemeClr>
                    </a:gs>
                  </a:gsLst>
                  <a:lin ang="5400000" scaled="1"/>
                  <a:tileRect/>
                </a:gradFill>
              </a:defRPr>
            </a:lvl1pPr>
          </a:lstStyle>
          <a:p>
            <a:endParaRPr lang="en-CA"/>
          </a:p>
        </p:txBody>
      </p:sp>
      <p:sp>
        <p:nvSpPr>
          <p:cNvPr id="6" name="Slide Number Placeholder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gradFill flip="none" rotWithShape="1">
                  <a:gsLst>
                    <a:gs pos="28000">
                      <a:schemeClr val="tx1">
                        <a:lumMod val="93000"/>
                      </a:schemeClr>
                    </a:gs>
                    <a:gs pos="0">
                      <a:schemeClr val="bg1">
                        <a:lumMod val="38000"/>
                        <a:lumOff val="62000"/>
                      </a:schemeClr>
                    </a:gs>
                    <a:gs pos="100000">
                      <a:schemeClr val="tx2">
                        <a:lumMod val="0"/>
                        <a:lumOff val="100000"/>
                      </a:schemeClr>
                    </a:gs>
                  </a:gsLst>
                  <a:lin ang="5400000" scaled="1"/>
                  <a:tileRect/>
                </a:gradFill>
              </a:defRPr>
            </a:lvl1pPr>
          </a:lstStyle>
          <a:p>
            <a:fld id="{21806BF3-73A9-4FCC-959C-9142B0ECE711}" type="slidenum">
              <a:rPr lang="en-CA" smtClean="0"/>
              <a:t>‹#›</a:t>
            </a:fld>
            <a:endParaRPr lang="en-CA"/>
          </a:p>
        </p:txBody>
      </p:sp>
    </p:spTree>
    <p:extLst>
      <p:ext uri="{BB962C8B-B14F-4D97-AF65-F5344CB8AC3E}">
        <p14:creationId xmlns:p14="http://schemas.microsoft.com/office/powerpoint/2010/main" val="1492665101"/>
      </p:ext>
    </p:extLst>
  </p:cSld>
  <p:clrMap bg1="dk1" tx1="lt1" bg2="dk2" tx2="lt2" accent1="accent1" accent2="accent2" accent3="accent3" accent4="accent4" accent5="accent5" accent6="accent6" hlink="hlink" folHlink="folHlink"/>
  <p:sldLayoutIdLst>
    <p:sldLayoutId id="2147483674" r:id="rId1"/>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 id="2147483685" r:id="rId12"/>
    <p:sldLayoutId id="2147483686" r:id="rId13"/>
    <p:sldLayoutId id="2147483687" r:id="rId14"/>
    <p:sldLayoutId id="2147483688" r:id="rId15"/>
    <p:sldLayoutId id="2147483689" r:id="rId16"/>
    <p:sldLayoutId id="2147483690" r:id="rId17"/>
  </p:sldLayoutIdLst>
  <p:txStyles>
    <p:titleStyle>
      <a:lvl1pPr algn="l" defTabSz="685800" rtl="0" eaLnBrk="1" latinLnBrk="0" hangingPunct="1">
        <a:lnSpc>
          <a:spcPct val="90000"/>
        </a:lnSpc>
        <a:spcBef>
          <a:spcPct val="0"/>
        </a:spcBef>
        <a:buNone/>
        <a:defRPr sz="4050" b="0" kern="1200">
          <a:gradFill flip="none" rotWithShape="1">
            <a:gsLst>
              <a:gs pos="28000">
                <a:schemeClr val="tx1">
                  <a:lumMod val="93000"/>
                </a:schemeClr>
              </a:gs>
              <a:gs pos="0">
                <a:schemeClr val="bg1">
                  <a:lumMod val="25000"/>
                  <a:lumOff val="75000"/>
                </a:schemeClr>
              </a:gs>
              <a:gs pos="100000">
                <a:schemeClr val="tx2">
                  <a:lumMod val="0"/>
                  <a:lumOff val="100000"/>
                </a:schemeClr>
              </a:gs>
            </a:gsLst>
            <a:lin ang="4800000" scaled="0"/>
            <a:tileRect/>
          </a:gra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gradFill>
            <a:gsLst>
              <a:gs pos="34000">
                <a:schemeClr val="tx1">
                  <a:lumMod val="93000"/>
                </a:schemeClr>
              </a:gs>
              <a:gs pos="0">
                <a:schemeClr val="bg1">
                  <a:lumMod val="25000"/>
                  <a:lumOff val="75000"/>
                </a:schemeClr>
              </a:gs>
              <a:gs pos="100000">
                <a:schemeClr val="tx2">
                  <a:lumMod val="0"/>
                  <a:lumOff val="100000"/>
                </a:schemeClr>
              </a:gs>
            </a:gsLst>
            <a:lin ang="4800000" scaled="0"/>
          </a:gra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gradFill>
            <a:gsLst>
              <a:gs pos="34000">
                <a:schemeClr val="tx1">
                  <a:lumMod val="93000"/>
                </a:schemeClr>
              </a:gs>
              <a:gs pos="0">
                <a:schemeClr val="bg1">
                  <a:lumMod val="25000"/>
                  <a:lumOff val="75000"/>
                </a:schemeClr>
              </a:gs>
              <a:gs pos="100000">
                <a:schemeClr val="tx2">
                  <a:lumMod val="0"/>
                  <a:lumOff val="100000"/>
                </a:schemeClr>
              </a:gs>
            </a:gsLst>
            <a:lin ang="4800000" scaled="0"/>
          </a:gra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gradFill>
            <a:gsLst>
              <a:gs pos="34000">
                <a:schemeClr val="tx1">
                  <a:lumMod val="93000"/>
                </a:schemeClr>
              </a:gs>
              <a:gs pos="0">
                <a:schemeClr val="bg1">
                  <a:lumMod val="25000"/>
                  <a:lumOff val="75000"/>
                </a:schemeClr>
              </a:gs>
              <a:gs pos="100000">
                <a:schemeClr val="tx2">
                  <a:lumMod val="0"/>
                  <a:lumOff val="100000"/>
                </a:schemeClr>
              </a:gs>
            </a:gsLst>
            <a:lin ang="4800000" scaled="0"/>
          </a:gra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gradFill>
            <a:gsLst>
              <a:gs pos="34000">
                <a:schemeClr val="tx1">
                  <a:lumMod val="93000"/>
                </a:schemeClr>
              </a:gs>
              <a:gs pos="0">
                <a:schemeClr val="bg1">
                  <a:lumMod val="25000"/>
                  <a:lumOff val="75000"/>
                </a:schemeClr>
              </a:gs>
              <a:gs pos="100000">
                <a:schemeClr val="tx2">
                  <a:lumMod val="0"/>
                  <a:lumOff val="100000"/>
                </a:schemeClr>
              </a:gs>
            </a:gsLst>
            <a:lin ang="4800000" scaled="0"/>
          </a:gra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gradFill>
            <a:gsLst>
              <a:gs pos="34000">
                <a:schemeClr val="tx1">
                  <a:lumMod val="93000"/>
                </a:schemeClr>
              </a:gs>
              <a:gs pos="0">
                <a:schemeClr val="bg1">
                  <a:lumMod val="25000"/>
                  <a:lumOff val="75000"/>
                </a:schemeClr>
              </a:gs>
              <a:gs pos="100000">
                <a:schemeClr val="tx2">
                  <a:lumMod val="0"/>
                  <a:lumOff val="100000"/>
                </a:schemeClr>
              </a:gs>
            </a:gsLst>
            <a:lin ang="4800000" scaled="0"/>
          </a:gra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10000"/>
            <a:ext cx="8520600" cy="607800"/>
          </a:xfrm>
          <a:prstGeom prst="rect">
            <a:avLst/>
          </a:prstGeom>
          <a:noFill/>
          <a:ln>
            <a:noFill/>
          </a:ln>
        </p:spPr>
        <p:txBody>
          <a:bodyPr spcFirstLastPara="1" wrap="square" lIns="91425" tIns="91425" rIns="91425" bIns="91425" anchor="t" anchorCtr="0">
            <a:normAutofit/>
          </a:bodyPr>
          <a:lstStyle>
            <a:lvl1pPr lvl="0">
              <a:spcBef>
                <a:spcPts val="0"/>
              </a:spcBef>
              <a:spcAft>
                <a:spcPts val="0"/>
              </a:spcAft>
              <a:buClr>
                <a:schemeClr val="dk1"/>
              </a:buClr>
              <a:buSzPts val="3000"/>
              <a:buFont typeface="Roboto"/>
              <a:buNone/>
              <a:defRPr sz="3000">
                <a:solidFill>
                  <a:schemeClr val="dk1"/>
                </a:solidFill>
                <a:latin typeface="Roboto"/>
                <a:ea typeface="Roboto"/>
                <a:cs typeface="Roboto"/>
                <a:sym typeface="Roboto"/>
              </a:defRPr>
            </a:lvl1pPr>
            <a:lvl2pPr lvl="1">
              <a:spcBef>
                <a:spcPts val="0"/>
              </a:spcBef>
              <a:spcAft>
                <a:spcPts val="0"/>
              </a:spcAft>
              <a:buClr>
                <a:schemeClr val="dk1"/>
              </a:buClr>
              <a:buSzPts val="3000"/>
              <a:buFont typeface="Roboto"/>
              <a:buNone/>
              <a:defRPr sz="3000">
                <a:solidFill>
                  <a:schemeClr val="dk1"/>
                </a:solidFill>
                <a:latin typeface="Roboto"/>
                <a:ea typeface="Roboto"/>
                <a:cs typeface="Roboto"/>
                <a:sym typeface="Roboto"/>
              </a:defRPr>
            </a:lvl2pPr>
            <a:lvl3pPr lvl="2">
              <a:spcBef>
                <a:spcPts val="0"/>
              </a:spcBef>
              <a:spcAft>
                <a:spcPts val="0"/>
              </a:spcAft>
              <a:buClr>
                <a:schemeClr val="dk1"/>
              </a:buClr>
              <a:buSzPts val="3000"/>
              <a:buFont typeface="Roboto"/>
              <a:buNone/>
              <a:defRPr sz="3000">
                <a:solidFill>
                  <a:schemeClr val="dk1"/>
                </a:solidFill>
                <a:latin typeface="Roboto"/>
                <a:ea typeface="Roboto"/>
                <a:cs typeface="Roboto"/>
                <a:sym typeface="Roboto"/>
              </a:defRPr>
            </a:lvl3pPr>
            <a:lvl4pPr lvl="3">
              <a:spcBef>
                <a:spcPts val="0"/>
              </a:spcBef>
              <a:spcAft>
                <a:spcPts val="0"/>
              </a:spcAft>
              <a:buClr>
                <a:schemeClr val="dk1"/>
              </a:buClr>
              <a:buSzPts val="3000"/>
              <a:buFont typeface="Roboto"/>
              <a:buNone/>
              <a:defRPr sz="3000">
                <a:solidFill>
                  <a:schemeClr val="dk1"/>
                </a:solidFill>
                <a:latin typeface="Roboto"/>
                <a:ea typeface="Roboto"/>
                <a:cs typeface="Roboto"/>
                <a:sym typeface="Roboto"/>
              </a:defRPr>
            </a:lvl4pPr>
            <a:lvl5pPr lvl="4">
              <a:spcBef>
                <a:spcPts val="0"/>
              </a:spcBef>
              <a:spcAft>
                <a:spcPts val="0"/>
              </a:spcAft>
              <a:buClr>
                <a:schemeClr val="dk1"/>
              </a:buClr>
              <a:buSzPts val="3000"/>
              <a:buFont typeface="Roboto"/>
              <a:buNone/>
              <a:defRPr sz="3000">
                <a:solidFill>
                  <a:schemeClr val="dk1"/>
                </a:solidFill>
                <a:latin typeface="Roboto"/>
                <a:ea typeface="Roboto"/>
                <a:cs typeface="Roboto"/>
                <a:sym typeface="Roboto"/>
              </a:defRPr>
            </a:lvl5pPr>
            <a:lvl6pPr lvl="5">
              <a:spcBef>
                <a:spcPts val="0"/>
              </a:spcBef>
              <a:spcAft>
                <a:spcPts val="0"/>
              </a:spcAft>
              <a:buClr>
                <a:schemeClr val="dk1"/>
              </a:buClr>
              <a:buSzPts val="3000"/>
              <a:buFont typeface="Roboto"/>
              <a:buNone/>
              <a:defRPr sz="3000">
                <a:solidFill>
                  <a:schemeClr val="dk1"/>
                </a:solidFill>
                <a:latin typeface="Roboto"/>
                <a:ea typeface="Roboto"/>
                <a:cs typeface="Roboto"/>
                <a:sym typeface="Roboto"/>
              </a:defRPr>
            </a:lvl6pPr>
            <a:lvl7pPr lvl="6">
              <a:spcBef>
                <a:spcPts val="0"/>
              </a:spcBef>
              <a:spcAft>
                <a:spcPts val="0"/>
              </a:spcAft>
              <a:buClr>
                <a:schemeClr val="dk1"/>
              </a:buClr>
              <a:buSzPts val="3000"/>
              <a:buFont typeface="Roboto"/>
              <a:buNone/>
              <a:defRPr sz="3000">
                <a:solidFill>
                  <a:schemeClr val="dk1"/>
                </a:solidFill>
                <a:latin typeface="Roboto"/>
                <a:ea typeface="Roboto"/>
                <a:cs typeface="Roboto"/>
                <a:sym typeface="Roboto"/>
              </a:defRPr>
            </a:lvl7pPr>
            <a:lvl8pPr lvl="7">
              <a:spcBef>
                <a:spcPts val="0"/>
              </a:spcBef>
              <a:spcAft>
                <a:spcPts val="0"/>
              </a:spcAft>
              <a:buClr>
                <a:schemeClr val="dk1"/>
              </a:buClr>
              <a:buSzPts val="3000"/>
              <a:buFont typeface="Roboto"/>
              <a:buNone/>
              <a:defRPr sz="3000">
                <a:solidFill>
                  <a:schemeClr val="dk1"/>
                </a:solidFill>
                <a:latin typeface="Roboto"/>
                <a:ea typeface="Roboto"/>
                <a:cs typeface="Roboto"/>
                <a:sym typeface="Roboto"/>
              </a:defRPr>
            </a:lvl8pPr>
            <a:lvl9pPr lvl="8">
              <a:spcBef>
                <a:spcPts val="0"/>
              </a:spcBef>
              <a:spcAft>
                <a:spcPts val="0"/>
              </a:spcAft>
              <a:buClr>
                <a:schemeClr val="dk1"/>
              </a:buClr>
              <a:buSzPts val="3000"/>
              <a:buFont typeface="Roboto"/>
              <a:buNone/>
              <a:defRPr sz="3000">
                <a:solidFill>
                  <a:schemeClr val="dk1"/>
                </a:solidFill>
                <a:latin typeface="Roboto"/>
                <a:ea typeface="Roboto"/>
                <a:cs typeface="Roboto"/>
                <a:sym typeface="Roboto"/>
              </a:defRPr>
            </a:lvl9pPr>
          </a:lstStyle>
          <a:p>
            <a:endParaRPr/>
          </a:p>
        </p:txBody>
      </p:sp>
      <p:sp>
        <p:nvSpPr>
          <p:cNvPr id="7" name="Google Shape;7;p1"/>
          <p:cNvSpPr txBox="1">
            <a:spLocks noGrp="1"/>
          </p:cNvSpPr>
          <p:nvPr>
            <p:ph type="body" idx="1"/>
          </p:nvPr>
        </p:nvSpPr>
        <p:spPr>
          <a:xfrm>
            <a:off x="311700" y="1229875"/>
            <a:ext cx="8520600" cy="3339000"/>
          </a:xfrm>
          <a:prstGeom prst="rect">
            <a:avLst/>
          </a:prstGeom>
          <a:noFill/>
          <a:ln>
            <a:noFill/>
          </a:ln>
        </p:spPr>
        <p:txBody>
          <a:bodyPr spcFirstLastPara="1" wrap="square" lIns="91425" tIns="91425" rIns="91425" bIns="91425" anchor="t" anchorCtr="0">
            <a:normAutofit/>
          </a:bodyPr>
          <a:lstStyle>
            <a:lvl1pPr marL="457200" lvl="0" indent="-342900">
              <a:lnSpc>
                <a:spcPct val="115000"/>
              </a:lnSpc>
              <a:spcBef>
                <a:spcPts val="0"/>
              </a:spcBef>
              <a:spcAft>
                <a:spcPts val="0"/>
              </a:spcAft>
              <a:buClr>
                <a:schemeClr val="dk2"/>
              </a:buClr>
              <a:buSzPts val="1800"/>
              <a:buFont typeface="Roboto"/>
              <a:buChar char="●"/>
              <a:defRPr sz="1800">
                <a:solidFill>
                  <a:schemeClr val="dk2"/>
                </a:solidFill>
                <a:latin typeface="Roboto"/>
                <a:ea typeface="Roboto"/>
                <a:cs typeface="Roboto"/>
                <a:sym typeface="Roboto"/>
              </a:defRPr>
            </a:lvl1pPr>
            <a:lvl2pPr marL="914400" lvl="1" indent="-317500">
              <a:lnSpc>
                <a:spcPct val="115000"/>
              </a:lnSpc>
              <a:spcBef>
                <a:spcPts val="0"/>
              </a:spcBef>
              <a:spcAft>
                <a:spcPts val="0"/>
              </a:spcAft>
              <a:buClr>
                <a:schemeClr val="dk2"/>
              </a:buClr>
              <a:buSzPts val="1400"/>
              <a:buFont typeface="Roboto"/>
              <a:buChar char="○"/>
              <a:defRPr>
                <a:solidFill>
                  <a:schemeClr val="dk2"/>
                </a:solidFill>
                <a:latin typeface="Roboto"/>
                <a:ea typeface="Roboto"/>
                <a:cs typeface="Roboto"/>
                <a:sym typeface="Roboto"/>
              </a:defRPr>
            </a:lvl2pPr>
            <a:lvl3pPr marL="1371600" lvl="2" indent="-317500">
              <a:lnSpc>
                <a:spcPct val="115000"/>
              </a:lnSpc>
              <a:spcBef>
                <a:spcPts val="0"/>
              </a:spcBef>
              <a:spcAft>
                <a:spcPts val="0"/>
              </a:spcAft>
              <a:buClr>
                <a:schemeClr val="dk2"/>
              </a:buClr>
              <a:buSzPts val="1400"/>
              <a:buFont typeface="Roboto"/>
              <a:buChar char="■"/>
              <a:defRPr>
                <a:solidFill>
                  <a:schemeClr val="dk2"/>
                </a:solidFill>
                <a:latin typeface="Roboto"/>
                <a:ea typeface="Roboto"/>
                <a:cs typeface="Roboto"/>
                <a:sym typeface="Roboto"/>
              </a:defRPr>
            </a:lvl3pPr>
            <a:lvl4pPr marL="1828800" lvl="3" indent="-317500">
              <a:lnSpc>
                <a:spcPct val="115000"/>
              </a:lnSpc>
              <a:spcBef>
                <a:spcPts val="0"/>
              </a:spcBef>
              <a:spcAft>
                <a:spcPts val="0"/>
              </a:spcAft>
              <a:buClr>
                <a:schemeClr val="dk2"/>
              </a:buClr>
              <a:buSzPts val="1400"/>
              <a:buFont typeface="Roboto"/>
              <a:buChar char="●"/>
              <a:defRPr>
                <a:solidFill>
                  <a:schemeClr val="dk2"/>
                </a:solidFill>
                <a:latin typeface="Roboto"/>
                <a:ea typeface="Roboto"/>
                <a:cs typeface="Roboto"/>
                <a:sym typeface="Roboto"/>
              </a:defRPr>
            </a:lvl4pPr>
            <a:lvl5pPr marL="2286000" lvl="4" indent="-317500">
              <a:lnSpc>
                <a:spcPct val="115000"/>
              </a:lnSpc>
              <a:spcBef>
                <a:spcPts val="0"/>
              </a:spcBef>
              <a:spcAft>
                <a:spcPts val="0"/>
              </a:spcAft>
              <a:buClr>
                <a:schemeClr val="dk2"/>
              </a:buClr>
              <a:buSzPts val="1400"/>
              <a:buFont typeface="Roboto"/>
              <a:buChar char="○"/>
              <a:defRPr>
                <a:solidFill>
                  <a:schemeClr val="dk2"/>
                </a:solidFill>
                <a:latin typeface="Roboto"/>
                <a:ea typeface="Roboto"/>
                <a:cs typeface="Roboto"/>
                <a:sym typeface="Roboto"/>
              </a:defRPr>
            </a:lvl5pPr>
            <a:lvl6pPr marL="2743200" lvl="5" indent="-317500">
              <a:lnSpc>
                <a:spcPct val="115000"/>
              </a:lnSpc>
              <a:spcBef>
                <a:spcPts val="0"/>
              </a:spcBef>
              <a:spcAft>
                <a:spcPts val="0"/>
              </a:spcAft>
              <a:buClr>
                <a:schemeClr val="dk2"/>
              </a:buClr>
              <a:buSzPts val="1400"/>
              <a:buFont typeface="Roboto"/>
              <a:buChar char="■"/>
              <a:defRPr>
                <a:solidFill>
                  <a:schemeClr val="dk2"/>
                </a:solidFill>
                <a:latin typeface="Roboto"/>
                <a:ea typeface="Roboto"/>
                <a:cs typeface="Roboto"/>
                <a:sym typeface="Roboto"/>
              </a:defRPr>
            </a:lvl6pPr>
            <a:lvl7pPr marL="3200400" lvl="6" indent="-317500">
              <a:lnSpc>
                <a:spcPct val="115000"/>
              </a:lnSpc>
              <a:spcBef>
                <a:spcPts val="0"/>
              </a:spcBef>
              <a:spcAft>
                <a:spcPts val="0"/>
              </a:spcAft>
              <a:buClr>
                <a:schemeClr val="dk2"/>
              </a:buClr>
              <a:buSzPts val="1400"/>
              <a:buFont typeface="Roboto"/>
              <a:buChar char="●"/>
              <a:defRPr>
                <a:solidFill>
                  <a:schemeClr val="dk2"/>
                </a:solidFill>
                <a:latin typeface="Roboto"/>
                <a:ea typeface="Roboto"/>
                <a:cs typeface="Roboto"/>
                <a:sym typeface="Roboto"/>
              </a:defRPr>
            </a:lvl7pPr>
            <a:lvl8pPr marL="3657600" lvl="7" indent="-317500">
              <a:lnSpc>
                <a:spcPct val="115000"/>
              </a:lnSpc>
              <a:spcBef>
                <a:spcPts val="0"/>
              </a:spcBef>
              <a:spcAft>
                <a:spcPts val="0"/>
              </a:spcAft>
              <a:buClr>
                <a:schemeClr val="dk2"/>
              </a:buClr>
              <a:buSzPts val="1400"/>
              <a:buFont typeface="Roboto"/>
              <a:buChar char="○"/>
              <a:defRPr>
                <a:solidFill>
                  <a:schemeClr val="dk2"/>
                </a:solidFill>
                <a:latin typeface="Roboto"/>
                <a:ea typeface="Roboto"/>
                <a:cs typeface="Roboto"/>
                <a:sym typeface="Roboto"/>
              </a:defRPr>
            </a:lvl8pPr>
            <a:lvl9pPr marL="4114800" lvl="8" indent="-317500">
              <a:lnSpc>
                <a:spcPct val="115000"/>
              </a:lnSpc>
              <a:spcBef>
                <a:spcPts val="0"/>
              </a:spcBef>
              <a:spcAft>
                <a:spcPts val="0"/>
              </a:spcAft>
              <a:buClr>
                <a:schemeClr val="dk2"/>
              </a:buClr>
              <a:buSzPts val="1400"/>
              <a:buFont typeface="Roboto"/>
              <a:buChar char="■"/>
              <a:defRPr>
                <a:solidFill>
                  <a:schemeClr val="dk2"/>
                </a:solidFill>
                <a:latin typeface="Roboto"/>
                <a:ea typeface="Roboto"/>
                <a:cs typeface="Roboto"/>
                <a:sym typeface="Roboto"/>
              </a:defRPr>
            </a:lvl9pPr>
          </a:lstStyle>
          <a:p>
            <a:endParaRPr/>
          </a:p>
        </p:txBody>
      </p:sp>
      <p:sp>
        <p:nvSpPr>
          <p:cNvPr id="8" name="Google Shape;8;p1"/>
          <p:cNvSpPr txBox="1">
            <a:spLocks noGrp="1"/>
          </p:cNvSpPr>
          <p:nvPr>
            <p:ph type="sldNum" idx="12"/>
          </p:nvPr>
        </p:nvSpPr>
        <p:spPr>
          <a:xfrm>
            <a:off x="8460431" y="4651190"/>
            <a:ext cx="548700" cy="393600"/>
          </a:xfrm>
          <a:prstGeom prst="rect">
            <a:avLst/>
          </a:prstGeom>
          <a:noFill/>
          <a:ln>
            <a:noFill/>
          </a:ln>
        </p:spPr>
        <p:txBody>
          <a:bodyPr spcFirstLastPara="1" wrap="square" lIns="91425" tIns="91425" rIns="91425" bIns="91425" anchor="ctr" anchorCtr="0">
            <a:normAutofit/>
          </a:bodyPr>
          <a:lstStyle>
            <a:lvl1pPr lvl="0" algn="r">
              <a:buNone/>
              <a:defRPr sz="1000">
                <a:solidFill>
                  <a:schemeClr val="lt1"/>
                </a:solidFill>
                <a:latin typeface="Roboto"/>
                <a:ea typeface="Roboto"/>
                <a:cs typeface="Roboto"/>
                <a:sym typeface="Roboto"/>
              </a:defRPr>
            </a:lvl1pPr>
            <a:lvl2pPr lvl="1" algn="r">
              <a:buNone/>
              <a:defRPr sz="1000">
                <a:solidFill>
                  <a:schemeClr val="lt1"/>
                </a:solidFill>
                <a:latin typeface="Roboto"/>
                <a:ea typeface="Roboto"/>
                <a:cs typeface="Roboto"/>
                <a:sym typeface="Roboto"/>
              </a:defRPr>
            </a:lvl2pPr>
            <a:lvl3pPr lvl="2" algn="r">
              <a:buNone/>
              <a:defRPr sz="1000">
                <a:solidFill>
                  <a:schemeClr val="lt1"/>
                </a:solidFill>
                <a:latin typeface="Roboto"/>
                <a:ea typeface="Roboto"/>
                <a:cs typeface="Roboto"/>
                <a:sym typeface="Roboto"/>
              </a:defRPr>
            </a:lvl3pPr>
            <a:lvl4pPr lvl="3" algn="r">
              <a:buNone/>
              <a:defRPr sz="1000">
                <a:solidFill>
                  <a:schemeClr val="lt1"/>
                </a:solidFill>
                <a:latin typeface="Roboto"/>
                <a:ea typeface="Roboto"/>
                <a:cs typeface="Roboto"/>
                <a:sym typeface="Roboto"/>
              </a:defRPr>
            </a:lvl4pPr>
            <a:lvl5pPr lvl="4" algn="r">
              <a:buNone/>
              <a:defRPr sz="1000">
                <a:solidFill>
                  <a:schemeClr val="lt1"/>
                </a:solidFill>
                <a:latin typeface="Roboto"/>
                <a:ea typeface="Roboto"/>
                <a:cs typeface="Roboto"/>
                <a:sym typeface="Roboto"/>
              </a:defRPr>
            </a:lvl5pPr>
            <a:lvl6pPr lvl="5" algn="r">
              <a:buNone/>
              <a:defRPr sz="1000">
                <a:solidFill>
                  <a:schemeClr val="lt1"/>
                </a:solidFill>
                <a:latin typeface="Roboto"/>
                <a:ea typeface="Roboto"/>
                <a:cs typeface="Roboto"/>
                <a:sym typeface="Roboto"/>
              </a:defRPr>
            </a:lvl6pPr>
            <a:lvl7pPr lvl="6" algn="r">
              <a:buNone/>
              <a:defRPr sz="1000">
                <a:solidFill>
                  <a:schemeClr val="lt1"/>
                </a:solidFill>
                <a:latin typeface="Roboto"/>
                <a:ea typeface="Roboto"/>
                <a:cs typeface="Roboto"/>
                <a:sym typeface="Roboto"/>
              </a:defRPr>
            </a:lvl7pPr>
            <a:lvl8pPr lvl="7" algn="r">
              <a:buNone/>
              <a:defRPr sz="1000">
                <a:solidFill>
                  <a:schemeClr val="lt1"/>
                </a:solidFill>
                <a:latin typeface="Roboto"/>
                <a:ea typeface="Roboto"/>
                <a:cs typeface="Roboto"/>
                <a:sym typeface="Roboto"/>
              </a:defRPr>
            </a:lvl8pPr>
            <a:lvl9pPr lvl="8" algn="r">
              <a:buNone/>
              <a:defRPr sz="1000">
                <a:solidFill>
                  <a:schemeClr val="lt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GB"/>
              <a:t>‹#›</a:t>
            </a:fld>
            <a:endParaRPr/>
          </a:p>
        </p:txBody>
      </p:sp>
    </p:spTree>
    <p:extLst>
      <p:ext uri="{BB962C8B-B14F-4D97-AF65-F5344CB8AC3E}">
        <p14:creationId xmlns:p14="http://schemas.microsoft.com/office/powerpoint/2010/main" val="789933512"/>
      </p:ext>
    </p:extLst>
  </p:cSld>
  <p:clrMap bg1="lt1" tx1="dk1" bg2="dk2" tx2="lt2" accent1="accent1" accent2="accent2" accent3="accent3" accent4="accent4" accent5="accent5" accent6="accent6" hlink="hlink" folHlink="folHlink"/>
  <p:sldLayoutIdLst>
    <p:sldLayoutId id="2147483692" r:id="rId1"/>
    <p:sldLayoutId id="2147483693" r:id="rId2"/>
    <p:sldLayoutId id="2147483694" r:id="rId3"/>
    <p:sldLayoutId id="2147483695" r:id="rId4"/>
    <p:sldLayoutId id="2147483696" r:id="rId5"/>
    <p:sldLayoutId id="2147483697" r:id="rId6"/>
    <p:sldLayoutId id="2147483698" r:id="rId7"/>
    <p:sldLayoutId id="2147483699" r:id="rId8"/>
    <p:sldLayoutId id="2147483700" r:id="rId9"/>
    <p:sldLayoutId id="2147483701" r:id="rId10"/>
    <p:sldLayoutId id="2147483702"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grpSp>
        <p:nvGrpSpPr>
          <p:cNvPr id="6" name="Google Shape;6;p1"/>
          <p:cNvGrpSpPr/>
          <p:nvPr/>
        </p:nvGrpSpPr>
        <p:grpSpPr>
          <a:xfrm>
            <a:off x="381000" y="7"/>
            <a:ext cx="8382000" cy="5162348"/>
            <a:chOff x="381000" y="-18750"/>
            <a:chExt cx="8382000" cy="5181000"/>
          </a:xfrm>
        </p:grpSpPr>
        <p:cxnSp>
          <p:nvCxnSpPr>
            <p:cNvPr id="7" name="Google Shape;7;p1"/>
            <p:cNvCxnSpPr/>
            <p:nvPr/>
          </p:nvCxnSpPr>
          <p:spPr>
            <a:xfrm>
              <a:off x="762000" y="-18750"/>
              <a:ext cx="0" cy="5181000"/>
            </a:xfrm>
            <a:prstGeom prst="straightConnector1">
              <a:avLst/>
            </a:prstGeom>
            <a:noFill/>
            <a:ln w="9525" cap="flat" cmpd="sng">
              <a:solidFill>
                <a:srgbClr val="F3F3F3"/>
              </a:solidFill>
              <a:prstDash val="solid"/>
              <a:round/>
              <a:headEnd type="none" w="med" len="med"/>
              <a:tailEnd type="none" w="med" len="med"/>
            </a:ln>
          </p:spPr>
        </p:cxnSp>
        <p:cxnSp>
          <p:nvCxnSpPr>
            <p:cNvPr id="8" name="Google Shape;8;p1"/>
            <p:cNvCxnSpPr/>
            <p:nvPr/>
          </p:nvCxnSpPr>
          <p:spPr>
            <a:xfrm>
              <a:off x="1524000" y="-18750"/>
              <a:ext cx="0" cy="5181000"/>
            </a:xfrm>
            <a:prstGeom prst="straightConnector1">
              <a:avLst/>
            </a:prstGeom>
            <a:noFill/>
            <a:ln w="9525" cap="flat" cmpd="sng">
              <a:solidFill>
                <a:srgbClr val="F3F3F3"/>
              </a:solidFill>
              <a:prstDash val="solid"/>
              <a:round/>
              <a:headEnd type="none" w="med" len="med"/>
              <a:tailEnd type="none" w="med" len="med"/>
            </a:ln>
          </p:spPr>
        </p:cxnSp>
        <p:cxnSp>
          <p:nvCxnSpPr>
            <p:cNvPr id="9" name="Google Shape;9;p1"/>
            <p:cNvCxnSpPr/>
            <p:nvPr/>
          </p:nvCxnSpPr>
          <p:spPr>
            <a:xfrm>
              <a:off x="2286000" y="-18750"/>
              <a:ext cx="0" cy="5181000"/>
            </a:xfrm>
            <a:prstGeom prst="straightConnector1">
              <a:avLst/>
            </a:prstGeom>
            <a:noFill/>
            <a:ln w="9525" cap="flat" cmpd="sng">
              <a:solidFill>
                <a:srgbClr val="F3F3F3"/>
              </a:solidFill>
              <a:prstDash val="solid"/>
              <a:round/>
              <a:headEnd type="none" w="med" len="med"/>
              <a:tailEnd type="none" w="med" len="med"/>
            </a:ln>
          </p:spPr>
        </p:cxnSp>
        <p:cxnSp>
          <p:nvCxnSpPr>
            <p:cNvPr id="10" name="Google Shape;10;p1"/>
            <p:cNvCxnSpPr/>
            <p:nvPr/>
          </p:nvCxnSpPr>
          <p:spPr>
            <a:xfrm>
              <a:off x="3048000" y="-18750"/>
              <a:ext cx="0" cy="5181000"/>
            </a:xfrm>
            <a:prstGeom prst="straightConnector1">
              <a:avLst/>
            </a:prstGeom>
            <a:noFill/>
            <a:ln w="9525" cap="flat" cmpd="sng">
              <a:solidFill>
                <a:srgbClr val="F3F3F3"/>
              </a:solidFill>
              <a:prstDash val="solid"/>
              <a:round/>
              <a:headEnd type="none" w="med" len="med"/>
              <a:tailEnd type="none" w="med" len="med"/>
            </a:ln>
          </p:spPr>
        </p:cxnSp>
        <p:cxnSp>
          <p:nvCxnSpPr>
            <p:cNvPr id="11" name="Google Shape;11;p1"/>
            <p:cNvCxnSpPr/>
            <p:nvPr/>
          </p:nvCxnSpPr>
          <p:spPr>
            <a:xfrm>
              <a:off x="3810000" y="-18750"/>
              <a:ext cx="0" cy="5181000"/>
            </a:xfrm>
            <a:prstGeom prst="straightConnector1">
              <a:avLst/>
            </a:prstGeom>
            <a:noFill/>
            <a:ln w="9525" cap="flat" cmpd="sng">
              <a:solidFill>
                <a:srgbClr val="F3F3F3"/>
              </a:solidFill>
              <a:prstDash val="solid"/>
              <a:round/>
              <a:headEnd type="none" w="med" len="med"/>
              <a:tailEnd type="none" w="med" len="med"/>
            </a:ln>
          </p:spPr>
        </p:cxnSp>
        <p:cxnSp>
          <p:nvCxnSpPr>
            <p:cNvPr id="12" name="Google Shape;12;p1"/>
            <p:cNvCxnSpPr/>
            <p:nvPr/>
          </p:nvCxnSpPr>
          <p:spPr>
            <a:xfrm>
              <a:off x="4572000" y="-18750"/>
              <a:ext cx="0" cy="5181000"/>
            </a:xfrm>
            <a:prstGeom prst="straightConnector1">
              <a:avLst/>
            </a:prstGeom>
            <a:noFill/>
            <a:ln w="9525" cap="flat" cmpd="sng">
              <a:solidFill>
                <a:srgbClr val="F3F3F3"/>
              </a:solidFill>
              <a:prstDash val="solid"/>
              <a:round/>
              <a:headEnd type="none" w="med" len="med"/>
              <a:tailEnd type="none" w="med" len="med"/>
            </a:ln>
          </p:spPr>
        </p:cxnSp>
        <p:cxnSp>
          <p:nvCxnSpPr>
            <p:cNvPr id="13" name="Google Shape;13;p1"/>
            <p:cNvCxnSpPr/>
            <p:nvPr/>
          </p:nvCxnSpPr>
          <p:spPr>
            <a:xfrm>
              <a:off x="5334000" y="-18750"/>
              <a:ext cx="0" cy="5181000"/>
            </a:xfrm>
            <a:prstGeom prst="straightConnector1">
              <a:avLst/>
            </a:prstGeom>
            <a:noFill/>
            <a:ln w="9525" cap="flat" cmpd="sng">
              <a:solidFill>
                <a:srgbClr val="F3F3F3"/>
              </a:solidFill>
              <a:prstDash val="solid"/>
              <a:round/>
              <a:headEnd type="none" w="med" len="med"/>
              <a:tailEnd type="none" w="med" len="med"/>
            </a:ln>
          </p:spPr>
        </p:cxnSp>
        <p:cxnSp>
          <p:nvCxnSpPr>
            <p:cNvPr id="14" name="Google Shape;14;p1"/>
            <p:cNvCxnSpPr/>
            <p:nvPr/>
          </p:nvCxnSpPr>
          <p:spPr>
            <a:xfrm>
              <a:off x="6096000" y="-18750"/>
              <a:ext cx="0" cy="5181000"/>
            </a:xfrm>
            <a:prstGeom prst="straightConnector1">
              <a:avLst/>
            </a:prstGeom>
            <a:noFill/>
            <a:ln w="9525" cap="flat" cmpd="sng">
              <a:solidFill>
                <a:srgbClr val="F3F3F3"/>
              </a:solidFill>
              <a:prstDash val="solid"/>
              <a:round/>
              <a:headEnd type="none" w="med" len="med"/>
              <a:tailEnd type="none" w="med" len="med"/>
            </a:ln>
          </p:spPr>
        </p:cxnSp>
        <p:cxnSp>
          <p:nvCxnSpPr>
            <p:cNvPr id="15" name="Google Shape;15;p1"/>
            <p:cNvCxnSpPr/>
            <p:nvPr/>
          </p:nvCxnSpPr>
          <p:spPr>
            <a:xfrm>
              <a:off x="6858000" y="-18750"/>
              <a:ext cx="0" cy="5181000"/>
            </a:xfrm>
            <a:prstGeom prst="straightConnector1">
              <a:avLst/>
            </a:prstGeom>
            <a:noFill/>
            <a:ln w="9525" cap="flat" cmpd="sng">
              <a:solidFill>
                <a:srgbClr val="F3F3F3"/>
              </a:solidFill>
              <a:prstDash val="solid"/>
              <a:round/>
              <a:headEnd type="none" w="med" len="med"/>
              <a:tailEnd type="none" w="med" len="med"/>
            </a:ln>
          </p:spPr>
        </p:cxnSp>
        <p:cxnSp>
          <p:nvCxnSpPr>
            <p:cNvPr id="16" name="Google Shape;16;p1"/>
            <p:cNvCxnSpPr/>
            <p:nvPr/>
          </p:nvCxnSpPr>
          <p:spPr>
            <a:xfrm>
              <a:off x="7620000" y="-18750"/>
              <a:ext cx="0" cy="5181000"/>
            </a:xfrm>
            <a:prstGeom prst="straightConnector1">
              <a:avLst/>
            </a:prstGeom>
            <a:noFill/>
            <a:ln w="9525" cap="flat" cmpd="sng">
              <a:solidFill>
                <a:srgbClr val="F3F3F3"/>
              </a:solidFill>
              <a:prstDash val="solid"/>
              <a:round/>
              <a:headEnd type="none" w="med" len="med"/>
              <a:tailEnd type="none" w="med" len="med"/>
            </a:ln>
          </p:spPr>
        </p:cxnSp>
        <p:cxnSp>
          <p:nvCxnSpPr>
            <p:cNvPr id="17" name="Google Shape;17;p1"/>
            <p:cNvCxnSpPr/>
            <p:nvPr/>
          </p:nvCxnSpPr>
          <p:spPr>
            <a:xfrm>
              <a:off x="8382000" y="-18750"/>
              <a:ext cx="0" cy="5181000"/>
            </a:xfrm>
            <a:prstGeom prst="straightConnector1">
              <a:avLst/>
            </a:prstGeom>
            <a:noFill/>
            <a:ln w="9525" cap="flat" cmpd="sng">
              <a:solidFill>
                <a:srgbClr val="F3F3F3"/>
              </a:solidFill>
              <a:prstDash val="solid"/>
              <a:round/>
              <a:headEnd type="none" w="med" len="med"/>
              <a:tailEnd type="none" w="med" len="med"/>
            </a:ln>
          </p:spPr>
        </p:cxnSp>
        <p:cxnSp>
          <p:nvCxnSpPr>
            <p:cNvPr id="18" name="Google Shape;18;p1"/>
            <p:cNvCxnSpPr/>
            <p:nvPr/>
          </p:nvCxnSpPr>
          <p:spPr>
            <a:xfrm>
              <a:off x="381000" y="-18750"/>
              <a:ext cx="0" cy="5181000"/>
            </a:xfrm>
            <a:prstGeom prst="straightConnector1">
              <a:avLst/>
            </a:prstGeom>
            <a:noFill/>
            <a:ln w="9525" cap="flat" cmpd="sng">
              <a:solidFill>
                <a:srgbClr val="F3F3F3"/>
              </a:solidFill>
              <a:prstDash val="dash"/>
              <a:round/>
              <a:headEnd type="none" w="med" len="med"/>
              <a:tailEnd type="none" w="med" len="med"/>
            </a:ln>
          </p:spPr>
        </p:cxnSp>
        <p:cxnSp>
          <p:nvCxnSpPr>
            <p:cNvPr id="19" name="Google Shape;19;p1"/>
            <p:cNvCxnSpPr/>
            <p:nvPr/>
          </p:nvCxnSpPr>
          <p:spPr>
            <a:xfrm>
              <a:off x="1143000" y="-18750"/>
              <a:ext cx="0" cy="5181000"/>
            </a:xfrm>
            <a:prstGeom prst="straightConnector1">
              <a:avLst/>
            </a:prstGeom>
            <a:noFill/>
            <a:ln w="9525" cap="flat" cmpd="sng">
              <a:solidFill>
                <a:srgbClr val="F3F3F3"/>
              </a:solidFill>
              <a:prstDash val="dash"/>
              <a:round/>
              <a:headEnd type="none" w="med" len="med"/>
              <a:tailEnd type="none" w="med" len="med"/>
            </a:ln>
          </p:spPr>
        </p:cxnSp>
        <p:cxnSp>
          <p:nvCxnSpPr>
            <p:cNvPr id="20" name="Google Shape;20;p1"/>
            <p:cNvCxnSpPr/>
            <p:nvPr/>
          </p:nvCxnSpPr>
          <p:spPr>
            <a:xfrm>
              <a:off x="1905000" y="-18750"/>
              <a:ext cx="0" cy="5181000"/>
            </a:xfrm>
            <a:prstGeom prst="straightConnector1">
              <a:avLst/>
            </a:prstGeom>
            <a:noFill/>
            <a:ln w="9525" cap="flat" cmpd="sng">
              <a:solidFill>
                <a:srgbClr val="F3F3F3"/>
              </a:solidFill>
              <a:prstDash val="dash"/>
              <a:round/>
              <a:headEnd type="none" w="med" len="med"/>
              <a:tailEnd type="none" w="med" len="med"/>
            </a:ln>
          </p:spPr>
        </p:cxnSp>
        <p:cxnSp>
          <p:nvCxnSpPr>
            <p:cNvPr id="21" name="Google Shape;21;p1"/>
            <p:cNvCxnSpPr/>
            <p:nvPr/>
          </p:nvCxnSpPr>
          <p:spPr>
            <a:xfrm>
              <a:off x="2667000" y="-18750"/>
              <a:ext cx="0" cy="5181000"/>
            </a:xfrm>
            <a:prstGeom prst="straightConnector1">
              <a:avLst/>
            </a:prstGeom>
            <a:noFill/>
            <a:ln w="9525" cap="flat" cmpd="sng">
              <a:solidFill>
                <a:srgbClr val="F3F3F3"/>
              </a:solidFill>
              <a:prstDash val="dash"/>
              <a:round/>
              <a:headEnd type="none" w="med" len="med"/>
              <a:tailEnd type="none" w="med" len="med"/>
            </a:ln>
          </p:spPr>
        </p:cxnSp>
        <p:cxnSp>
          <p:nvCxnSpPr>
            <p:cNvPr id="22" name="Google Shape;22;p1"/>
            <p:cNvCxnSpPr/>
            <p:nvPr/>
          </p:nvCxnSpPr>
          <p:spPr>
            <a:xfrm>
              <a:off x="3429000" y="-18750"/>
              <a:ext cx="0" cy="5181000"/>
            </a:xfrm>
            <a:prstGeom prst="straightConnector1">
              <a:avLst/>
            </a:prstGeom>
            <a:noFill/>
            <a:ln w="9525" cap="flat" cmpd="sng">
              <a:solidFill>
                <a:srgbClr val="F3F3F3"/>
              </a:solidFill>
              <a:prstDash val="dash"/>
              <a:round/>
              <a:headEnd type="none" w="med" len="med"/>
              <a:tailEnd type="none" w="med" len="med"/>
            </a:ln>
          </p:spPr>
        </p:cxnSp>
        <p:cxnSp>
          <p:nvCxnSpPr>
            <p:cNvPr id="23" name="Google Shape;23;p1"/>
            <p:cNvCxnSpPr/>
            <p:nvPr/>
          </p:nvCxnSpPr>
          <p:spPr>
            <a:xfrm>
              <a:off x="4191000" y="-18750"/>
              <a:ext cx="0" cy="5181000"/>
            </a:xfrm>
            <a:prstGeom prst="straightConnector1">
              <a:avLst/>
            </a:prstGeom>
            <a:noFill/>
            <a:ln w="9525" cap="flat" cmpd="sng">
              <a:solidFill>
                <a:srgbClr val="F3F3F3"/>
              </a:solidFill>
              <a:prstDash val="dash"/>
              <a:round/>
              <a:headEnd type="none" w="med" len="med"/>
              <a:tailEnd type="none" w="med" len="med"/>
            </a:ln>
          </p:spPr>
        </p:cxnSp>
        <p:cxnSp>
          <p:nvCxnSpPr>
            <p:cNvPr id="24" name="Google Shape;24;p1"/>
            <p:cNvCxnSpPr/>
            <p:nvPr/>
          </p:nvCxnSpPr>
          <p:spPr>
            <a:xfrm>
              <a:off x="4953000" y="-18750"/>
              <a:ext cx="0" cy="5181000"/>
            </a:xfrm>
            <a:prstGeom prst="straightConnector1">
              <a:avLst/>
            </a:prstGeom>
            <a:noFill/>
            <a:ln w="9525" cap="flat" cmpd="sng">
              <a:solidFill>
                <a:srgbClr val="F3F3F3"/>
              </a:solidFill>
              <a:prstDash val="dash"/>
              <a:round/>
              <a:headEnd type="none" w="med" len="med"/>
              <a:tailEnd type="none" w="med" len="med"/>
            </a:ln>
          </p:spPr>
        </p:cxnSp>
        <p:cxnSp>
          <p:nvCxnSpPr>
            <p:cNvPr id="25" name="Google Shape;25;p1"/>
            <p:cNvCxnSpPr/>
            <p:nvPr/>
          </p:nvCxnSpPr>
          <p:spPr>
            <a:xfrm>
              <a:off x="5715000" y="-18750"/>
              <a:ext cx="0" cy="5181000"/>
            </a:xfrm>
            <a:prstGeom prst="straightConnector1">
              <a:avLst/>
            </a:prstGeom>
            <a:noFill/>
            <a:ln w="9525" cap="flat" cmpd="sng">
              <a:solidFill>
                <a:srgbClr val="F3F3F3"/>
              </a:solidFill>
              <a:prstDash val="dash"/>
              <a:round/>
              <a:headEnd type="none" w="med" len="med"/>
              <a:tailEnd type="none" w="med" len="med"/>
            </a:ln>
          </p:spPr>
        </p:cxnSp>
        <p:cxnSp>
          <p:nvCxnSpPr>
            <p:cNvPr id="26" name="Google Shape;26;p1"/>
            <p:cNvCxnSpPr/>
            <p:nvPr/>
          </p:nvCxnSpPr>
          <p:spPr>
            <a:xfrm>
              <a:off x="6477000" y="-18750"/>
              <a:ext cx="0" cy="5181000"/>
            </a:xfrm>
            <a:prstGeom prst="straightConnector1">
              <a:avLst/>
            </a:prstGeom>
            <a:noFill/>
            <a:ln w="9525" cap="flat" cmpd="sng">
              <a:solidFill>
                <a:srgbClr val="F3F3F3"/>
              </a:solidFill>
              <a:prstDash val="dash"/>
              <a:round/>
              <a:headEnd type="none" w="med" len="med"/>
              <a:tailEnd type="none" w="med" len="med"/>
            </a:ln>
          </p:spPr>
        </p:cxnSp>
        <p:cxnSp>
          <p:nvCxnSpPr>
            <p:cNvPr id="27" name="Google Shape;27;p1"/>
            <p:cNvCxnSpPr/>
            <p:nvPr/>
          </p:nvCxnSpPr>
          <p:spPr>
            <a:xfrm>
              <a:off x="7239000" y="-18750"/>
              <a:ext cx="0" cy="5181000"/>
            </a:xfrm>
            <a:prstGeom prst="straightConnector1">
              <a:avLst/>
            </a:prstGeom>
            <a:noFill/>
            <a:ln w="9525" cap="flat" cmpd="sng">
              <a:solidFill>
                <a:srgbClr val="F3F3F3"/>
              </a:solidFill>
              <a:prstDash val="dash"/>
              <a:round/>
              <a:headEnd type="none" w="med" len="med"/>
              <a:tailEnd type="none" w="med" len="med"/>
            </a:ln>
          </p:spPr>
        </p:cxnSp>
        <p:cxnSp>
          <p:nvCxnSpPr>
            <p:cNvPr id="28" name="Google Shape;28;p1"/>
            <p:cNvCxnSpPr/>
            <p:nvPr/>
          </p:nvCxnSpPr>
          <p:spPr>
            <a:xfrm>
              <a:off x="8001000" y="-18750"/>
              <a:ext cx="0" cy="5181000"/>
            </a:xfrm>
            <a:prstGeom prst="straightConnector1">
              <a:avLst/>
            </a:prstGeom>
            <a:noFill/>
            <a:ln w="9525" cap="flat" cmpd="sng">
              <a:solidFill>
                <a:srgbClr val="F3F3F3"/>
              </a:solidFill>
              <a:prstDash val="dash"/>
              <a:round/>
              <a:headEnd type="none" w="med" len="med"/>
              <a:tailEnd type="none" w="med" len="med"/>
            </a:ln>
          </p:spPr>
        </p:cxnSp>
        <p:cxnSp>
          <p:nvCxnSpPr>
            <p:cNvPr id="29" name="Google Shape;29;p1"/>
            <p:cNvCxnSpPr/>
            <p:nvPr/>
          </p:nvCxnSpPr>
          <p:spPr>
            <a:xfrm>
              <a:off x="8763000" y="-18750"/>
              <a:ext cx="0" cy="5181000"/>
            </a:xfrm>
            <a:prstGeom prst="straightConnector1">
              <a:avLst/>
            </a:prstGeom>
            <a:noFill/>
            <a:ln w="9525" cap="flat" cmpd="sng">
              <a:solidFill>
                <a:srgbClr val="F3F3F3"/>
              </a:solidFill>
              <a:prstDash val="dash"/>
              <a:round/>
              <a:headEnd type="none" w="med" len="med"/>
              <a:tailEnd type="none" w="med" len="med"/>
            </a:ln>
          </p:spPr>
        </p:cxnSp>
      </p:grpSp>
      <p:sp>
        <p:nvSpPr>
          <p:cNvPr id="30" name="Google Shape;30;p1"/>
          <p:cNvSpPr txBox="1">
            <a:spLocks noGrp="1"/>
          </p:cNvSpPr>
          <p:nvPr>
            <p:ph type="title"/>
          </p:nvPr>
        </p:nvSpPr>
        <p:spPr>
          <a:xfrm>
            <a:off x="1047750" y="634125"/>
            <a:ext cx="6996600" cy="715800"/>
          </a:xfrm>
          <a:prstGeom prst="rect">
            <a:avLst/>
          </a:prstGeom>
          <a:noFill/>
          <a:ln>
            <a:noFill/>
          </a:ln>
        </p:spPr>
        <p:txBody>
          <a:bodyPr spcFirstLastPara="1" wrap="square" lIns="91425" tIns="91425" rIns="91425" bIns="91425" anchor="b" anchorCtr="0">
            <a:noAutofit/>
          </a:bodyPr>
          <a:lstStyle>
            <a:lvl1pPr lvl="0" algn="ctr">
              <a:spcBef>
                <a:spcPts val="0"/>
              </a:spcBef>
              <a:spcAft>
                <a:spcPts val="0"/>
              </a:spcAft>
              <a:buClr>
                <a:schemeClr val="accent1"/>
              </a:buClr>
              <a:buSzPts val="2000"/>
              <a:buFont typeface="Oswald"/>
              <a:buNone/>
              <a:defRPr sz="2000" b="1">
                <a:solidFill>
                  <a:schemeClr val="accent1"/>
                </a:solidFill>
                <a:latin typeface="Oswald"/>
                <a:ea typeface="Oswald"/>
                <a:cs typeface="Oswald"/>
                <a:sym typeface="Oswald"/>
              </a:defRPr>
            </a:lvl1pPr>
            <a:lvl2pPr lvl="1" algn="ctr">
              <a:spcBef>
                <a:spcPts val="0"/>
              </a:spcBef>
              <a:spcAft>
                <a:spcPts val="0"/>
              </a:spcAft>
              <a:buClr>
                <a:schemeClr val="accent1"/>
              </a:buClr>
              <a:buSzPts val="2000"/>
              <a:buFont typeface="Oswald"/>
              <a:buNone/>
              <a:defRPr sz="2000" b="1">
                <a:solidFill>
                  <a:schemeClr val="accent1"/>
                </a:solidFill>
                <a:latin typeface="Oswald"/>
                <a:ea typeface="Oswald"/>
                <a:cs typeface="Oswald"/>
                <a:sym typeface="Oswald"/>
              </a:defRPr>
            </a:lvl2pPr>
            <a:lvl3pPr lvl="2" algn="ctr">
              <a:spcBef>
                <a:spcPts val="0"/>
              </a:spcBef>
              <a:spcAft>
                <a:spcPts val="0"/>
              </a:spcAft>
              <a:buClr>
                <a:schemeClr val="accent1"/>
              </a:buClr>
              <a:buSzPts val="2000"/>
              <a:buFont typeface="Oswald"/>
              <a:buNone/>
              <a:defRPr sz="2000" b="1">
                <a:solidFill>
                  <a:schemeClr val="accent1"/>
                </a:solidFill>
                <a:latin typeface="Oswald"/>
                <a:ea typeface="Oswald"/>
                <a:cs typeface="Oswald"/>
                <a:sym typeface="Oswald"/>
              </a:defRPr>
            </a:lvl3pPr>
            <a:lvl4pPr lvl="3" algn="ctr">
              <a:spcBef>
                <a:spcPts val="0"/>
              </a:spcBef>
              <a:spcAft>
                <a:spcPts val="0"/>
              </a:spcAft>
              <a:buClr>
                <a:schemeClr val="accent1"/>
              </a:buClr>
              <a:buSzPts val="2000"/>
              <a:buFont typeface="Oswald"/>
              <a:buNone/>
              <a:defRPr sz="2000" b="1">
                <a:solidFill>
                  <a:schemeClr val="accent1"/>
                </a:solidFill>
                <a:latin typeface="Oswald"/>
                <a:ea typeface="Oswald"/>
                <a:cs typeface="Oswald"/>
                <a:sym typeface="Oswald"/>
              </a:defRPr>
            </a:lvl4pPr>
            <a:lvl5pPr lvl="4" algn="ctr">
              <a:spcBef>
                <a:spcPts val="0"/>
              </a:spcBef>
              <a:spcAft>
                <a:spcPts val="0"/>
              </a:spcAft>
              <a:buClr>
                <a:schemeClr val="accent1"/>
              </a:buClr>
              <a:buSzPts val="2000"/>
              <a:buFont typeface="Oswald"/>
              <a:buNone/>
              <a:defRPr sz="2000" b="1">
                <a:solidFill>
                  <a:schemeClr val="accent1"/>
                </a:solidFill>
                <a:latin typeface="Oswald"/>
                <a:ea typeface="Oswald"/>
                <a:cs typeface="Oswald"/>
                <a:sym typeface="Oswald"/>
              </a:defRPr>
            </a:lvl5pPr>
            <a:lvl6pPr lvl="5" algn="ctr">
              <a:spcBef>
                <a:spcPts val="0"/>
              </a:spcBef>
              <a:spcAft>
                <a:spcPts val="0"/>
              </a:spcAft>
              <a:buClr>
                <a:schemeClr val="accent1"/>
              </a:buClr>
              <a:buSzPts val="2000"/>
              <a:buFont typeface="Oswald"/>
              <a:buNone/>
              <a:defRPr sz="2000" b="1">
                <a:solidFill>
                  <a:schemeClr val="accent1"/>
                </a:solidFill>
                <a:latin typeface="Oswald"/>
                <a:ea typeface="Oswald"/>
                <a:cs typeface="Oswald"/>
                <a:sym typeface="Oswald"/>
              </a:defRPr>
            </a:lvl6pPr>
            <a:lvl7pPr lvl="6" algn="ctr">
              <a:spcBef>
                <a:spcPts val="0"/>
              </a:spcBef>
              <a:spcAft>
                <a:spcPts val="0"/>
              </a:spcAft>
              <a:buClr>
                <a:schemeClr val="accent1"/>
              </a:buClr>
              <a:buSzPts val="2000"/>
              <a:buFont typeface="Oswald"/>
              <a:buNone/>
              <a:defRPr sz="2000" b="1">
                <a:solidFill>
                  <a:schemeClr val="accent1"/>
                </a:solidFill>
                <a:latin typeface="Oswald"/>
                <a:ea typeface="Oswald"/>
                <a:cs typeface="Oswald"/>
                <a:sym typeface="Oswald"/>
              </a:defRPr>
            </a:lvl7pPr>
            <a:lvl8pPr lvl="7" algn="ctr">
              <a:spcBef>
                <a:spcPts val="0"/>
              </a:spcBef>
              <a:spcAft>
                <a:spcPts val="0"/>
              </a:spcAft>
              <a:buClr>
                <a:schemeClr val="accent1"/>
              </a:buClr>
              <a:buSzPts val="2000"/>
              <a:buFont typeface="Oswald"/>
              <a:buNone/>
              <a:defRPr sz="2000" b="1">
                <a:solidFill>
                  <a:schemeClr val="accent1"/>
                </a:solidFill>
                <a:latin typeface="Oswald"/>
                <a:ea typeface="Oswald"/>
                <a:cs typeface="Oswald"/>
                <a:sym typeface="Oswald"/>
              </a:defRPr>
            </a:lvl8pPr>
            <a:lvl9pPr lvl="8" algn="ctr">
              <a:spcBef>
                <a:spcPts val="0"/>
              </a:spcBef>
              <a:spcAft>
                <a:spcPts val="0"/>
              </a:spcAft>
              <a:buClr>
                <a:schemeClr val="accent1"/>
              </a:buClr>
              <a:buSzPts val="2000"/>
              <a:buFont typeface="Oswald"/>
              <a:buNone/>
              <a:defRPr sz="2000" b="1">
                <a:solidFill>
                  <a:schemeClr val="accent1"/>
                </a:solidFill>
                <a:latin typeface="Oswald"/>
                <a:ea typeface="Oswald"/>
                <a:cs typeface="Oswald"/>
                <a:sym typeface="Oswald"/>
              </a:defRPr>
            </a:lvl9pPr>
          </a:lstStyle>
          <a:p>
            <a:endParaRPr/>
          </a:p>
        </p:txBody>
      </p:sp>
      <p:sp>
        <p:nvSpPr>
          <p:cNvPr id="31" name="Google Shape;31;p1"/>
          <p:cNvSpPr txBox="1">
            <a:spLocks noGrp="1"/>
          </p:cNvSpPr>
          <p:nvPr>
            <p:ph type="body" idx="1"/>
          </p:nvPr>
        </p:nvSpPr>
        <p:spPr>
          <a:xfrm>
            <a:off x="1075850" y="1540175"/>
            <a:ext cx="6996600" cy="1922100"/>
          </a:xfrm>
          <a:prstGeom prst="rect">
            <a:avLst/>
          </a:prstGeom>
          <a:noFill/>
          <a:ln>
            <a:noFill/>
          </a:ln>
        </p:spPr>
        <p:txBody>
          <a:bodyPr spcFirstLastPara="1" wrap="square" lIns="91425" tIns="91425" rIns="91425" bIns="91425" anchor="t" anchorCtr="0">
            <a:noAutofit/>
          </a:bodyPr>
          <a:lstStyle>
            <a:lvl1pPr marL="457200" lvl="0" indent="-355600">
              <a:spcBef>
                <a:spcPts val="600"/>
              </a:spcBef>
              <a:spcAft>
                <a:spcPts val="0"/>
              </a:spcAft>
              <a:buClr>
                <a:schemeClr val="dk1"/>
              </a:buClr>
              <a:buSzPts val="2000"/>
              <a:buFont typeface="Source Sans Pro"/>
              <a:buChar char="◉"/>
              <a:defRPr sz="2000">
                <a:solidFill>
                  <a:schemeClr val="dk1"/>
                </a:solidFill>
                <a:latin typeface="Source Sans Pro"/>
                <a:ea typeface="Source Sans Pro"/>
                <a:cs typeface="Source Sans Pro"/>
                <a:sym typeface="Source Sans Pro"/>
              </a:defRPr>
            </a:lvl1pPr>
            <a:lvl2pPr marL="914400" lvl="1" indent="-342900">
              <a:spcBef>
                <a:spcPts val="0"/>
              </a:spcBef>
              <a:spcAft>
                <a:spcPts val="0"/>
              </a:spcAft>
              <a:buClr>
                <a:schemeClr val="dk1"/>
              </a:buClr>
              <a:buSzPts val="1800"/>
              <a:buFont typeface="Source Sans Pro"/>
              <a:buChar char="◉"/>
              <a:defRPr sz="1800">
                <a:solidFill>
                  <a:schemeClr val="dk1"/>
                </a:solidFill>
                <a:latin typeface="Source Sans Pro"/>
                <a:ea typeface="Source Sans Pro"/>
                <a:cs typeface="Source Sans Pro"/>
                <a:sym typeface="Source Sans Pro"/>
              </a:defRPr>
            </a:lvl2pPr>
            <a:lvl3pPr marL="1371600" lvl="2" indent="-342900">
              <a:spcBef>
                <a:spcPts val="0"/>
              </a:spcBef>
              <a:spcAft>
                <a:spcPts val="0"/>
              </a:spcAft>
              <a:buClr>
                <a:schemeClr val="dk1"/>
              </a:buClr>
              <a:buSzPts val="1800"/>
              <a:buFont typeface="Source Sans Pro"/>
              <a:buChar char="■"/>
              <a:defRPr sz="1800">
                <a:solidFill>
                  <a:schemeClr val="dk1"/>
                </a:solidFill>
                <a:latin typeface="Source Sans Pro"/>
                <a:ea typeface="Source Sans Pro"/>
                <a:cs typeface="Source Sans Pro"/>
                <a:sym typeface="Source Sans Pro"/>
              </a:defRPr>
            </a:lvl3pPr>
            <a:lvl4pPr marL="1828800" lvl="3" indent="-342900">
              <a:spcBef>
                <a:spcPts val="0"/>
              </a:spcBef>
              <a:spcAft>
                <a:spcPts val="0"/>
              </a:spcAft>
              <a:buClr>
                <a:schemeClr val="dk1"/>
              </a:buClr>
              <a:buSzPts val="1800"/>
              <a:buFont typeface="Source Sans Pro"/>
              <a:buChar char="●"/>
              <a:defRPr sz="1800">
                <a:solidFill>
                  <a:schemeClr val="dk1"/>
                </a:solidFill>
                <a:latin typeface="Source Sans Pro"/>
                <a:ea typeface="Source Sans Pro"/>
                <a:cs typeface="Source Sans Pro"/>
                <a:sym typeface="Source Sans Pro"/>
              </a:defRPr>
            </a:lvl4pPr>
            <a:lvl5pPr marL="2286000" lvl="4" indent="-342900">
              <a:spcBef>
                <a:spcPts val="0"/>
              </a:spcBef>
              <a:spcAft>
                <a:spcPts val="0"/>
              </a:spcAft>
              <a:buClr>
                <a:schemeClr val="dk1"/>
              </a:buClr>
              <a:buSzPts val="1800"/>
              <a:buFont typeface="Source Sans Pro"/>
              <a:buChar char="○"/>
              <a:defRPr sz="1800">
                <a:solidFill>
                  <a:schemeClr val="dk1"/>
                </a:solidFill>
                <a:latin typeface="Source Sans Pro"/>
                <a:ea typeface="Source Sans Pro"/>
                <a:cs typeface="Source Sans Pro"/>
                <a:sym typeface="Source Sans Pro"/>
              </a:defRPr>
            </a:lvl5pPr>
            <a:lvl6pPr marL="2743200" lvl="5" indent="-342900">
              <a:spcBef>
                <a:spcPts val="0"/>
              </a:spcBef>
              <a:spcAft>
                <a:spcPts val="0"/>
              </a:spcAft>
              <a:buClr>
                <a:schemeClr val="dk1"/>
              </a:buClr>
              <a:buSzPts val="1800"/>
              <a:buFont typeface="Source Sans Pro"/>
              <a:buChar char="■"/>
              <a:defRPr sz="1800">
                <a:solidFill>
                  <a:schemeClr val="dk1"/>
                </a:solidFill>
                <a:latin typeface="Source Sans Pro"/>
                <a:ea typeface="Source Sans Pro"/>
                <a:cs typeface="Source Sans Pro"/>
                <a:sym typeface="Source Sans Pro"/>
              </a:defRPr>
            </a:lvl6pPr>
            <a:lvl7pPr marL="3200400" lvl="6" indent="-342900">
              <a:spcBef>
                <a:spcPts val="0"/>
              </a:spcBef>
              <a:spcAft>
                <a:spcPts val="0"/>
              </a:spcAft>
              <a:buClr>
                <a:schemeClr val="dk1"/>
              </a:buClr>
              <a:buSzPts val="1800"/>
              <a:buFont typeface="Source Sans Pro"/>
              <a:buChar char="●"/>
              <a:defRPr sz="1800">
                <a:solidFill>
                  <a:schemeClr val="dk1"/>
                </a:solidFill>
                <a:latin typeface="Source Sans Pro"/>
                <a:ea typeface="Source Sans Pro"/>
                <a:cs typeface="Source Sans Pro"/>
                <a:sym typeface="Source Sans Pro"/>
              </a:defRPr>
            </a:lvl7pPr>
            <a:lvl8pPr marL="3657600" lvl="7" indent="-342900">
              <a:spcBef>
                <a:spcPts val="0"/>
              </a:spcBef>
              <a:spcAft>
                <a:spcPts val="0"/>
              </a:spcAft>
              <a:buClr>
                <a:schemeClr val="dk1"/>
              </a:buClr>
              <a:buSzPts val="1800"/>
              <a:buFont typeface="Source Sans Pro"/>
              <a:buChar char="○"/>
              <a:defRPr sz="1800">
                <a:solidFill>
                  <a:schemeClr val="dk1"/>
                </a:solidFill>
                <a:latin typeface="Source Sans Pro"/>
                <a:ea typeface="Source Sans Pro"/>
                <a:cs typeface="Source Sans Pro"/>
                <a:sym typeface="Source Sans Pro"/>
              </a:defRPr>
            </a:lvl8pPr>
            <a:lvl9pPr marL="4114800" lvl="8" indent="-342900">
              <a:spcBef>
                <a:spcPts val="0"/>
              </a:spcBef>
              <a:spcAft>
                <a:spcPts val="0"/>
              </a:spcAft>
              <a:buClr>
                <a:schemeClr val="dk1"/>
              </a:buClr>
              <a:buSzPts val="1800"/>
              <a:buFont typeface="Source Sans Pro"/>
              <a:buChar char="■"/>
              <a:defRPr sz="1800">
                <a:solidFill>
                  <a:schemeClr val="dk1"/>
                </a:solidFill>
                <a:latin typeface="Source Sans Pro"/>
                <a:ea typeface="Source Sans Pro"/>
                <a:cs typeface="Source Sans Pro"/>
                <a:sym typeface="Source Sans Pro"/>
              </a:defRPr>
            </a:lvl9pPr>
          </a:lstStyle>
          <a:p>
            <a:endParaRPr/>
          </a:p>
        </p:txBody>
      </p:sp>
      <p:sp>
        <p:nvSpPr>
          <p:cNvPr id="32" name="Google Shape;32;p1"/>
          <p:cNvSpPr txBox="1">
            <a:spLocks noGrp="1"/>
          </p:cNvSpPr>
          <p:nvPr>
            <p:ph type="sldNum" idx="12"/>
          </p:nvPr>
        </p:nvSpPr>
        <p:spPr>
          <a:xfrm>
            <a:off x="8556775" y="4826200"/>
            <a:ext cx="548700" cy="317400"/>
          </a:xfrm>
          <a:prstGeom prst="rect">
            <a:avLst/>
          </a:prstGeom>
          <a:noFill/>
          <a:ln>
            <a:noFill/>
          </a:ln>
        </p:spPr>
        <p:txBody>
          <a:bodyPr spcFirstLastPara="1" wrap="square" lIns="91425" tIns="91425" rIns="91425" bIns="91425" anchor="t" anchorCtr="0">
            <a:noAutofit/>
          </a:bodyPr>
          <a:lstStyle>
            <a:lvl1pPr lvl="0" algn="r">
              <a:buNone/>
              <a:defRPr sz="1000">
                <a:solidFill>
                  <a:srgbClr val="FFFFFF"/>
                </a:solidFill>
                <a:latin typeface="Oswald"/>
                <a:ea typeface="Oswald"/>
                <a:cs typeface="Oswald"/>
                <a:sym typeface="Oswald"/>
              </a:defRPr>
            </a:lvl1pPr>
            <a:lvl2pPr lvl="1" algn="r">
              <a:buNone/>
              <a:defRPr sz="1000">
                <a:solidFill>
                  <a:srgbClr val="FFFFFF"/>
                </a:solidFill>
                <a:latin typeface="Oswald"/>
                <a:ea typeface="Oswald"/>
                <a:cs typeface="Oswald"/>
                <a:sym typeface="Oswald"/>
              </a:defRPr>
            </a:lvl2pPr>
            <a:lvl3pPr lvl="2" algn="r">
              <a:buNone/>
              <a:defRPr sz="1000">
                <a:solidFill>
                  <a:srgbClr val="FFFFFF"/>
                </a:solidFill>
                <a:latin typeface="Oswald"/>
                <a:ea typeface="Oswald"/>
                <a:cs typeface="Oswald"/>
                <a:sym typeface="Oswald"/>
              </a:defRPr>
            </a:lvl3pPr>
            <a:lvl4pPr lvl="3" algn="r">
              <a:buNone/>
              <a:defRPr sz="1000">
                <a:solidFill>
                  <a:srgbClr val="FFFFFF"/>
                </a:solidFill>
                <a:latin typeface="Oswald"/>
                <a:ea typeface="Oswald"/>
                <a:cs typeface="Oswald"/>
                <a:sym typeface="Oswald"/>
              </a:defRPr>
            </a:lvl4pPr>
            <a:lvl5pPr lvl="4" algn="r">
              <a:buNone/>
              <a:defRPr sz="1000">
                <a:solidFill>
                  <a:srgbClr val="FFFFFF"/>
                </a:solidFill>
                <a:latin typeface="Oswald"/>
                <a:ea typeface="Oswald"/>
                <a:cs typeface="Oswald"/>
                <a:sym typeface="Oswald"/>
              </a:defRPr>
            </a:lvl5pPr>
            <a:lvl6pPr lvl="5" algn="r">
              <a:buNone/>
              <a:defRPr sz="1000">
                <a:solidFill>
                  <a:srgbClr val="FFFFFF"/>
                </a:solidFill>
                <a:latin typeface="Oswald"/>
                <a:ea typeface="Oswald"/>
                <a:cs typeface="Oswald"/>
                <a:sym typeface="Oswald"/>
              </a:defRPr>
            </a:lvl6pPr>
            <a:lvl7pPr lvl="6" algn="r">
              <a:buNone/>
              <a:defRPr sz="1000">
                <a:solidFill>
                  <a:srgbClr val="FFFFFF"/>
                </a:solidFill>
                <a:latin typeface="Oswald"/>
                <a:ea typeface="Oswald"/>
                <a:cs typeface="Oswald"/>
                <a:sym typeface="Oswald"/>
              </a:defRPr>
            </a:lvl7pPr>
            <a:lvl8pPr lvl="7" algn="r">
              <a:buNone/>
              <a:defRPr sz="1000">
                <a:solidFill>
                  <a:srgbClr val="FFFFFF"/>
                </a:solidFill>
                <a:latin typeface="Oswald"/>
                <a:ea typeface="Oswald"/>
                <a:cs typeface="Oswald"/>
                <a:sym typeface="Oswald"/>
              </a:defRPr>
            </a:lvl8pPr>
            <a:lvl9pPr lvl="8" algn="r">
              <a:buNone/>
              <a:defRPr sz="1000">
                <a:solidFill>
                  <a:srgbClr val="FFFFFF"/>
                </a:solidFill>
                <a:latin typeface="Oswald"/>
                <a:ea typeface="Oswald"/>
                <a:cs typeface="Oswald"/>
                <a:sym typeface="Oswald"/>
              </a:defRPr>
            </a:lvl9pPr>
          </a:lstStyle>
          <a:p>
            <a:pPr marL="0" lvl="0" indent="0" algn="r" rtl="0">
              <a:spcBef>
                <a:spcPts val="0"/>
              </a:spcBef>
              <a:spcAft>
                <a:spcPts val="0"/>
              </a:spcAft>
              <a:buNone/>
            </a:pPr>
            <a:fld id="{00000000-1234-1234-1234-123412341234}" type="slidenum">
              <a:rPr lang="en"/>
              <a:t>‹#›</a:t>
            </a:fld>
            <a:endParaRPr/>
          </a:p>
        </p:txBody>
      </p:sp>
    </p:spTree>
    <p:extLst>
      <p:ext uri="{BB962C8B-B14F-4D97-AF65-F5344CB8AC3E}">
        <p14:creationId xmlns:p14="http://schemas.microsoft.com/office/powerpoint/2010/main" val="3793570623"/>
      </p:ext>
    </p:extLst>
  </p:cSld>
  <p:clrMap bg1="lt1" tx1="dk1" bg2="dk2" tx2="lt2" accent1="accent1" accent2="accent2" accent3="accent3" accent4="accent4" accent5="accent5" accent6="accent6" hlink="hlink" folHlink="folHlink"/>
  <p:sldLayoutIdLst>
    <p:sldLayoutId id="2147483704" r:id="rId1"/>
    <p:sldLayoutId id="2147483705" r:id="rId2"/>
    <p:sldLayoutId id="2147483706" r:id="rId3"/>
    <p:sldLayoutId id="2147483707" r:id="rId4"/>
    <p:sldLayoutId id="2147483708" r:id="rId5"/>
    <p:sldLayoutId id="2147483709" r:id="rId6"/>
    <p:sldLayoutId id="2147483710" r:id="rId7"/>
    <p:sldLayoutId id="2147483711" r:id="rId8"/>
    <p:sldLayoutId id="2147483712" r:id="rId9"/>
    <p:sldLayoutId id="2147483713" r:id="rId10"/>
    <p:sldLayoutId id="2147483714" r:id="rId11"/>
  </p:sldLayoutIdLst>
  <p:transition>
    <p:fade thruBlk="1"/>
  </p:transition>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1633F5C3-CD4B-4472-B59A-49D460CB1CD4}"/>
              </a:ext>
            </a:extLst>
          </p:cNvPr>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7772236B-AB2C-4D6F-AE15-700992DA917B}"/>
              </a:ext>
            </a:extLst>
          </p:cNvPr>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090F509-07BE-4446-8772-F44E09936B7D}"/>
              </a:ext>
            </a:extLst>
          </p:cNvPr>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b="1" cap="all" spc="75" baseline="0">
                <a:solidFill>
                  <a:schemeClr val="tx1">
                    <a:tint val="75000"/>
                  </a:schemeClr>
                </a:solidFill>
                <a:latin typeface="+mn-lt"/>
                <a:ea typeface="Source Sans Pro SemiBold" panose="020B0603030403020204" pitchFamily="34" charset="0"/>
              </a:defRPr>
            </a:lvl1pPr>
          </a:lstStyle>
          <a:p>
            <a:fld id="{BA543EDD-D0D2-447F-B24F-3717AF4B109D}" type="datetime1">
              <a:rPr lang="en-US" smtClean="0"/>
              <a:pPr/>
              <a:t>5/11/2022</a:t>
            </a:fld>
            <a:endParaRPr lang="en-US"/>
          </a:p>
        </p:txBody>
      </p:sp>
      <p:sp>
        <p:nvSpPr>
          <p:cNvPr id="5" name="Footer Placeholder 4">
            <a:extLst>
              <a:ext uri="{FF2B5EF4-FFF2-40B4-BE49-F238E27FC236}">
                <a16:creationId xmlns:a16="http://schemas.microsoft.com/office/drawing/2014/main" id="{501B927E-3833-4F85-99B5-56B5F1E540DD}"/>
              </a:ext>
            </a:extLst>
          </p:cNvPr>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b="1" cap="all" spc="75" baseline="0">
                <a:solidFill>
                  <a:schemeClr val="tx1">
                    <a:tint val="75000"/>
                  </a:schemeClr>
                </a:solidFill>
                <a:latin typeface="+mn-lt"/>
                <a:ea typeface="Source Sans Pro SemiBold" panose="020B0603030403020204" pitchFamily="34" charset="0"/>
              </a:defRPr>
            </a:lvl1pPr>
          </a:lstStyle>
          <a:p>
            <a:r>
              <a:rPr lang="en-US"/>
              <a:t>Sample Footer Text</a:t>
            </a:r>
          </a:p>
        </p:txBody>
      </p:sp>
      <p:sp>
        <p:nvSpPr>
          <p:cNvPr id="6" name="Slide Number Placeholder 5">
            <a:extLst>
              <a:ext uri="{FF2B5EF4-FFF2-40B4-BE49-F238E27FC236}">
                <a16:creationId xmlns:a16="http://schemas.microsoft.com/office/drawing/2014/main" id="{E628CB64-4E98-43DE-B543-7BE5B329DBA3}"/>
              </a:ext>
            </a:extLst>
          </p:cNvPr>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b="1" cap="all" spc="75" baseline="0">
                <a:solidFill>
                  <a:schemeClr val="tx1">
                    <a:tint val="75000"/>
                  </a:schemeClr>
                </a:solidFill>
                <a:latin typeface="+mn-lt"/>
                <a:ea typeface="Source Sans Pro SemiBold" panose="020B0603030403020204" pitchFamily="34" charset="0"/>
              </a:defRPr>
            </a:lvl1pPr>
          </a:lstStyle>
          <a:p>
            <a:fld id="{F3450C42-9A0B-4425-92C2-70FCF7C45734}" type="slidenum">
              <a:rPr lang="en-US" smtClean="0"/>
              <a:pPr/>
              <a:t>‹#›</a:t>
            </a:fld>
            <a:endParaRPr lang="en-US"/>
          </a:p>
        </p:txBody>
      </p:sp>
    </p:spTree>
    <p:extLst>
      <p:ext uri="{BB962C8B-B14F-4D97-AF65-F5344CB8AC3E}">
        <p14:creationId xmlns:p14="http://schemas.microsoft.com/office/powerpoint/2010/main" val="3474560675"/>
      </p:ext>
    </p:extLst>
  </p:cSld>
  <p:clrMap bg1="lt1" tx1="dk1" bg2="lt2" tx2="dk2" accent1="accent1" accent2="accent2" accent3="accent3" accent4="accent4" accent5="accent5" accent6="accent6" hlink="hlink" folHlink="folHlink"/>
  <p:sldLayoutIdLst>
    <p:sldLayoutId id="2147483716" r:id="rId1"/>
    <p:sldLayoutId id="2147483717" r:id="rId2"/>
    <p:sldLayoutId id="2147483718" r:id="rId3"/>
    <p:sldLayoutId id="2147483719" r:id="rId4"/>
    <p:sldLayoutId id="2147483720" r:id="rId5"/>
    <p:sldLayoutId id="2147483721" r:id="rId6"/>
    <p:sldLayoutId id="2147483722" r:id="rId7"/>
    <p:sldLayoutId id="2147483723" r:id="rId8"/>
    <p:sldLayoutId id="2147483724" r:id="rId9"/>
    <p:sldLayoutId id="2147483725" r:id="rId10"/>
    <p:sldLayoutId id="2147483726" r:id="rId11"/>
  </p:sldLayoutIdLst>
  <p:hf sldNum="0" hdr="0" ftr="0" dt="0"/>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11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11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11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11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11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Pr>
        <a:blipFill>
          <a:blip r:embed="rId13" cstate="email">
            <a:alphaModFix/>
            <a:extLst>
              <a:ext uri="{28A0092B-C50C-407E-A947-70E740481C1C}">
                <a14:useLocalDpi xmlns:a14="http://schemas.microsoft.com/office/drawing/2010/main"/>
              </a:ext>
            </a:extLst>
          </a:blip>
          <a:stretch>
            <a:fillRect/>
          </a:stretch>
        </a:blipFill>
        <a:effectLst/>
      </p:bgPr>
    </p:bg>
    <p:spTree>
      <p:nvGrpSpPr>
        <p:cNvPr id="1" name="Shape 80"/>
        <p:cNvGrpSpPr/>
        <p:nvPr/>
      </p:nvGrpSpPr>
      <p:grpSpPr>
        <a:xfrm>
          <a:off x="0" y="0"/>
          <a:ext cx="0" cy="0"/>
          <a:chOff x="0" y="0"/>
          <a:chExt cx="0" cy="0"/>
        </a:xfrm>
      </p:grpSpPr>
      <p:pic>
        <p:nvPicPr>
          <p:cNvPr id="81" name="Google Shape;81;g1291f8e2795_0_58"/>
          <p:cNvPicPr preferRelativeResize="0"/>
          <p:nvPr/>
        </p:nvPicPr>
        <p:blipFill>
          <a:blip r:embed="rId14" cstate="email">
            <a:alphaModFix/>
            <a:extLst>
              <a:ext uri="{28A0092B-C50C-407E-A947-70E740481C1C}">
                <a14:useLocalDpi xmlns:a14="http://schemas.microsoft.com/office/drawing/2010/main"/>
              </a:ext>
            </a:extLst>
          </a:blip>
          <a:stretch>
            <a:fillRect/>
          </a:stretch>
        </p:blipFill>
        <p:spPr>
          <a:xfrm rot="5400000">
            <a:off x="654863" y="3789766"/>
            <a:ext cx="7774150" cy="9332375"/>
          </a:xfrm>
          <a:prstGeom prst="rect">
            <a:avLst/>
          </a:prstGeom>
          <a:noFill/>
          <a:ln>
            <a:noFill/>
          </a:ln>
        </p:spPr>
      </p:pic>
      <p:sp>
        <p:nvSpPr>
          <p:cNvPr id="82" name="Google Shape;82;g1291f8e2795_0_58"/>
          <p:cNvSpPr txBox="1">
            <a:spLocks noGrp="1"/>
          </p:cNvSpPr>
          <p:nvPr>
            <p:ph type="title"/>
          </p:nvPr>
        </p:nvSpPr>
        <p:spPr>
          <a:xfrm>
            <a:off x="311700" y="445025"/>
            <a:ext cx="8520525" cy="572625"/>
          </a:xfrm>
          <a:prstGeom prst="rect">
            <a:avLst/>
          </a:prstGeom>
          <a:noFill/>
          <a:ln>
            <a:noFill/>
          </a:ln>
        </p:spPr>
        <p:txBody>
          <a:bodyPr spcFirstLastPara="1" wrap="square" lIns="121900" tIns="121900" rIns="121900" bIns="121900" anchor="t" anchorCtr="0">
            <a:normAutofit/>
          </a:bodyPr>
          <a:lstStyle>
            <a:lvl1pPr lvl="0" rtl="0">
              <a:spcBef>
                <a:spcPts val="0"/>
              </a:spcBef>
              <a:spcAft>
                <a:spcPts val="0"/>
              </a:spcAft>
              <a:buClr>
                <a:schemeClr val="lt1"/>
              </a:buClr>
              <a:buSzPts val="3700"/>
              <a:buNone/>
              <a:defRPr sz="3700">
                <a:solidFill>
                  <a:schemeClr val="lt1"/>
                </a:solidFill>
              </a:defRPr>
            </a:lvl1pPr>
            <a:lvl2pPr lvl="1" rtl="0">
              <a:spcBef>
                <a:spcPts val="0"/>
              </a:spcBef>
              <a:spcAft>
                <a:spcPts val="0"/>
              </a:spcAft>
              <a:buClr>
                <a:schemeClr val="dk1"/>
              </a:buClr>
              <a:buSzPts val="3700"/>
              <a:buNone/>
              <a:defRPr sz="3700">
                <a:solidFill>
                  <a:schemeClr val="dk1"/>
                </a:solidFill>
              </a:defRPr>
            </a:lvl2pPr>
            <a:lvl3pPr lvl="2" rtl="0">
              <a:spcBef>
                <a:spcPts val="0"/>
              </a:spcBef>
              <a:spcAft>
                <a:spcPts val="0"/>
              </a:spcAft>
              <a:buClr>
                <a:schemeClr val="dk1"/>
              </a:buClr>
              <a:buSzPts val="3700"/>
              <a:buNone/>
              <a:defRPr sz="3700">
                <a:solidFill>
                  <a:schemeClr val="dk1"/>
                </a:solidFill>
              </a:defRPr>
            </a:lvl3pPr>
            <a:lvl4pPr lvl="3" rtl="0">
              <a:spcBef>
                <a:spcPts val="0"/>
              </a:spcBef>
              <a:spcAft>
                <a:spcPts val="0"/>
              </a:spcAft>
              <a:buClr>
                <a:schemeClr val="dk1"/>
              </a:buClr>
              <a:buSzPts val="3700"/>
              <a:buNone/>
              <a:defRPr sz="3700">
                <a:solidFill>
                  <a:schemeClr val="dk1"/>
                </a:solidFill>
              </a:defRPr>
            </a:lvl4pPr>
            <a:lvl5pPr lvl="4" rtl="0">
              <a:spcBef>
                <a:spcPts val="0"/>
              </a:spcBef>
              <a:spcAft>
                <a:spcPts val="0"/>
              </a:spcAft>
              <a:buClr>
                <a:schemeClr val="dk1"/>
              </a:buClr>
              <a:buSzPts val="3700"/>
              <a:buNone/>
              <a:defRPr sz="3700">
                <a:solidFill>
                  <a:schemeClr val="dk1"/>
                </a:solidFill>
              </a:defRPr>
            </a:lvl5pPr>
            <a:lvl6pPr lvl="5" rtl="0">
              <a:spcBef>
                <a:spcPts val="0"/>
              </a:spcBef>
              <a:spcAft>
                <a:spcPts val="0"/>
              </a:spcAft>
              <a:buClr>
                <a:schemeClr val="dk1"/>
              </a:buClr>
              <a:buSzPts val="3700"/>
              <a:buNone/>
              <a:defRPr sz="3700">
                <a:solidFill>
                  <a:schemeClr val="dk1"/>
                </a:solidFill>
              </a:defRPr>
            </a:lvl6pPr>
            <a:lvl7pPr lvl="6" rtl="0">
              <a:spcBef>
                <a:spcPts val="0"/>
              </a:spcBef>
              <a:spcAft>
                <a:spcPts val="0"/>
              </a:spcAft>
              <a:buClr>
                <a:schemeClr val="dk1"/>
              </a:buClr>
              <a:buSzPts val="3700"/>
              <a:buNone/>
              <a:defRPr sz="3700">
                <a:solidFill>
                  <a:schemeClr val="dk1"/>
                </a:solidFill>
              </a:defRPr>
            </a:lvl7pPr>
            <a:lvl8pPr lvl="7" rtl="0">
              <a:spcBef>
                <a:spcPts val="0"/>
              </a:spcBef>
              <a:spcAft>
                <a:spcPts val="0"/>
              </a:spcAft>
              <a:buClr>
                <a:schemeClr val="dk1"/>
              </a:buClr>
              <a:buSzPts val="3700"/>
              <a:buNone/>
              <a:defRPr sz="3700">
                <a:solidFill>
                  <a:schemeClr val="dk1"/>
                </a:solidFill>
              </a:defRPr>
            </a:lvl8pPr>
            <a:lvl9pPr lvl="8" rtl="0">
              <a:spcBef>
                <a:spcPts val="0"/>
              </a:spcBef>
              <a:spcAft>
                <a:spcPts val="0"/>
              </a:spcAft>
              <a:buClr>
                <a:schemeClr val="dk1"/>
              </a:buClr>
              <a:buSzPts val="3700"/>
              <a:buNone/>
              <a:defRPr sz="3700">
                <a:solidFill>
                  <a:schemeClr val="dk1"/>
                </a:solidFill>
              </a:defRPr>
            </a:lvl9pPr>
          </a:lstStyle>
          <a:p>
            <a:endParaRPr/>
          </a:p>
        </p:txBody>
      </p:sp>
      <p:sp>
        <p:nvSpPr>
          <p:cNvPr id="83" name="Google Shape;83;g1291f8e2795_0_58"/>
          <p:cNvSpPr txBox="1">
            <a:spLocks noGrp="1"/>
          </p:cNvSpPr>
          <p:nvPr>
            <p:ph type="body" idx="1"/>
          </p:nvPr>
        </p:nvSpPr>
        <p:spPr>
          <a:xfrm>
            <a:off x="311700" y="1152475"/>
            <a:ext cx="8520525" cy="3416400"/>
          </a:xfrm>
          <a:prstGeom prst="rect">
            <a:avLst/>
          </a:prstGeom>
          <a:noFill/>
          <a:ln>
            <a:noFill/>
          </a:ln>
        </p:spPr>
        <p:txBody>
          <a:bodyPr spcFirstLastPara="1" wrap="square" lIns="121900" tIns="121900" rIns="121900" bIns="121900" anchor="t" anchorCtr="0">
            <a:normAutofit/>
          </a:bodyPr>
          <a:lstStyle>
            <a:lvl1pPr marL="457200" lvl="0" indent="-381000" rtl="0">
              <a:lnSpc>
                <a:spcPct val="115000"/>
              </a:lnSpc>
              <a:spcBef>
                <a:spcPts val="0"/>
              </a:spcBef>
              <a:spcAft>
                <a:spcPts val="0"/>
              </a:spcAft>
              <a:buClr>
                <a:schemeClr val="lt1"/>
              </a:buClr>
              <a:buSzPts val="2400"/>
              <a:buChar char="●"/>
              <a:defRPr sz="2400">
                <a:solidFill>
                  <a:schemeClr val="lt1"/>
                </a:solidFill>
              </a:defRPr>
            </a:lvl1pPr>
            <a:lvl2pPr marL="914400" lvl="1" indent="-349250" rtl="0">
              <a:lnSpc>
                <a:spcPct val="115000"/>
              </a:lnSpc>
              <a:spcBef>
                <a:spcPts val="0"/>
              </a:spcBef>
              <a:spcAft>
                <a:spcPts val="0"/>
              </a:spcAft>
              <a:buClr>
                <a:schemeClr val="lt1"/>
              </a:buClr>
              <a:buSzPts val="1900"/>
              <a:buChar char="○"/>
              <a:defRPr sz="1900">
                <a:solidFill>
                  <a:schemeClr val="lt1"/>
                </a:solidFill>
              </a:defRPr>
            </a:lvl2pPr>
            <a:lvl3pPr marL="1371600" lvl="2" indent="-349250" rtl="0">
              <a:lnSpc>
                <a:spcPct val="115000"/>
              </a:lnSpc>
              <a:spcBef>
                <a:spcPts val="0"/>
              </a:spcBef>
              <a:spcAft>
                <a:spcPts val="0"/>
              </a:spcAft>
              <a:buClr>
                <a:schemeClr val="lt1"/>
              </a:buClr>
              <a:buSzPts val="1900"/>
              <a:buChar char="■"/>
              <a:defRPr sz="1900">
                <a:solidFill>
                  <a:schemeClr val="lt1"/>
                </a:solidFill>
              </a:defRPr>
            </a:lvl3pPr>
            <a:lvl4pPr marL="1828800" lvl="3" indent="-349250" rtl="0">
              <a:lnSpc>
                <a:spcPct val="115000"/>
              </a:lnSpc>
              <a:spcBef>
                <a:spcPts val="0"/>
              </a:spcBef>
              <a:spcAft>
                <a:spcPts val="0"/>
              </a:spcAft>
              <a:buClr>
                <a:schemeClr val="lt1"/>
              </a:buClr>
              <a:buSzPts val="1900"/>
              <a:buChar char="●"/>
              <a:defRPr sz="1900">
                <a:solidFill>
                  <a:schemeClr val="lt1"/>
                </a:solidFill>
              </a:defRPr>
            </a:lvl4pPr>
            <a:lvl5pPr marL="2286000" lvl="4" indent="-349250" rtl="0">
              <a:lnSpc>
                <a:spcPct val="115000"/>
              </a:lnSpc>
              <a:spcBef>
                <a:spcPts val="0"/>
              </a:spcBef>
              <a:spcAft>
                <a:spcPts val="0"/>
              </a:spcAft>
              <a:buClr>
                <a:schemeClr val="lt1"/>
              </a:buClr>
              <a:buSzPts val="1900"/>
              <a:buChar char="○"/>
              <a:defRPr sz="1900">
                <a:solidFill>
                  <a:schemeClr val="lt1"/>
                </a:solidFill>
              </a:defRPr>
            </a:lvl5pPr>
            <a:lvl6pPr marL="2743200" lvl="5" indent="-349250" rtl="0">
              <a:lnSpc>
                <a:spcPct val="115000"/>
              </a:lnSpc>
              <a:spcBef>
                <a:spcPts val="0"/>
              </a:spcBef>
              <a:spcAft>
                <a:spcPts val="0"/>
              </a:spcAft>
              <a:buClr>
                <a:schemeClr val="lt1"/>
              </a:buClr>
              <a:buSzPts val="1900"/>
              <a:buChar char="■"/>
              <a:defRPr sz="1900">
                <a:solidFill>
                  <a:schemeClr val="lt1"/>
                </a:solidFill>
              </a:defRPr>
            </a:lvl6pPr>
            <a:lvl7pPr marL="3200400" lvl="6" indent="-349250" rtl="0">
              <a:lnSpc>
                <a:spcPct val="115000"/>
              </a:lnSpc>
              <a:spcBef>
                <a:spcPts val="0"/>
              </a:spcBef>
              <a:spcAft>
                <a:spcPts val="0"/>
              </a:spcAft>
              <a:buClr>
                <a:schemeClr val="lt1"/>
              </a:buClr>
              <a:buSzPts val="1900"/>
              <a:buChar char="●"/>
              <a:defRPr sz="1900">
                <a:solidFill>
                  <a:schemeClr val="lt1"/>
                </a:solidFill>
              </a:defRPr>
            </a:lvl7pPr>
            <a:lvl8pPr marL="3657600" lvl="7" indent="-349250" rtl="0">
              <a:lnSpc>
                <a:spcPct val="115000"/>
              </a:lnSpc>
              <a:spcBef>
                <a:spcPts val="0"/>
              </a:spcBef>
              <a:spcAft>
                <a:spcPts val="0"/>
              </a:spcAft>
              <a:buClr>
                <a:schemeClr val="lt1"/>
              </a:buClr>
              <a:buSzPts val="1900"/>
              <a:buChar char="○"/>
              <a:defRPr sz="1900">
                <a:solidFill>
                  <a:schemeClr val="lt1"/>
                </a:solidFill>
              </a:defRPr>
            </a:lvl8pPr>
            <a:lvl9pPr marL="4114800" lvl="8" indent="-349250" rtl="0">
              <a:lnSpc>
                <a:spcPct val="115000"/>
              </a:lnSpc>
              <a:spcBef>
                <a:spcPts val="0"/>
              </a:spcBef>
              <a:spcAft>
                <a:spcPts val="0"/>
              </a:spcAft>
              <a:buClr>
                <a:schemeClr val="lt1"/>
              </a:buClr>
              <a:buSzPts val="1900"/>
              <a:buChar char="■"/>
              <a:defRPr sz="1900">
                <a:solidFill>
                  <a:schemeClr val="lt1"/>
                </a:solidFill>
              </a:defRPr>
            </a:lvl9pPr>
          </a:lstStyle>
          <a:p>
            <a:endParaRPr/>
          </a:p>
        </p:txBody>
      </p:sp>
      <p:sp>
        <p:nvSpPr>
          <p:cNvPr id="84" name="Google Shape;84;g1291f8e2795_0_58"/>
          <p:cNvSpPr txBox="1">
            <a:spLocks noGrp="1"/>
          </p:cNvSpPr>
          <p:nvPr>
            <p:ph type="sldNum" idx="12"/>
          </p:nvPr>
        </p:nvSpPr>
        <p:spPr>
          <a:xfrm>
            <a:off x="8472458" y="4663217"/>
            <a:ext cx="548775" cy="393525"/>
          </a:xfrm>
          <a:prstGeom prst="rect">
            <a:avLst/>
          </a:prstGeom>
          <a:noFill/>
          <a:ln>
            <a:noFill/>
          </a:ln>
        </p:spPr>
        <p:txBody>
          <a:bodyPr spcFirstLastPara="1" wrap="square" lIns="121900" tIns="121900" rIns="121900" bIns="121900" anchor="ctr" anchorCtr="0">
            <a:normAutofit/>
          </a:bodyPr>
          <a:lstStyle>
            <a:lvl1pPr lvl="0" algn="r" rtl="0">
              <a:buNone/>
              <a:defRPr sz="975" b="1">
                <a:solidFill>
                  <a:schemeClr val="dk1"/>
                </a:solidFill>
              </a:defRPr>
            </a:lvl1pPr>
            <a:lvl2pPr lvl="1" algn="r" rtl="0">
              <a:buNone/>
              <a:defRPr sz="975" b="1">
                <a:solidFill>
                  <a:schemeClr val="dk1"/>
                </a:solidFill>
              </a:defRPr>
            </a:lvl2pPr>
            <a:lvl3pPr lvl="2" algn="r" rtl="0">
              <a:buNone/>
              <a:defRPr sz="975" b="1">
                <a:solidFill>
                  <a:schemeClr val="dk1"/>
                </a:solidFill>
              </a:defRPr>
            </a:lvl3pPr>
            <a:lvl4pPr lvl="3" algn="r" rtl="0">
              <a:buNone/>
              <a:defRPr sz="975" b="1">
                <a:solidFill>
                  <a:schemeClr val="dk1"/>
                </a:solidFill>
              </a:defRPr>
            </a:lvl4pPr>
            <a:lvl5pPr lvl="4" algn="r" rtl="0">
              <a:buNone/>
              <a:defRPr sz="975" b="1">
                <a:solidFill>
                  <a:schemeClr val="dk1"/>
                </a:solidFill>
              </a:defRPr>
            </a:lvl5pPr>
            <a:lvl6pPr lvl="5" algn="r" rtl="0">
              <a:buNone/>
              <a:defRPr sz="975" b="1">
                <a:solidFill>
                  <a:schemeClr val="dk1"/>
                </a:solidFill>
              </a:defRPr>
            </a:lvl6pPr>
            <a:lvl7pPr lvl="6" algn="r" rtl="0">
              <a:buNone/>
              <a:defRPr sz="975" b="1">
                <a:solidFill>
                  <a:schemeClr val="dk1"/>
                </a:solidFill>
              </a:defRPr>
            </a:lvl7pPr>
            <a:lvl8pPr lvl="7" algn="r" rtl="0">
              <a:buNone/>
              <a:defRPr sz="975" b="1">
                <a:solidFill>
                  <a:schemeClr val="dk1"/>
                </a:solidFill>
              </a:defRPr>
            </a:lvl8pPr>
            <a:lvl9pPr lvl="8" algn="r" rtl="0">
              <a:buNone/>
              <a:defRPr sz="975" b="1">
                <a:solidFill>
                  <a:schemeClr val="dk1"/>
                </a:solidFill>
              </a:defRPr>
            </a:lvl9pPr>
          </a:lstStyle>
          <a:p>
            <a:fld id="{00000000-1234-1234-1234-123412341234}" type="slidenum">
              <a:rPr lang="en-CA" smtClean="0"/>
              <a:pPr/>
              <a:t>‹#›</a:t>
            </a:fld>
            <a:endParaRPr lang="en-CA"/>
          </a:p>
        </p:txBody>
      </p:sp>
    </p:spTree>
    <p:extLst>
      <p:ext uri="{BB962C8B-B14F-4D97-AF65-F5344CB8AC3E}">
        <p14:creationId xmlns:p14="http://schemas.microsoft.com/office/powerpoint/2010/main" val="680343175"/>
      </p:ext>
    </p:extLst>
  </p:cSld>
  <p:clrMap bg1="lt1" tx1="dk1" bg2="dk2" tx2="lt2" accent1="accent1" accent2="accent2" accent3="accent3" accent4="accent4" accent5="accent5" accent6="accent6" hlink="hlink" folHlink="folHlink"/>
  <p:sldLayoutIdLst>
    <p:sldLayoutId id="2147483728" r:id="rId1"/>
    <p:sldLayoutId id="2147483729" r:id="rId2"/>
    <p:sldLayoutId id="2147483730" r:id="rId3"/>
    <p:sldLayoutId id="2147483731" r:id="rId4"/>
    <p:sldLayoutId id="2147483732" r:id="rId5"/>
    <p:sldLayoutId id="2147483733" r:id="rId6"/>
    <p:sldLayoutId id="2147483734" r:id="rId7"/>
    <p:sldLayoutId id="2147483735" r:id="rId8"/>
    <p:sldLayoutId id="2147483736" r:id="rId9"/>
    <p:sldLayoutId id="2147483737" r:id="rId10"/>
    <p:sldLayoutId id="2147483738"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cSld>
    <p:bg>
      <p:bgPr>
        <a:solidFill>
          <a:schemeClr val="dk1"/>
        </a:solidFill>
        <a:effectLst/>
      </p:bgPr>
    </p:bg>
    <p:spTree>
      <p:nvGrpSpPr>
        <p:cNvPr id="1" name="Shape 5"/>
        <p:cNvGrpSpPr/>
        <p:nvPr/>
      </p:nvGrpSpPr>
      <p:grpSpPr>
        <a:xfrm>
          <a:off x="0" y="0"/>
          <a:ext cx="0" cy="0"/>
          <a:chOff x="0" y="0"/>
          <a:chExt cx="0" cy="0"/>
        </a:xfrm>
      </p:grpSpPr>
      <p:sp>
        <p:nvSpPr>
          <p:cNvPr id="6" name="Google Shape;6;p21"/>
          <p:cNvSpPr txBox="1">
            <a:spLocks noGrp="1"/>
          </p:cNvSpPr>
          <p:nvPr>
            <p:ph type="title"/>
          </p:nvPr>
        </p:nvSpPr>
        <p:spPr>
          <a:xfrm>
            <a:off x="628650" y="273844"/>
            <a:ext cx="7886700" cy="994172"/>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lt1"/>
              </a:buClr>
              <a:buSzPts val="4400"/>
              <a:buFont typeface="Calibri"/>
              <a:buNone/>
              <a:defRPr sz="4400" b="0" i="0" u="none" strike="noStrike" cap="none">
                <a:solidFill>
                  <a:schemeClr val="lt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7" name="Google Shape;7;p21"/>
          <p:cNvSpPr txBox="1">
            <a:spLocks noGrp="1"/>
          </p:cNvSpPr>
          <p:nvPr>
            <p:ph type="body" idx="1"/>
          </p:nvPr>
        </p:nvSpPr>
        <p:spPr>
          <a:xfrm>
            <a:off x="628650" y="1369219"/>
            <a:ext cx="7886700" cy="3263504"/>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lt1"/>
              </a:buClr>
              <a:buSzPts val="2800"/>
              <a:buFont typeface="Arial"/>
              <a:buChar char="•"/>
              <a:defRPr sz="2800" b="0" i="0" u="none" strike="noStrike" cap="none">
                <a:solidFill>
                  <a:schemeClr val="lt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lt1"/>
              </a:buClr>
              <a:buSzPts val="2400"/>
              <a:buFont typeface="Arial"/>
              <a:buChar char="•"/>
              <a:defRPr sz="2400" b="0" i="0" u="none" strike="noStrike" cap="none">
                <a:solidFill>
                  <a:schemeClr val="lt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lt1"/>
              </a:buClr>
              <a:buSzPts val="2000"/>
              <a:buFont typeface="Arial"/>
              <a:buChar char="•"/>
              <a:defRPr sz="2000" b="0" i="0" u="none" strike="noStrike" cap="none">
                <a:solidFill>
                  <a:schemeClr val="lt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lt1"/>
              </a:buClr>
              <a:buSzPts val="1800"/>
              <a:buFont typeface="Arial"/>
              <a:buChar char="•"/>
              <a:defRPr sz="1800" b="0" i="0" u="none" strike="noStrike" cap="none">
                <a:solidFill>
                  <a:schemeClr val="lt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lt1"/>
              </a:buClr>
              <a:buSzPts val="1800"/>
              <a:buFont typeface="Arial"/>
              <a:buChar char="•"/>
              <a:defRPr sz="1800" b="0" i="0" u="none" strike="noStrike" cap="none">
                <a:solidFill>
                  <a:schemeClr val="lt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lt1"/>
              </a:buClr>
              <a:buSzPts val="1800"/>
              <a:buFont typeface="Arial"/>
              <a:buChar char="•"/>
              <a:defRPr sz="1800" b="0" i="0" u="none" strike="noStrike" cap="none">
                <a:solidFill>
                  <a:schemeClr val="lt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lt1"/>
              </a:buClr>
              <a:buSzPts val="1800"/>
              <a:buFont typeface="Arial"/>
              <a:buChar char="•"/>
              <a:defRPr sz="1800" b="0" i="0" u="none" strike="noStrike" cap="none">
                <a:solidFill>
                  <a:schemeClr val="lt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lt1"/>
              </a:buClr>
              <a:buSzPts val="1800"/>
              <a:buFont typeface="Arial"/>
              <a:buChar char="•"/>
              <a:defRPr sz="1800" b="0" i="0" u="none" strike="noStrike" cap="none">
                <a:solidFill>
                  <a:schemeClr val="lt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lt1"/>
              </a:buClr>
              <a:buSzPts val="1800"/>
              <a:buFont typeface="Arial"/>
              <a:buChar char="•"/>
              <a:defRPr sz="1800" b="0" i="0" u="none" strike="noStrike" cap="none">
                <a:solidFill>
                  <a:schemeClr val="lt1"/>
                </a:solidFill>
                <a:latin typeface="Calibri"/>
                <a:ea typeface="Calibri"/>
                <a:cs typeface="Calibri"/>
                <a:sym typeface="Calibri"/>
              </a:defRPr>
            </a:lvl9pPr>
          </a:lstStyle>
          <a:p>
            <a:endParaRPr/>
          </a:p>
        </p:txBody>
      </p:sp>
      <p:sp>
        <p:nvSpPr>
          <p:cNvPr id="8" name="Google Shape;8;p21"/>
          <p:cNvSpPr txBox="1">
            <a:spLocks noGrp="1"/>
          </p:cNvSpPr>
          <p:nvPr>
            <p:ph type="dt" idx="10"/>
          </p:nvPr>
        </p:nvSpPr>
        <p:spPr>
          <a:xfrm>
            <a:off x="628650" y="4767263"/>
            <a:ext cx="2057400" cy="273844"/>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900" b="0" i="0" u="none" strike="noStrike" cap="none">
                <a:solidFill>
                  <a:schemeClr val="lt1"/>
                </a:solidFill>
                <a:latin typeface="Calibri"/>
                <a:ea typeface="Calibri"/>
                <a:cs typeface="Calibri"/>
                <a:sym typeface="Calibri"/>
              </a:defRPr>
            </a:lvl1pPr>
            <a:lvl2pPr marR="0" lvl="1" algn="l" rtl="0">
              <a:spcBef>
                <a:spcPts val="0"/>
              </a:spcBef>
              <a:spcAft>
                <a:spcPts val="0"/>
              </a:spcAft>
              <a:buSzPts val="1400"/>
              <a:buNone/>
              <a:defRPr sz="1350" b="0" i="0" u="none" strike="noStrike" cap="none">
                <a:solidFill>
                  <a:schemeClr val="lt1"/>
                </a:solidFill>
                <a:latin typeface="Calibri"/>
                <a:ea typeface="Calibri"/>
                <a:cs typeface="Calibri"/>
                <a:sym typeface="Calibri"/>
              </a:defRPr>
            </a:lvl2pPr>
            <a:lvl3pPr marR="0" lvl="2" algn="l" rtl="0">
              <a:spcBef>
                <a:spcPts val="0"/>
              </a:spcBef>
              <a:spcAft>
                <a:spcPts val="0"/>
              </a:spcAft>
              <a:buSzPts val="1400"/>
              <a:buNone/>
              <a:defRPr sz="1350" b="0" i="0" u="none" strike="noStrike" cap="none">
                <a:solidFill>
                  <a:schemeClr val="lt1"/>
                </a:solidFill>
                <a:latin typeface="Calibri"/>
                <a:ea typeface="Calibri"/>
                <a:cs typeface="Calibri"/>
                <a:sym typeface="Calibri"/>
              </a:defRPr>
            </a:lvl3pPr>
            <a:lvl4pPr marR="0" lvl="3" algn="l" rtl="0">
              <a:spcBef>
                <a:spcPts val="0"/>
              </a:spcBef>
              <a:spcAft>
                <a:spcPts val="0"/>
              </a:spcAft>
              <a:buSzPts val="1400"/>
              <a:buNone/>
              <a:defRPr sz="1350" b="0" i="0" u="none" strike="noStrike" cap="none">
                <a:solidFill>
                  <a:schemeClr val="lt1"/>
                </a:solidFill>
                <a:latin typeface="Calibri"/>
                <a:ea typeface="Calibri"/>
                <a:cs typeface="Calibri"/>
                <a:sym typeface="Calibri"/>
              </a:defRPr>
            </a:lvl4pPr>
            <a:lvl5pPr marR="0" lvl="4" algn="l" rtl="0">
              <a:spcBef>
                <a:spcPts val="0"/>
              </a:spcBef>
              <a:spcAft>
                <a:spcPts val="0"/>
              </a:spcAft>
              <a:buSzPts val="1400"/>
              <a:buNone/>
              <a:defRPr sz="1350" b="0" i="0" u="none" strike="noStrike" cap="none">
                <a:solidFill>
                  <a:schemeClr val="lt1"/>
                </a:solidFill>
                <a:latin typeface="Calibri"/>
                <a:ea typeface="Calibri"/>
                <a:cs typeface="Calibri"/>
                <a:sym typeface="Calibri"/>
              </a:defRPr>
            </a:lvl5pPr>
            <a:lvl6pPr marR="0" lvl="5" algn="l" rtl="0">
              <a:spcBef>
                <a:spcPts val="0"/>
              </a:spcBef>
              <a:spcAft>
                <a:spcPts val="0"/>
              </a:spcAft>
              <a:buSzPts val="1400"/>
              <a:buNone/>
              <a:defRPr sz="1350" b="0" i="0" u="none" strike="noStrike" cap="none">
                <a:solidFill>
                  <a:schemeClr val="lt1"/>
                </a:solidFill>
                <a:latin typeface="Calibri"/>
                <a:ea typeface="Calibri"/>
                <a:cs typeface="Calibri"/>
                <a:sym typeface="Calibri"/>
              </a:defRPr>
            </a:lvl6pPr>
            <a:lvl7pPr marR="0" lvl="6" algn="l" rtl="0">
              <a:spcBef>
                <a:spcPts val="0"/>
              </a:spcBef>
              <a:spcAft>
                <a:spcPts val="0"/>
              </a:spcAft>
              <a:buSzPts val="1400"/>
              <a:buNone/>
              <a:defRPr sz="1350" b="0" i="0" u="none" strike="noStrike" cap="none">
                <a:solidFill>
                  <a:schemeClr val="lt1"/>
                </a:solidFill>
                <a:latin typeface="Calibri"/>
                <a:ea typeface="Calibri"/>
                <a:cs typeface="Calibri"/>
                <a:sym typeface="Calibri"/>
              </a:defRPr>
            </a:lvl7pPr>
            <a:lvl8pPr marR="0" lvl="7" algn="l" rtl="0">
              <a:spcBef>
                <a:spcPts val="0"/>
              </a:spcBef>
              <a:spcAft>
                <a:spcPts val="0"/>
              </a:spcAft>
              <a:buSzPts val="1400"/>
              <a:buNone/>
              <a:defRPr sz="1350" b="0" i="0" u="none" strike="noStrike" cap="none">
                <a:solidFill>
                  <a:schemeClr val="lt1"/>
                </a:solidFill>
                <a:latin typeface="Calibri"/>
                <a:ea typeface="Calibri"/>
                <a:cs typeface="Calibri"/>
                <a:sym typeface="Calibri"/>
              </a:defRPr>
            </a:lvl8pPr>
            <a:lvl9pPr marR="0" lvl="8" algn="l" rtl="0">
              <a:spcBef>
                <a:spcPts val="0"/>
              </a:spcBef>
              <a:spcAft>
                <a:spcPts val="0"/>
              </a:spcAft>
              <a:buSzPts val="1400"/>
              <a:buNone/>
              <a:defRPr sz="1350" b="0" i="0" u="none" strike="noStrike" cap="none">
                <a:solidFill>
                  <a:schemeClr val="lt1"/>
                </a:solidFill>
                <a:latin typeface="Calibri"/>
                <a:ea typeface="Calibri"/>
                <a:cs typeface="Calibri"/>
                <a:sym typeface="Calibri"/>
              </a:defRPr>
            </a:lvl9pPr>
          </a:lstStyle>
          <a:p>
            <a:endParaRPr/>
          </a:p>
        </p:txBody>
      </p:sp>
      <p:sp>
        <p:nvSpPr>
          <p:cNvPr id="9" name="Google Shape;9;p21"/>
          <p:cNvSpPr txBox="1">
            <a:spLocks noGrp="1"/>
          </p:cNvSpPr>
          <p:nvPr>
            <p:ph type="ftr" idx="11"/>
          </p:nvPr>
        </p:nvSpPr>
        <p:spPr>
          <a:xfrm>
            <a:off x="3028950" y="4767263"/>
            <a:ext cx="3086100" cy="273844"/>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900" b="0" i="0" u="none" strike="noStrike" cap="none">
                <a:solidFill>
                  <a:schemeClr val="lt1"/>
                </a:solidFill>
                <a:latin typeface="Calibri"/>
                <a:ea typeface="Calibri"/>
                <a:cs typeface="Calibri"/>
                <a:sym typeface="Calibri"/>
              </a:defRPr>
            </a:lvl1pPr>
            <a:lvl2pPr marR="0" lvl="1" algn="l" rtl="0">
              <a:spcBef>
                <a:spcPts val="0"/>
              </a:spcBef>
              <a:spcAft>
                <a:spcPts val="0"/>
              </a:spcAft>
              <a:buSzPts val="1400"/>
              <a:buNone/>
              <a:defRPr sz="1350" b="0" i="0" u="none" strike="noStrike" cap="none">
                <a:solidFill>
                  <a:schemeClr val="lt1"/>
                </a:solidFill>
                <a:latin typeface="Calibri"/>
                <a:ea typeface="Calibri"/>
                <a:cs typeface="Calibri"/>
                <a:sym typeface="Calibri"/>
              </a:defRPr>
            </a:lvl2pPr>
            <a:lvl3pPr marR="0" lvl="2" algn="l" rtl="0">
              <a:spcBef>
                <a:spcPts val="0"/>
              </a:spcBef>
              <a:spcAft>
                <a:spcPts val="0"/>
              </a:spcAft>
              <a:buSzPts val="1400"/>
              <a:buNone/>
              <a:defRPr sz="1350" b="0" i="0" u="none" strike="noStrike" cap="none">
                <a:solidFill>
                  <a:schemeClr val="lt1"/>
                </a:solidFill>
                <a:latin typeface="Calibri"/>
                <a:ea typeface="Calibri"/>
                <a:cs typeface="Calibri"/>
                <a:sym typeface="Calibri"/>
              </a:defRPr>
            </a:lvl3pPr>
            <a:lvl4pPr marR="0" lvl="3" algn="l" rtl="0">
              <a:spcBef>
                <a:spcPts val="0"/>
              </a:spcBef>
              <a:spcAft>
                <a:spcPts val="0"/>
              </a:spcAft>
              <a:buSzPts val="1400"/>
              <a:buNone/>
              <a:defRPr sz="1350" b="0" i="0" u="none" strike="noStrike" cap="none">
                <a:solidFill>
                  <a:schemeClr val="lt1"/>
                </a:solidFill>
                <a:latin typeface="Calibri"/>
                <a:ea typeface="Calibri"/>
                <a:cs typeface="Calibri"/>
                <a:sym typeface="Calibri"/>
              </a:defRPr>
            </a:lvl4pPr>
            <a:lvl5pPr marR="0" lvl="4" algn="l" rtl="0">
              <a:spcBef>
                <a:spcPts val="0"/>
              </a:spcBef>
              <a:spcAft>
                <a:spcPts val="0"/>
              </a:spcAft>
              <a:buSzPts val="1400"/>
              <a:buNone/>
              <a:defRPr sz="1350" b="0" i="0" u="none" strike="noStrike" cap="none">
                <a:solidFill>
                  <a:schemeClr val="lt1"/>
                </a:solidFill>
                <a:latin typeface="Calibri"/>
                <a:ea typeface="Calibri"/>
                <a:cs typeface="Calibri"/>
                <a:sym typeface="Calibri"/>
              </a:defRPr>
            </a:lvl5pPr>
            <a:lvl6pPr marR="0" lvl="5" algn="l" rtl="0">
              <a:spcBef>
                <a:spcPts val="0"/>
              </a:spcBef>
              <a:spcAft>
                <a:spcPts val="0"/>
              </a:spcAft>
              <a:buSzPts val="1400"/>
              <a:buNone/>
              <a:defRPr sz="1350" b="0" i="0" u="none" strike="noStrike" cap="none">
                <a:solidFill>
                  <a:schemeClr val="lt1"/>
                </a:solidFill>
                <a:latin typeface="Calibri"/>
                <a:ea typeface="Calibri"/>
                <a:cs typeface="Calibri"/>
                <a:sym typeface="Calibri"/>
              </a:defRPr>
            </a:lvl6pPr>
            <a:lvl7pPr marR="0" lvl="6" algn="l" rtl="0">
              <a:spcBef>
                <a:spcPts val="0"/>
              </a:spcBef>
              <a:spcAft>
                <a:spcPts val="0"/>
              </a:spcAft>
              <a:buSzPts val="1400"/>
              <a:buNone/>
              <a:defRPr sz="1350" b="0" i="0" u="none" strike="noStrike" cap="none">
                <a:solidFill>
                  <a:schemeClr val="lt1"/>
                </a:solidFill>
                <a:latin typeface="Calibri"/>
                <a:ea typeface="Calibri"/>
                <a:cs typeface="Calibri"/>
                <a:sym typeface="Calibri"/>
              </a:defRPr>
            </a:lvl7pPr>
            <a:lvl8pPr marR="0" lvl="7" algn="l" rtl="0">
              <a:spcBef>
                <a:spcPts val="0"/>
              </a:spcBef>
              <a:spcAft>
                <a:spcPts val="0"/>
              </a:spcAft>
              <a:buSzPts val="1400"/>
              <a:buNone/>
              <a:defRPr sz="1350" b="0" i="0" u="none" strike="noStrike" cap="none">
                <a:solidFill>
                  <a:schemeClr val="lt1"/>
                </a:solidFill>
                <a:latin typeface="Calibri"/>
                <a:ea typeface="Calibri"/>
                <a:cs typeface="Calibri"/>
                <a:sym typeface="Calibri"/>
              </a:defRPr>
            </a:lvl8pPr>
            <a:lvl9pPr marR="0" lvl="8" algn="l" rtl="0">
              <a:spcBef>
                <a:spcPts val="0"/>
              </a:spcBef>
              <a:spcAft>
                <a:spcPts val="0"/>
              </a:spcAft>
              <a:buSzPts val="1400"/>
              <a:buNone/>
              <a:defRPr sz="1350" b="0" i="0" u="none" strike="noStrike" cap="none">
                <a:solidFill>
                  <a:schemeClr val="lt1"/>
                </a:solidFill>
                <a:latin typeface="Calibri"/>
                <a:ea typeface="Calibri"/>
                <a:cs typeface="Calibri"/>
                <a:sym typeface="Calibri"/>
              </a:defRPr>
            </a:lvl9pPr>
          </a:lstStyle>
          <a:p>
            <a:endParaRPr/>
          </a:p>
        </p:txBody>
      </p:sp>
      <p:sp>
        <p:nvSpPr>
          <p:cNvPr id="10" name="Google Shape;10;p21"/>
          <p:cNvSpPr txBox="1">
            <a:spLocks noGrp="1"/>
          </p:cNvSpPr>
          <p:nvPr>
            <p:ph type="sldNum" idx="12"/>
          </p:nvPr>
        </p:nvSpPr>
        <p:spPr>
          <a:xfrm>
            <a:off x="6457950" y="4767263"/>
            <a:ext cx="2057400" cy="273844"/>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900" b="0" i="0" u="none" strike="noStrike" cap="none">
                <a:solidFill>
                  <a:schemeClr val="lt1"/>
                </a:solidFill>
                <a:latin typeface="Calibri"/>
                <a:ea typeface="Calibri"/>
                <a:cs typeface="Calibri"/>
                <a:sym typeface="Calibri"/>
              </a:defRPr>
            </a:lvl1pPr>
            <a:lvl2pPr marL="0" marR="0" lvl="1" indent="0" algn="r" rtl="0">
              <a:spcBef>
                <a:spcPts val="0"/>
              </a:spcBef>
              <a:buNone/>
              <a:defRPr sz="900" b="0" i="0" u="none" strike="noStrike" cap="none">
                <a:solidFill>
                  <a:schemeClr val="lt1"/>
                </a:solidFill>
                <a:latin typeface="Calibri"/>
                <a:ea typeface="Calibri"/>
                <a:cs typeface="Calibri"/>
                <a:sym typeface="Calibri"/>
              </a:defRPr>
            </a:lvl2pPr>
            <a:lvl3pPr marL="0" marR="0" lvl="2" indent="0" algn="r" rtl="0">
              <a:spcBef>
                <a:spcPts val="0"/>
              </a:spcBef>
              <a:buNone/>
              <a:defRPr sz="900" b="0" i="0" u="none" strike="noStrike" cap="none">
                <a:solidFill>
                  <a:schemeClr val="lt1"/>
                </a:solidFill>
                <a:latin typeface="Calibri"/>
                <a:ea typeface="Calibri"/>
                <a:cs typeface="Calibri"/>
                <a:sym typeface="Calibri"/>
              </a:defRPr>
            </a:lvl3pPr>
            <a:lvl4pPr marL="0" marR="0" lvl="3" indent="0" algn="r" rtl="0">
              <a:spcBef>
                <a:spcPts val="0"/>
              </a:spcBef>
              <a:buNone/>
              <a:defRPr sz="900" b="0" i="0" u="none" strike="noStrike" cap="none">
                <a:solidFill>
                  <a:schemeClr val="lt1"/>
                </a:solidFill>
                <a:latin typeface="Calibri"/>
                <a:ea typeface="Calibri"/>
                <a:cs typeface="Calibri"/>
                <a:sym typeface="Calibri"/>
              </a:defRPr>
            </a:lvl4pPr>
            <a:lvl5pPr marL="0" marR="0" lvl="4" indent="0" algn="r" rtl="0">
              <a:spcBef>
                <a:spcPts val="0"/>
              </a:spcBef>
              <a:buNone/>
              <a:defRPr sz="900" b="0" i="0" u="none" strike="noStrike" cap="none">
                <a:solidFill>
                  <a:schemeClr val="lt1"/>
                </a:solidFill>
                <a:latin typeface="Calibri"/>
                <a:ea typeface="Calibri"/>
                <a:cs typeface="Calibri"/>
                <a:sym typeface="Calibri"/>
              </a:defRPr>
            </a:lvl5pPr>
            <a:lvl6pPr marL="0" marR="0" lvl="5" indent="0" algn="r" rtl="0">
              <a:spcBef>
                <a:spcPts val="0"/>
              </a:spcBef>
              <a:buNone/>
              <a:defRPr sz="900" b="0" i="0" u="none" strike="noStrike" cap="none">
                <a:solidFill>
                  <a:schemeClr val="lt1"/>
                </a:solidFill>
                <a:latin typeface="Calibri"/>
                <a:ea typeface="Calibri"/>
                <a:cs typeface="Calibri"/>
                <a:sym typeface="Calibri"/>
              </a:defRPr>
            </a:lvl6pPr>
            <a:lvl7pPr marL="0" marR="0" lvl="6" indent="0" algn="r" rtl="0">
              <a:spcBef>
                <a:spcPts val="0"/>
              </a:spcBef>
              <a:buNone/>
              <a:defRPr sz="900" b="0" i="0" u="none" strike="noStrike" cap="none">
                <a:solidFill>
                  <a:schemeClr val="lt1"/>
                </a:solidFill>
                <a:latin typeface="Calibri"/>
                <a:ea typeface="Calibri"/>
                <a:cs typeface="Calibri"/>
                <a:sym typeface="Calibri"/>
              </a:defRPr>
            </a:lvl7pPr>
            <a:lvl8pPr marL="0" marR="0" lvl="7" indent="0" algn="r" rtl="0">
              <a:spcBef>
                <a:spcPts val="0"/>
              </a:spcBef>
              <a:buNone/>
              <a:defRPr sz="900" b="0" i="0" u="none" strike="noStrike" cap="none">
                <a:solidFill>
                  <a:schemeClr val="lt1"/>
                </a:solidFill>
                <a:latin typeface="Calibri"/>
                <a:ea typeface="Calibri"/>
                <a:cs typeface="Calibri"/>
                <a:sym typeface="Calibri"/>
              </a:defRPr>
            </a:lvl8pPr>
            <a:lvl9pPr marL="0" marR="0" lvl="8" indent="0" algn="r" rtl="0">
              <a:spcBef>
                <a:spcPts val="0"/>
              </a:spcBef>
              <a:buNone/>
              <a:defRPr sz="900" b="0" i="0" u="none" strike="noStrike" cap="none">
                <a:solidFill>
                  <a:schemeClr val="lt1"/>
                </a:solidFill>
                <a:latin typeface="Calibri"/>
                <a:ea typeface="Calibri"/>
                <a:cs typeface="Calibri"/>
                <a:sym typeface="Calibri"/>
              </a:defRPr>
            </a:lvl9pPr>
          </a:lstStyle>
          <a:p>
            <a:fld id="{00000000-1234-1234-1234-123412341234}" type="slidenum">
              <a:rPr lang="en-CA" smtClean="0"/>
              <a:pPr/>
              <a:t>‹#›</a:t>
            </a:fld>
            <a:endParaRPr lang="en-CA"/>
          </a:p>
        </p:txBody>
      </p:sp>
    </p:spTree>
    <p:extLst>
      <p:ext uri="{BB962C8B-B14F-4D97-AF65-F5344CB8AC3E}">
        <p14:creationId xmlns:p14="http://schemas.microsoft.com/office/powerpoint/2010/main" val="1206463626"/>
      </p:ext>
    </p:extLst>
  </p:cSld>
  <p:clrMap bg1="lt1" tx1="dk1" bg2="dk2" tx2="lt2" accent1="accent1" accent2="accent2" accent3="accent3" accent4="accent4" accent5="accent5" accent6="accent6" hlink="hlink" folHlink="folHlink"/>
  <p:sldLayoutIdLst>
    <p:sldLayoutId id="2147483740" r:id="rId1"/>
    <p:sldLayoutId id="2147483741" r:id="rId2"/>
    <p:sldLayoutId id="2147483742" r:id="rId3"/>
    <p:sldLayoutId id="2147483743" r:id="rId4"/>
    <p:sldLayoutId id="2147483744" r:id="rId5"/>
    <p:sldLayoutId id="2147483745" r:id="rId6"/>
    <p:sldLayoutId id="2147483746" r:id="rId7"/>
    <p:sldLayoutId id="2147483747" r:id="rId8"/>
    <p:sldLayoutId id="2147483748" r:id="rId9"/>
    <p:sldLayoutId id="2147483749" r:id="rId10"/>
    <p:sldLayoutId id="2147483750"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0.xml"/><Relationship Id="rId1" Type="http://schemas.openxmlformats.org/officeDocument/2006/relationships/slideLayout" Target="../slideLayouts/slideLayout84.xml"/></Relationships>
</file>

<file path=ppt/slides/_rels/slide1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1.xml"/><Relationship Id="rId1" Type="http://schemas.openxmlformats.org/officeDocument/2006/relationships/slideLayout" Target="../slideLayouts/slideLayout84.xml"/></Relationships>
</file>

<file path=ppt/slides/_rels/slide1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2.xml"/><Relationship Id="rId1" Type="http://schemas.openxmlformats.org/officeDocument/2006/relationships/slideLayout" Target="../slideLayouts/slideLayout85.xml"/></Relationships>
</file>

<file path=ppt/slides/_rels/slide1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3.xml"/><Relationship Id="rId1" Type="http://schemas.openxmlformats.org/officeDocument/2006/relationships/slideLayout" Target="../slideLayouts/slideLayout84.xml"/></Relationships>
</file>

<file path=ppt/slides/_rels/slide1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4.xml"/><Relationship Id="rId1" Type="http://schemas.openxmlformats.org/officeDocument/2006/relationships/slideLayout" Target="../slideLayouts/slideLayout84.xml"/></Relationships>
</file>

<file path=ppt/slides/_rels/slide15.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5.xml"/><Relationship Id="rId1" Type="http://schemas.openxmlformats.org/officeDocument/2006/relationships/slideLayout" Target="../slideLayouts/slideLayout84.xml"/></Relationships>
</file>

<file path=ppt/slides/_rels/slide1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6.xml"/><Relationship Id="rId1" Type="http://schemas.openxmlformats.org/officeDocument/2006/relationships/slideLayout" Target="../slideLayouts/slideLayout84.xml"/></Relationships>
</file>

<file path=ppt/slides/_rels/slide1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7.xml"/><Relationship Id="rId1" Type="http://schemas.openxmlformats.org/officeDocument/2006/relationships/slideLayout" Target="../slideLayouts/slideLayout84.xml"/></Relationships>
</file>

<file path=ppt/slides/_rels/slide1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8.xml"/><Relationship Id="rId1" Type="http://schemas.openxmlformats.org/officeDocument/2006/relationships/slideLayout" Target="../slideLayouts/slideLayout84.xml"/></Relationships>
</file>

<file path=ppt/slides/_rels/slide1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9.xml"/><Relationship Id="rId1" Type="http://schemas.openxmlformats.org/officeDocument/2006/relationships/slideLayout" Target="../slideLayouts/slideLayout8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0.xml"/><Relationship Id="rId1" Type="http://schemas.openxmlformats.org/officeDocument/2006/relationships/slideLayout" Target="../slideLayouts/slideLayout84.xml"/></Relationships>
</file>

<file path=ppt/slides/_rels/slide21.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21.xml"/><Relationship Id="rId1" Type="http://schemas.openxmlformats.org/officeDocument/2006/relationships/slideLayout" Target="../slideLayouts/slideLayout84.xml"/></Relationships>
</file>

<file path=ppt/slides/_rels/slide22.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22.xml"/><Relationship Id="rId1" Type="http://schemas.openxmlformats.org/officeDocument/2006/relationships/slideLayout" Target="../slideLayouts/slideLayout84.xml"/></Relationships>
</file>

<file path=ppt/slides/_rels/slide23.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23.xml"/><Relationship Id="rId1" Type="http://schemas.openxmlformats.org/officeDocument/2006/relationships/slideLayout" Target="../slideLayouts/slideLayout84.xml"/></Relationships>
</file>

<file path=ppt/slides/_rels/slide24.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24.xml"/><Relationship Id="rId1" Type="http://schemas.openxmlformats.org/officeDocument/2006/relationships/slideLayout" Target="../slideLayouts/slideLayout84.xml"/></Relationships>
</file>

<file path=ppt/slides/_rels/slide25.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25.xml"/><Relationship Id="rId1" Type="http://schemas.openxmlformats.org/officeDocument/2006/relationships/slideLayout" Target="../slideLayouts/slideLayout84.xml"/></Relationships>
</file>

<file path=ppt/slides/_rels/slide26.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26.xml"/><Relationship Id="rId1" Type="http://schemas.openxmlformats.org/officeDocument/2006/relationships/slideLayout" Target="../slideLayouts/slideLayout84.xml"/></Relationships>
</file>

<file path=ppt/slides/_rels/slide27.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27.xml"/><Relationship Id="rId1" Type="http://schemas.openxmlformats.org/officeDocument/2006/relationships/slideLayout" Target="../slideLayouts/slideLayout84.xml"/></Relationships>
</file>

<file path=ppt/slides/_rels/slide28.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28.xml"/><Relationship Id="rId1" Type="http://schemas.openxmlformats.org/officeDocument/2006/relationships/slideLayout" Target="../slideLayouts/slideLayout84.xml"/></Relationships>
</file>

<file path=ppt/slides/_rels/slide2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9.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hyperlink" Target="https://native-land.ca/" TargetMode="External"/><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0.xml"/><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3.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3.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3.xml"/></Relationships>
</file>

<file path=ppt/slides/_rels/slide35.xml.rels><?xml version="1.0" encoding="UTF-8" standalone="yes"?>
<Relationships xmlns="http://schemas.openxmlformats.org/package/2006/relationships"><Relationship Id="rId3" Type="http://schemas.openxmlformats.org/officeDocument/2006/relationships/hyperlink" Target="mailto:harjinder.rana@utoronto.ca" TargetMode="External"/><Relationship Id="rId2" Type="http://schemas.openxmlformats.org/officeDocument/2006/relationships/notesSlide" Target="../notesSlides/notesSlide35.xml"/><Relationship Id="rId1" Type="http://schemas.openxmlformats.org/officeDocument/2006/relationships/slideLayout" Target="../slideLayouts/slideLayout13.xml"/><Relationship Id="rId4" Type="http://schemas.openxmlformats.org/officeDocument/2006/relationships/hyperlink" Target="mailto:Susan.bond@utoronto.ca" TargetMode="Externa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38.xml.rels><?xml version="1.0" encoding="UTF-8" standalone="yes"?>
<Relationships xmlns="http://schemas.openxmlformats.org/package/2006/relationships"><Relationship Id="rId3" Type="http://schemas.openxmlformats.org/officeDocument/2006/relationships/hyperlink" Target="https://unesdoc.unesco.org/in/documentViewer.xhtml?v=2.1.196&amp;id=p::usmarcdef_0000215863&amp;file=/in/rest/annotationSVC/DownloadWatermarkedAttachment/attach_import_ac58774a-744e-4489-8ea0-3014a2e9e82c%3F_%3D215863eng.pdf&amp;updateUrl=updateUrl8736&amp;ark=/ark:/48223/pf0000215863/PDF/215863eng.pdf.multi&amp;fullScreen=true&amp;locale=en#%5B%7B%22num%22%3A88%2C%22gen%22%3A0%7D%2C%7B%22name%22%3A%22XYZ%22%7D%2Cnull%2Cnull%2C0%5D" TargetMode="External"/><Relationship Id="rId2" Type="http://schemas.openxmlformats.org/officeDocument/2006/relationships/notesSlide" Target="../notesSlides/notesSlide36.xml"/><Relationship Id="rId1" Type="http://schemas.openxmlformats.org/officeDocument/2006/relationships/slideLayout" Target="../slideLayouts/slideLayout24.xml"/></Relationships>
</file>

<file path=ppt/slides/_rels/slide39.xml.rels><?xml version="1.0" encoding="UTF-8" standalone="yes"?>
<Relationships xmlns="http://schemas.openxmlformats.org/package/2006/relationships"><Relationship Id="rId3" Type="http://schemas.openxmlformats.org/officeDocument/2006/relationships/hyperlink" Target="https://library.carleton.ca/sites/default/files/about/projects/OA%20Policy%20-%20ARC%20version.pdf" TargetMode="External"/><Relationship Id="rId2" Type="http://schemas.openxmlformats.org/officeDocument/2006/relationships/notesSlide" Target="../notesSlides/notesSlide37.xml"/><Relationship Id="rId1" Type="http://schemas.openxmlformats.org/officeDocument/2006/relationships/slideLayout" Target="../slideLayouts/slideLayout2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38.xml"/><Relationship Id="rId1" Type="http://schemas.openxmlformats.org/officeDocument/2006/relationships/slideLayout" Target="../slideLayouts/slideLayout24.xml"/><Relationship Id="rId4" Type="http://schemas.openxmlformats.org/officeDocument/2006/relationships/hyperlink" Target="https://doaj.org/csv" TargetMode="External"/></Relationships>
</file>

<file path=ppt/slides/_rels/slide41.xml.rels><?xml version="1.0" encoding="UTF-8" standalone="yes"?>
<Relationships xmlns="http://schemas.openxmlformats.org/package/2006/relationships"><Relationship Id="rId3" Type="http://schemas.openxmlformats.org/officeDocument/2006/relationships/hyperlink" Target="https://pkp.sfu.ca/ojs/" TargetMode="External"/><Relationship Id="rId2" Type="http://schemas.openxmlformats.org/officeDocument/2006/relationships/notesSlide" Target="../notesSlides/notesSlide39.xml"/><Relationship Id="rId1" Type="http://schemas.openxmlformats.org/officeDocument/2006/relationships/slideLayout" Target="../slideLayouts/slideLayout24.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4.xml"/></Relationships>
</file>

<file path=ppt/slides/_rels/slide45.xml.rels><?xml version="1.0" encoding="UTF-8" standalone="yes"?>
<Relationships xmlns="http://schemas.openxmlformats.org/package/2006/relationships"><Relationship Id="rId3" Type="http://schemas.openxmlformats.org/officeDocument/2006/relationships/hyperlink" Target="https://ocul.on.ca/scholars-portal" TargetMode="External"/><Relationship Id="rId2" Type="http://schemas.openxmlformats.org/officeDocument/2006/relationships/notesSlide" Target="../notesSlides/notesSlide41.xml"/><Relationship Id="rId1" Type="http://schemas.openxmlformats.org/officeDocument/2006/relationships/slideLayout" Target="../slideLayouts/slideLayout24.xml"/><Relationship Id="rId6" Type="http://schemas.openxmlformats.org/officeDocument/2006/relationships/hyperlink" Target="https://www.crossref.org/community/sponsors/" TargetMode="External"/><Relationship Id="rId5" Type="http://schemas.openxmlformats.org/officeDocument/2006/relationships/hyperlink" Target="https://pkp.sfu.ca/omp/" TargetMode="External"/><Relationship Id="rId4" Type="http://schemas.openxmlformats.org/officeDocument/2006/relationships/hyperlink" Target="https://pkp.sfu.ca/ojs/" TargetMode="Externa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48.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42.xml"/><Relationship Id="rId1" Type="http://schemas.openxmlformats.org/officeDocument/2006/relationships/slideLayout" Target="../slideLayouts/slideLayout40.xml"/><Relationship Id="rId5" Type="http://schemas.openxmlformats.org/officeDocument/2006/relationships/image" Target="../media/image28.png"/><Relationship Id="rId4" Type="http://schemas.openxmlformats.org/officeDocument/2006/relationships/image" Target="../media/image27.png"/></Relationships>
</file>

<file path=ppt/slides/_rels/slide49.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43.xml"/><Relationship Id="rId1" Type="http://schemas.openxmlformats.org/officeDocument/2006/relationships/slideLayout" Target="../slideLayouts/slideLayout42.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3" Type="http://schemas.openxmlformats.org/officeDocument/2006/relationships/hyperlink" Target="https://library.carleton.ca/" TargetMode="External"/><Relationship Id="rId2" Type="http://schemas.openxmlformats.org/officeDocument/2006/relationships/notesSlide" Target="../notesSlides/notesSlide44.xml"/><Relationship Id="rId1" Type="http://schemas.openxmlformats.org/officeDocument/2006/relationships/slideLayout" Target="../slideLayouts/slideLayout42.xml"/><Relationship Id="rId5" Type="http://schemas.openxmlformats.org/officeDocument/2006/relationships/image" Target="../media/image31.png"/><Relationship Id="rId4" Type="http://schemas.openxmlformats.org/officeDocument/2006/relationships/image" Target="../media/image30.png"/></Relationships>
</file>

<file path=ppt/slides/_rels/slide51.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45.xml"/><Relationship Id="rId1" Type="http://schemas.openxmlformats.org/officeDocument/2006/relationships/slideLayout" Target="../slideLayouts/slideLayout42.xml"/></Relationships>
</file>

<file path=ppt/slides/_rels/slide52.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notesSlide" Target="../notesSlides/notesSlide46.xml"/><Relationship Id="rId1" Type="http://schemas.openxmlformats.org/officeDocument/2006/relationships/slideLayout" Target="../slideLayouts/slideLayout42.xml"/><Relationship Id="rId4" Type="http://schemas.openxmlformats.org/officeDocument/2006/relationships/image" Target="../media/image34.png"/></Relationships>
</file>

<file path=ppt/slides/_rels/slide53.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47.xml"/><Relationship Id="rId1" Type="http://schemas.openxmlformats.org/officeDocument/2006/relationships/slideLayout" Target="../slideLayouts/slideLayout42.xml"/><Relationship Id="rId4" Type="http://schemas.openxmlformats.org/officeDocument/2006/relationships/image" Target="../media/image36.png"/></Relationships>
</file>

<file path=ppt/slides/_rels/slide54.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48.xml"/><Relationship Id="rId1" Type="http://schemas.openxmlformats.org/officeDocument/2006/relationships/slideLayout" Target="../slideLayouts/slideLayout42.xml"/></Relationships>
</file>

<file path=ppt/slides/_rels/slide55.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49.xml"/><Relationship Id="rId1" Type="http://schemas.openxmlformats.org/officeDocument/2006/relationships/slideLayout" Target="../slideLayouts/slideLayout42.xml"/></Relationships>
</file>

<file path=ppt/slides/_rels/slide56.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50.xml"/><Relationship Id="rId1" Type="http://schemas.openxmlformats.org/officeDocument/2006/relationships/slideLayout" Target="../slideLayouts/slideLayout42.xml"/></Relationships>
</file>

<file path=ppt/slides/_rels/slide57.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51.xml"/><Relationship Id="rId1" Type="http://schemas.openxmlformats.org/officeDocument/2006/relationships/slideLayout" Target="../slideLayouts/slideLayout42.xml"/><Relationship Id="rId5" Type="http://schemas.openxmlformats.org/officeDocument/2006/relationships/image" Target="../media/image42.png"/><Relationship Id="rId4" Type="http://schemas.openxmlformats.org/officeDocument/2006/relationships/image" Target="../media/image41.png"/></Relationships>
</file>

<file path=ppt/slides/_rels/slide58.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52.xml"/><Relationship Id="rId1" Type="http://schemas.openxmlformats.org/officeDocument/2006/relationships/slideLayout" Target="../slideLayouts/slideLayout42.xml"/><Relationship Id="rId4" Type="http://schemas.openxmlformats.org/officeDocument/2006/relationships/image" Target="../media/image44.png"/></Relationships>
</file>

<file path=ppt/slides/_rels/slide59.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53.xml"/><Relationship Id="rId1" Type="http://schemas.openxmlformats.org/officeDocument/2006/relationships/slideLayout" Target="../slideLayouts/slideLayout42.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60.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54.xml"/><Relationship Id="rId1" Type="http://schemas.openxmlformats.org/officeDocument/2006/relationships/slideLayout" Target="../slideLayouts/slideLayout42.xml"/></Relationships>
</file>

<file path=ppt/slides/_rels/slide61.xml.rels><?xml version="1.0" encoding="UTF-8" standalone="yes"?>
<Relationships xmlns="http://schemas.openxmlformats.org/package/2006/relationships"><Relationship Id="rId3" Type="http://schemas.openxmlformats.org/officeDocument/2006/relationships/image" Target="../media/image47.jpg"/><Relationship Id="rId2" Type="http://schemas.openxmlformats.org/officeDocument/2006/relationships/notesSlide" Target="../notesSlides/notesSlide55.xml"/><Relationship Id="rId1" Type="http://schemas.openxmlformats.org/officeDocument/2006/relationships/slideLayout" Target="../slideLayouts/slideLayout42.xml"/></Relationships>
</file>

<file path=ppt/slides/_rels/slide62.xml.rels><?xml version="1.0" encoding="UTF-8" standalone="yes"?>
<Relationships xmlns="http://schemas.openxmlformats.org/package/2006/relationships"><Relationship Id="rId3" Type="http://schemas.openxmlformats.org/officeDocument/2006/relationships/image" Target="../media/image48.jpg"/><Relationship Id="rId2" Type="http://schemas.openxmlformats.org/officeDocument/2006/relationships/notesSlide" Target="../notesSlides/notesSlide56.xml"/><Relationship Id="rId1" Type="http://schemas.openxmlformats.org/officeDocument/2006/relationships/slideLayout" Target="../slideLayouts/slideLayout42.xml"/></Relationships>
</file>

<file path=ppt/slides/_rels/slide63.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notesSlide" Target="../notesSlides/notesSlide57.xml"/><Relationship Id="rId1" Type="http://schemas.openxmlformats.org/officeDocument/2006/relationships/slideLayout" Target="../slideLayouts/slideLayout42.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41.xml"/></Relationships>
</file>

<file path=ppt/slides/_rels/slide65.xml.rels><?xml version="1.0" encoding="UTF-8" standalone="yes"?>
<Relationships xmlns="http://schemas.openxmlformats.org/package/2006/relationships"><Relationship Id="rId3" Type="http://schemas.openxmlformats.org/officeDocument/2006/relationships/hyperlink" Target="mailto:guinsly@scholarsportal.info" TargetMode="External"/><Relationship Id="rId2" Type="http://schemas.openxmlformats.org/officeDocument/2006/relationships/notesSlide" Target="../notesSlides/notesSlide59.xml"/><Relationship Id="rId1" Type="http://schemas.openxmlformats.org/officeDocument/2006/relationships/slideLayout" Target="../slideLayouts/slideLayout51.xml"/><Relationship Id="rId5" Type="http://schemas.openxmlformats.org/officeDocument/2006/relationships/hyperlink" Target="mailto:chelsie.lalonde@ontariotechu.ca" TargetMode="External"/><Relationship Id="rId4" Type="http://schemas.openxmlformats.org/officeDocument/2006/relationships/hyperlink" Target="mailto:erayment@uwo.ca" TargetMode="Externa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54.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56.xml"/></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57.xml"/></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63.xml"/><Relationship Id="rId1" Type="http://schemas.openxmlformats.org/officeDocument/2006/relationships/slideLayout" Target="../slideLayouts/slideLayout55.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64.xml"/><Relationship Id="rId1" Type="http://schemas.openxmlformats.org/officeDocument/2006/relationships/slideLayout" Target="../slideLayouts/slideLayout55.xml"/></Relationships>
</file>

<file path=ppt/slides/_rels/slide71.xml.rels><?xml version="1.0" encoding="UTF-8" standalone="yes"?>
<Relationships xmlns="http://schemas.openxmlformats.org/package/2006/relationships"><Relationship Id="rId2" Type="http://schemas.openxmlformats.org/officeDocument/2006/relationships/notesSlide" Target="../notesSlides/notesSlide65.xml"/><Relationship Id="rId1" Type="http://schemas.openxmlformats.org/officeDocument/2006/relationships/slideLayout" Target="../slideLayouts/slideLayout55.xml"/></Relationships>
</file>

<file path=ppt/slides/_rels/slide72.xml.rels><?xml version="1.0" encoding="UTF-8" standalone="yes"?>
<Relationships xmlns="http://schemas.openxmlformats.org/package/2006/relationships"><Relationship Id="rId2" Type="http://schemas.openxmlformats.org/officeDocument/2006/relationships/notesSlide" Target="../notesSlides/notesSlide66.xml"/><Relationship Id="rId1" Type="http://schemas.openxmlformats.org/officeDocument/2006/relationships/slideLayout" Target="../slideLayouts/slideLayout55.xml"/></Relationships>
</file>

<file path=ppt/slides/_rels/slide73.xml.rels><?xml version="1.0" encoding="UTF-8" standalone="yes"?>
<Relationships xmlns="http://schemas.openxmlformats.org/package/2006/relationships"><Relationship Id="rId2" Type="http://schemas.openxmlformats.org/officeDocument/2006/relationships/notesSlide" Target="../notesSlides/notesSlide67.xml"/><Relationship Id="rId1" Type="http://schemas.openxmlformats.org/officeDocument/2006/relationships/slideLayout" Target="../slideLayouts/slideLayout55.xml"/></Relationships>
</file>

<file path=ppt/slides/_rels/slide74.xml.rels><?xml version="1.0" encoding="UTF-8" standalone="yes"?>
<Relationships xmlns="http://schemas.openxmlformats.org/package/2006/relationships"><Relationship Id="rId3" Type="http://schemas.openxmlformats.org/officeDocument/2006/relationships/slideLayout" Target="../slideLayouts/slideLayout62.xml"/><Relationship Id="rId2" Type="http://schemas.openxmlformats.org/officeDocument/2006/relationships/video" Target="../media/media1.mp4"/><Relationship Id="rId1" Type="http://schemas.microsoft.com/office/2007/relationships/media" Target="../media/media1.mp4"/><Relationship Id="rId4" Type="http://schemas.openxmlformats.org/officeDocument/2006/relationships/image" Target="../media/image50.jpeg"/></Relationships>
</file>

<file path=ppt/slides/_rels/slide75.xml.rels><?xml version="1.0" encoding="UTF-8" standalone="yes"?>
<Relationships xmlns="http://schemas.openxmlformats.org/package/2006/relationships"><Relationship Id="rId2" Type="http://schemas.openxmlformats.org/officeDocument/2006/relationships/notesSlide" Target="../notesSlides/notesSlide68.xml"/><Relationship Id="rId1" Type="http://schemas.openxmlformats.org/officeDocument/2006/relationships/slideLayout" Target="../slideLayouts/slideLayout63.xml"/></Relationships>
</file>

<file path=ppt/slides/_rels/slide76.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63.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77.xml.rels><?xml version="1.0" encoding="UTF-8" standalone="yes"?>
<Relationships xmlns="http://schemas.openxmlformats.org/package/2006/relationships"><Relationship Id="rId3" Type="http://schemas.microsoft.com/office/2018/10/relationships/comments" Target="../comments/modernComment_173_1F27CFE8.xml"/><Relationship Id="rId2" Type="http://schemas.openxmlformats.org/officeDocument/2006/relationships/notesSlide" Target="../notesSlides/notesSlide69.xml"/><Relationship Id="rId1" Type="http://schemas.openxmlformats.org/officeDocument/2006/relationships/slideLayout" Target="../slideLayouts/slideLayout63.xml"/></Relationships>
</file>

<file path=ppt/slides/_rels/slide78.xml.rels><?xml version="1.0" encoding="UTF-8" standalone="yes"?>
<Relationships xmlns="http://schemas.openxmlformats.org/package/2006/relationships"><Relationship Id="rId3" Type="http://schemas.openxmlformats.org/officeDocument/2006/relationships/hyperlink" Target="https://fin.canada.ca/drleg-apl/2022/nwmm-amvm-0422-bil.pdf" TargetMode="External"/><Relationship Id="rId2" Type="http://schemas.openxmlformats.org/officeDocument/2006/relationships/notesSlide" Target="../notesSlides/notesSlide70.xml"/><Relationship Id="rId1" Type="http://schemas.openxmlformats.org/officeDocument/2006/relationships/slideLayout" Target="../slideLayouts/slideLayout63.xml"/></Relationships>
</file>

<file path=ppt/slides/_rels/slide79.xml.rels><?xml version="1.0" encoding="UTF-8" standalone="yes"?>
<Relationships xmlns="http://schemas.openxmlformats.org/package/2006/relationships"><Relationship Id="rId2" Type="http://schemas.openxmlformats.org/officeDocument/2006/relationships/hyperlink" Target="https://tspace.library.utoronto.ca/handle/1807/81075" TargetMode="External"/><Relationship Id="rId1" Type="http://schemas.openxmlformats.org/officeDocument/2006/relationships/slideLayout" Target="../slideLayouts/slideLayout63.xml"/></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8.xml"/><Relationship Id="rId1" Type="http://schemas.openxmlformats.org/officeDocument/2006/relationships/slideLayout" Target="../slideLayouts/slideLayout73.xml"/></Relationships>
</file>

<file path=ppt/slides/_rels/slide80.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63.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81.xml.rels><?xml version="1.0" encoding="UTF-8" standalone="yes"?>
<Relationships xmlns="http://schemas.openxmlformats.org/package/2006/relationships"><Relationship Id="rId2" Type="http://schemas.openxmlformats.org/officeDocument/2006/relationships/image" Target="../media/image71.png"/><Relationship Id="rId1" Type="http://schemas.openxmlformats.org/officeDocument/2006/relationships/slideLayout" Target="../slideLayouts/slideLayout67.xml"/></Relationships>
</file>

<file path=ppt/slides/_rels/slide82.xml.rels><?xml version="1.0" encoding="UTF-8" standalone="yes"?>
<Relationships xmlns="http://schemas.openxmlformats.org/package/2006/relationships"><Relationship Id="rId3" Type="http://schemas.openxmlformats.org/officeDocument/2006/relationships/hyperlink" Target="https://onesearch.library.utoronto.ca/sites/default/files/copyright/utl_copyrightroadmap_february2020update.pdf" TargetMode="External"/><Relationship Id="rId2" Type="http://schemas.openxmlformats.org/officeDocument/2006/relationships/notesSlide" Target="../notesSlides/notesSlide71.xml"/><Relationship Id="rId1" Type="http://schemas.openxmlformats.org/officeDocument/2006/relationships/slideLayout" Target="../slideLayouts/slideLayout63.xml"/><Relationship Id="rId4" Type="http://schemas.openxmlformats.org/officeDocument/2006/relationships/image" Target="../media/image72.png"/></Relationships>
</file>

<file path=ppt/slides/_rels/slide83.xml.rels><?xml version="1.0" encoding="UTF-8" standalone="yes"?>
<Relationships xmlns="http://schemas.openxmlformats.org/package/2006/relationships"><Relationship Id="rId3" Type="http://schemas.openxmlformats.org/officeDocument/2006/relationships/image" Target="../media/image73.png"/><Relationship Id="rId2" Type="http://schemas.openxmlformats.org/officeDocument/2006/relationships/notesSlide" Target="../notesSlides/notesSlide72.xml"/><Relationship Id="rId1" Type="http://schemas.openxmlformats.org/officeDocument/2006/relationships/slideLayout" Target="../slideLayouts/slideLayout67.xml"/></Relationships>
</file>

<file path=ppt/slides/_rels/slide84.xml.rels><?xml version="1.0" encoding="UTF-8" standalone="yes"?>
<Relationships xmlns="http://schemas.openxmlformats.org/package/2006/relationships"><Relationship Id="rId3" Type="http://schemas.openxmlformats.org/officeDocument/2006/relationships/slideLayout" Target="../slideLayouts/slideLayout67.xml"/><Relationship Id="rId2" Type="http://schemas.openxmlformats.org/officeDocument/2006/relationships/video" Target="../media/media2.mp4"/><Relationship Id="rId1" Type="http://schemas.microsoft.com/office/2007/relationships/media" Target="../media/media2.mp4"/><Relationship Id="rId4" Type="http://schemas.openxmlformats.org/officeDocument/2006/relationships/image" Target="../media/image74.png"/></Relationships>
</file>

<file path=ppt/slides/_rels/slide8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73.xml"/><Relationship Id="rId1" Type="http://schemas.openxmlformats.org/officeDocument/2006/relationships/slideLayout" Target="../slideLayouts/slideLayout1.xml"/></Relationships>
</file>

<file path=ppt/slides/_rels/slide8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74.xml"/><Relationship Id="rId1" Type="http://schemas.openxmlformats.org/officeDocument/2006/relationships/slideLayout" Target="../slideLayouts/slideLayout1.xml"/></Relationships>
</file>

<file path=ppt/slides/_rels/slide87.xml.rels><?xml version="1.0" encoding="UTF-8" standalone="yes"?>
<Relationships xmlns="http://schemas.openxmlformats.org/package/2006/relationships"><Relationship Id="rId8" Type="http://schemas.openxmlformats.org/officeDocument/2006/relationships/image" Target="../media/image80.png"/><Relationship Id="rId13" Type="http://schemas.openxmlformats.org/officeDocument/2006/relationships/image" Target="../media/image85.png"/><Relationship Id="rId3" Type="http://schemas.openxmlformats.org/officeDocument/2006/relationships/image" Target="../media/image75.png"/><Relationship Id="rId7" Type="http://schemas.openxmlformats.org/officeDocument/2006/relationships/image" Target="../media/image79.png"/><Relationship Id="rId12" Type="http://schemas.openxmlformats.org/officeDocument/2006/relationships/image" Target="../media/image84.png"/><Relationship Id="rId2" Type="http://schemas.openxmlformats.org/officeDocument/2006/relationships/notesSlide" Target="../notesSlides/notesSlide75.xml"/><Relationship Id="rId1" Type="http://schemas.openxmlformats.org/officeDocument/2006/relationships/slideLayout" Target="../slideLayouts/slideLayout3.xml"/><Relationship Id="rId6" Type="http://schemas.openxmlformats.org/officeDocument/2006/relationships/image" Target="../media/image78.png"/><Relationship Id="rId11" Type="http://schemas.openxmlformats.org/officeDocument/2006/relationships/image" Target="../media/image83.png"/><Relationship Id="rId5" Type="http://schemas.openxmlformats.org/officeDocument/2006/relationships/image" Target="../media/image77.png"/><Relationship Id="rId10" Type="http://schemas.openxmlformats.org/officeDocument/2006/relationships/image" Target="../media/image82.png"/><Relationship Id="rId4" Type="http://schemas.openxmlformats.org/officeDocument/2006/relationships/image" Target="../media/image76.png"/><Relationship Id="rId9" Type="http://schemas.openxmlformats.org/officeDocument/2006/relationships/image" Target="../media/image81.png"/><Relationship Id="rId14" Type="http://schemas.openxmlformats.org/officeDocument/2006/relationships/image" Target="../media/image86.png"/></Relationships>
</file>

<file path=ppt/slides/_rels/slide88.xml.rels><?xml version="1.0" encoding="UTF-8" standalone="yes"?>
<Relationships xmlns="http://schemas.openxmlformats.org/package/2006/relationships"><Relationship Id="rId2" Type="http://schemas.openxmlformats.org/officeDocument/2006/relationships/notesSlide" Target="../notesSlides/notesSlide76.xml"/><Relationship Id="rId1" Type="http://schemas.openxmlformats.org/officeDocument/2006/relationships/slideLayout" Target="../slideLayouts/slideLayout3.xml"/></Relationships>
</file>

<file path=ppt/slides/_rels/slide89.xml.rels><?xml version="1.0" encoding="UTF-8" standalone="yes"?>
<Relationships xmlns="http://schemas.openxmlformats.org/package/2006/relationships"><Relationship Id="rId3" Type="http://schemas.openxmlformats.org/officeDocument/2006/relationships/image" Target="../media/image87.png"/><Relationship Id="rId2" Type="http://schemas.openxmlformats.org/officeDocument/2006/relationships/notesSlide" Target="../notesSlides/notesSlide77.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9.xml"/><Relationship Id="rId1" Type="http://schemas.openxmlformats.org/officeDocument/2006/relationships/slideLayout" Target="../slideLayouts/slideLayout84.xml"/></Relationships>
</file>

<file path=ppt/slides/_rels/slide90.xml.rels><?xml version="1.0" encoding="UTF-8" standalone="yes"?>
<Relationships xmlns="http://schemas.openxmlformats.org/package/2006/relationships"><Relationship Id="rId2" Type="http://schemas.openxmlformats.org/officeDocument/2006/relationships/notesSlide" Target="../notesSlides/notesSlide78.xml"/><Relationship Id="rId1" Type="http://schemas.openxmlformats.org/officeDocument/2006/relationships/slideLayout" Target="../slideLayouts/slideLayout3.xml"/></Relationships>
</file>

<file path=ppt/slides/_rels/slide91.xml.rels><?xml version="1.0" encoding="UTF-8" standalone="yes"?>
<Relationships xmlns="http://schemas.openxmlformats.org/package/2006/relationships"><Relationship Id="rId2" Type="http://schemas.openxmlformats.org/officeDocument/2006/relationships/notesSlide" Target="../notesSlides/notesSlide79.xml"/><Relationship Id="rId1" Type="http://schemas.openxmlformats.org/officeDocument/2006/relationships/slideLayout" Target="../slideLayouts/slideLayout3.xml"/></Relationships>
</file>

<file path=ppt/slides/_rels/slide92.xml.rels><?xml version="1.0" encoding="UTF-8" standalone="yes"?>
<Relationships xmlns="http://schemas.openxmlformats.org/package/2006/relationships"><Relationship Id="rId3" Type="http://schemas.openxmlformats.org/officeDocument/2006/relationships/image" Target="../media/image88.png"/><Relationship Id="rId2" Type="http://schemas.openxmlformats.org/officeDocument/2006/relationships/notesSlide" Target="../notesSlides/notesSlide80.xml"/><Relationship Id="rId1" Type="http://schemas.openxmlformats.org/officeDocument/2006/relationships/slideLayout" Target="../slideLayouts/slideLayout3.xml"/></Relationships>
</file>

<file path=ppt/slides/_rels/slide93.xml.rels><?xml version="1.0" encoding="UTF-8" standalone="yes"?>
<Relationships xmlns="http://schemas.openxmlformats.org/package/2006/relationships"><Relationship Id="rId2" Type="http://schemas.openxmlformats.org/officeDocument/2006/relationships/notesSlide" Target="../notesSlides/notesSlide81.xml"/><Relationship Id="rId1" Type="http://schemas.openxmlformats.org/officeDocument/2006/relationships/slideLayout" Target="../slideLayouts/slideLayout3.xml"/></Relationships>
</file>

<file path=ppt/slides/_rels/slide9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82.xml"/><Relationship Id="rId1" Type="http://schemas.openxmlformats.org/officeDocument/2006/relationships/slideLayout" Target="../slideLayouts/slideLayout1.xml"/><Relationship Id="rId5" Type="http://schemas.openxmlformats.org/officeDocument/2006/relationships/hyperlink" Target="mailto:sabina@scholarsportal.info" TargetMode="External"/><Relationship Id="rId4" Type="http://schemas.openxmlformats.org/officeDocument/2006/relationships/hyperlink" Target="mailto:help@scholarsportal.info" TargetMode="External"/></Relationships>
</file>

<file path=ppt/slides/_rels/slide9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83.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54"/>
        <p:cNvGrpSpPr/>
        <p:nvPr/>
      </p:nvGrpSpPr>
      <p:grpSpPr>
        <a:xfrm>
          <a:off x="0" y="0"/>
          <a:ext cx="0" cy="0"/>
          <a:chOff x="0" y="0"/>
          <a:chExt cx="0" cy="0"/>
        </a:xfrm>
      </p:grpSpPr>
      <p:pic>
        <p:nvPicPr>
          <p:cNvPr id="55" name="Google Shape;55;p13"/>
          <p:cNvPicPr preferRelativeResize="0"/>
          <p:nvPr/>
        </p:nvPicPr>
        <p:blipFill>
          <a:blip r:embed="rId3" cstate="email">
            <a:alphaModFix/>
            <a:extLst>
              <a:ext uri="{28A0092B-C50C-407E-A947-70E740481C1C}">
                <a14:useLocalDpi xmlns:a14="http://schemas.microsoft.com/office/drawing/2010/main"/>
              </a:ext>
            </a:extLst>
          </a:blip>
          <a:stretch>
            <a:fillRect/>
          </a:stretch>
        </p:blipFill>
        <p:spPr>
          <a:xfrm rot="5400000">
            <a:off x="539050" y="-845050"/>
            <a:ext cx="7929225" cy="9518525"/>
          </a:xfrm>
          <a:prstGeom prst="rect">
            <a:avLst/>
          </a:prstGeom>
          <a:noFill/>
          <a:ln>
            <a:noFill/>
          </a:ln>
        </p:spPr>
      </p:pic>
      <p:sp>
        <p:nvSpPr>
          <p:cNvPr id="56" name="Google Shape;56;p13"/>
          <p:cNvSpPr txBox="1"/>
          <p:nvPr/>
        </p:nvSpPr>
        <p:spPr>
          <a:xfrm>
            <a:off x="962475" y="1586175"/>
            <a:ext cx="5020200" cy="6465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3000" b="1">
                <a:highlight>
                  <a:srgbClr val="FFFF00"/>
                </a:highlight>
              </a:rPr>
              <a:t>Scholars Portal Days </a:t>
            </a:r>
            <a:r>
              <a:rPr lang="en" sz="3000" b="1">
                <a:solidFill>
                  <a:schemeClr val="accent5"/>
                </a:solidFill>
                <a:highlight>
                  <a:srgbClr val="FFFF00"/>
                </a:highlight>
              </a:rPr>
              <a:t>2022</a:t>
            </a:r>
            <a:endParaRPr sz="3000" b="1">
              <a:solidFill>
                <a:schemeClr val="accent5"/>
              </a:solidFill>
              <a:highlight>
                <a:srgbClr val="FFFF00"/>
              </a:highlight>
            </a:endParaRPr>
          </a:p>
        </p:txBody>
      </p:sp>
      <p:sp>
        <p:nvSpPr>
          <p:cNvPr id="57" name="Google Shape;57;p13"/>
          <p:cNvSpPr txBox="1"/>
          <p:nvPr/>
        </p:nvSpPr>
        <p:spPr>
          <a:xfrm>
            <a:off x="962475" y="2525550"/>
            <a:ext cx="7237800" cy="12315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4800" b="1">
                <a:highlight>
                  <a:schemeClr val="accent6"/>
                </a:highlight>
              </a:rPr>
              <a:t>Currents of Change</a:t>
            </a:r>
            <a:endParaRPr sz="4800" b="1">
              <a:highlight>
                <a:schemeClr val="accent6"/>
              </a:highlight>
            </a:endParaRPr>
          </a:p>
          <a:p>
            <a:pPr marL="0" lvl="0" indent="0" algn="l" rtl="0">
              <a:spcBef>
                <a:spcPts val="0"/>
              </a:spcBef>
              <a:spcAft>
                <a:spcPts val="0"/>
              </a:spcAft>
              <a:buNone/>
            </a:pPr>
            <a:r>
              <a:rPr lang="en" sz="2000" b="1">
                <a:solidFill>
                  <a:schemeClr val="dk1"/>
                </a:solidFill>
                <a:highlight>
                  <a:schemeClr val="accent6"/>
                </a:highlight>
              </a:rPr>
              <a:t>Thursday, May 12 &amp; Friday, May 13, 2022</a:t>
            </a:r>
            <a:endParaRPr sz="2300">
              <a:highlight>
                <a:schemeClr val="accent6"/>
              </a:highlight>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44"/>
        <p:cNvGrpSpPr/>
        <p:nvPr/>
      </p:nvGrpSpPr>
      <p:grpSpPr>
        <a:xfrm>
          <a:off x="0" y="0"/>
          <a:ext cx="0" cy="0"/>
          <a:chOff x="0" y="0"/>
          <a:chExt cx="0" cy="0"/>
        </a:xfrm>
      </p:grpSpPr>
      <p:sp>
        <p:nvSpPr>
          <p:cNvPr id="145" name="Google Shape;145;p2"/>
          <p:cNvSpPr txBox="1">
            <a:spLocks noGrp="1"/>
          </p:cNvSpPr>
          <p:nvPr>
            <p:ph type="title"/>
          </p:nvPr>
        </p:nvSpPr>
        <p:spPr>
          <a:xfrm>
            <a:off x="240030" y="350044"/>
            <a:ext cx="7886700" cy="994172"/>
          </a:xfrm>
          <a:prstGeom prst="rect">
            <a:avLst/>
          </a:prstGeom>
          <a:noFill/>
          <a:ln>
            <a:noFill/>
          </a:ln>
        </p:spPr>
        <p:txBody>
          <a:bodyPr spcFirstLastPara="1" wrap="square" lIns="68569" tIns="34275" rIns="68569" bIns="34275" anchor="ctr" anchorCtr="0">
            <a:normAutofit/>
          </a:bodyPr>
          <a:lstStyle/>
          <a:p>
            <a:pPr>
              <a:buSzPts val="2800"/>
            </a:pPr>
            <a:r>
              <a:rPr lang="en-CA" sz="2100"/>
              <a:t>OCUL </a:t>
            </a:r>
            <a:br>
              <a:rPr lang="en-CA" sz="2100"/>
            </a:br>
            <a:r>
              <a:rPr lang="en-CA" sz="2100"/>
              <a:t>website, </a:t>
            </a:r>
            <a:br>
              <a:rPr lang="en-CA" sz="2100"/>
            </a:br>
            <a:r>
              <a:rPr lang="en-CA" sz="2100"/>
              <a:t>2006</a:t>
            </a:r>
            <a:endParaRPr/>
          </a:p>
        </p:txBody>
      </p:sp>
      <p:pic>
        <p:nvPicPr>
          <p:cNvPr id="146" name="Google Shape;146;p2"/>
          <p:cNvPicPr preferRelativeResize="0">
            <a:picLocks noGrp="1"/>
          </p:cNvPicPr>
          <p:nvPr>
            <p:ph type="body" idx="1"/>
          </p:nvPr>
        </p:nvPicPr>
        <p:blipFill rotWithShape="1">
          <a:blip r:embed="rId3" cstate="email">
            <a:alphaModFix/>
            <a:extLst>
              <a:ext uri="{28A0092B-C50C-407E-A947-70E740481C1C}">
                <a14:useLocalDpi xmlns:a14="http://schemas.microsoft.com/office/drawing/2010/main"/>
              </a:ext>
            </a:extLst>
          </a:blip>
          <a:srcRect l="2223" t="18986" r="5251" b="6996"/>
          <a:stretch/>
        </p:blipFill>
        <p:spPr>
          <a:xfrm>
            <a:off x="1581693" y="392430"/>
            <a:ext cx="7562308" cy="4358640"/>
          </a:xfrm>
          <a:prstGeom prst="rect">
            <a:avLst/>
          </a:prstGeom>
          <a:noFill/>
          <a:ln>
            <a:noFill/>
          </a:ln>
        </p:spPr>
      </p:pic>
      <p:sp>
        <p:nvSpPr>
          <p:cNvPr id="147" name="Google Shape;147;p2"/>
          <p:cNvSpPr txBox="1"/>
          <p:nvPr/>
        </p:nvSpPr>
        <p:spPr>
          <a:xfrm>
            <a:off x="2286000" y="2433250"/>
            <a:ext cx="4572000" cy="276969"/>
          </a:xfrm>
          <a:prstGeom prst="rect">
            <a:avLst/>
          </a:prstGeom>
          <a:noFill/>
          <a:ln>
            <a:noFill/>
          </a:ln>
        </p:spPr>
        <p:txBody>
          <a:bodyPr spcFirstLastPara="1" wrap="square" lIns="68569" tIns="34275" rIns="68569" bIns="34275" anchor="t" anchorCtr="0">
            <a:spAutoFit/>
          </a:bodyPr>
          <a:lstStyle/>
          <a:p>
            <a:pPr defTabSz="685800"/>
            <a:r>
              <a:rPr lang="en-CA" sz="1350">
                <a:solidFill>
                  <a:srgbClr val="FFFFFF"/>
                </a:solidFill>
                <a:latin typeface="Calibri"/>
                <a:ea typeface="Calibri"/>
                <a:cs typeface="Calibri"/>
                <a:sym typeface="Calibri"/>
              </a:rPr>
              <a:t>   </a:t>
            </a:r>
            <a:endParaRPr sz="1050"/>
          </a:p>
        </p:txBody>
      </p:sp>
      <p:sp>
        <p:nvSpPr>
          <p:cNvPr id="148" name="Google Shape;148;p2"/>
          <p:cNvSpPr txBox="1"/>
          <p:nvPr/>
        </p:nvSpPr>
        <p:spPr>
          <a:xfrm>
            <a:off x="2286000" y="2433250"/>
            <a:ext cx="4572000" cy="276969"/>
          </a:xfrm>
          <a:prstGeom prst="rect">
            <a:avLst/>
          </a:prstGeom>
          <a:noFill/>
          <a:ln>
            <a:noFill/>
          </a:ln>
        </p:spPr>
        <p:txBody>
          <a:bodyPr spcFirstLastPara="1" wrap="square" lIns="68569" tIns="34275" rIns="68569" bIns="34275" anchor="t" anchorCtr="0">
            <a:spAutoFit/>
          </a:bodyPr>
          <a:lstStyle/>
          <a:p>
            <a:pPr defTabSz="685800"/>
            <a:r>
              <a:rPr lang="en-CA" sz="1350">
                <a:solidFill>
                  <a:srgbClr val="FFFFFF"/>
                </a:solidFill>
                <a:latin typeface="Calibri"/>
                <a:ea typeface="Calibri"/>
                <a:cs typeface="Calibri"/>
                <a:sym typeface="Calibri"/>
              </a:rPr>
              <a:t> </a:t>
            </a:r>
            <a:endParaRPr sz="105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52"/>
        <p:cNvGrpSpPr/>
        <p:nvPr/>
      </p:nvGrpSpPr>
      <p:grpSpPr>
        <a:xfrm>
          <a:off x="0" y="0"/>
          <a:ext cx="0" cy="0"/>
          <a:chOff x="0" y="0"/>
          <a:chExt cx="0" cy="0"/>
        </a:xfrm>
      </p:grpSpPr>
      <p:sp>
        <p:nvSpPr>
          <p:cNvPr id="153" name="Google Shape;153;p3"/>
          <p:cNvSpPr txBox="1">
            <a:spLocks noGrp="1"/>
          </p:cNvSpPr>
          <p:nvPr>
            <p:ph type="title"/>
          </p:nvPr>
        </p:nvSpPr>
        <p:spPr>
          <a:xfrm>
            <a:off x="80010" y="639604"/>
            <a:ext cx="7886700" cy="994172"/>
          </a:xfrm>
          <a:prstGeom prst="rect">
            <a:avLst/>
          </a:prstGeom>
          <a:noFill/>
          <a:ln>
            <a:noFill/>
          </a:ln>
        </p:spPr>
        <p:txBody>
          <a:bodyPr spcFirstLastPara="1" wrap="square" lIns="68569" tIns="34275" rIns="68569" bIns="34275" anchor="ctr" anchorCtr="0">
            <a:normAutofit/>
          </a:bodyPr>
          <a:lstStyle/>
          <a:p>
            <a:pPr>
              <a:buSzPts val="2800"/>
            </a:pPr>
            <a:r>
              <a:rPr lang="en-CA" sz="2100"/>
              <a:t>Scholars Portal </a:t>
            </a:r>
            <a:br>
              <a:rPr lang="en-CA" sz="2100"/>
            </a:br>
            <a:r>
              <a:rPr lang="en-CA" sz="2100"/>
              <a:t>homepage </a:t>
            </a:r>
            <a:br>
              <a:rPr lang="en-CA" sz="2100"/>
            </a:br>
            <a:r>
              <a:rPr lang="en-CA" sz="2100"/>
              <a:t>2005</a:t>
            </a:r>
            <a:endParaRPr/>
          </a:p>
        </p:txBody>
      </p:sp>
      <p:pic>
        <p:nvPicPr>
          <p:cNvPr id="154" name="Google Shape;154;p3" descr="Graphical user interface, website&#10;&#10;Description automatically generated"/>
          <p:cNvPicPr preferRelativeResize="0">
            <a:picLocks noGrp="1"/>
          </p:cNvPicPr>
          <p:nvPr>
            <p:ph type="body" idx="1"/>
          </p:nvPr>
        </p:nvPicPr>
        <p:blipFill rotWithShape="1">
          <a:blip r:embed="rId3" cstate="email">
            <a:alphaModFix/>
            <a:extLst>
              <a:ext uri="{28A0092B-C50C-407E-A947-70E740481C1C}">
                <a14:useLocalDpi xmlns:a14="http://schemas.microsoft.com/office/drawing/2010/main"/>
              </a:ext>
            </a:extLst>
          </a:blip>
          <a:srcRect/>
          <a:stretch/>
        </p:blipFill>
        <p:spPr>
          <a:xfrm>
            <a:off x="2267236" y="24129"/>
            <a:ext cx="6876764" cy="5119371"/>
          </a:xfrm>
          <a:prstGeom prst="rect">
            <a:avLst/>
          </a:prstGeom>
          <a:noFill/>
          <a:ln>
            <a:noFill/>
          </a:ln>
        </p:spPr>
      </p:pic>
      <p:sp>
        <p:nvSpPr>
          <p:cNvPr id="155" name="Google Shape;155;p3"/>
          <p:cNvSpPr txBox="1"/>
          <p:nvPr/>
        </p:nvSpPr>
        <p:spPr>
          <a:xfrm>
            <a:off x="2286000" y="2433250"/>
            <a:ext cx="4572000" cy="276969"/>
          </a:xfrm>
          <a:prstGeom prst="rect">
            <a:avLst/>
          </a:prstGeom>
          <a:noFill/>
          <a:ln>
            <a:noFill/>
          </a:ln>
        </p:spPr>
        <p:txBody>
          <a:bodyPr spcFirstLastPara="1" wrap="square" lIns="68569" tIns="34275" rIns="68569" bIns="34275" anchor="t" anchorCtr="0">
            <a:spAutoFit/>
          </a:bodyPr>
          <a:lstStyle/>
          <a:p>
            <a:pPr defTabSz="685800"/>
            <a:r>
              <a:rPr lang="en-CA" sz="1350">
                <a:solidFill>
                  <a:srgbClr val="FFFFFF"/>
                </a:solidFill>
                <a:latin typeface="Calibri"/>
                <a:ea typeface="Calibri"/>
                <a:cs typeface="Calibri"/>
                <a:sym typeface="Calibri"/>
              </a:rPr>
              <a:t>   </a:t>
            </a:r>
            <a:endParaRPr sz="1050"/>
          </a:p>
        </p:txBody>
      </p:sp>
      <p:sp>
        <p:nvSpPr>
          <p:cNvPr id="156" name="Google Shape;156;p3"/>
          <p:cNvSpPr txBox="1"/>
          <p:nvPr/>
        </p:nvSpPr>
        <p:spPr>
          <a:xfrm>
            <a:off x="2286000" y="2433250"/>
            <a:ext cx="4572000" cy="276969"/>
          </a:xfrm>
          <a:prstGeom prst="rect">
            <a:avLst/>
          </a:prstGeom>
          <a:noFill/>
          <a:ln>
            <a:noFill/>
          </a:ln>
        </p:spPr>
        <p:txBody>
          <a:bodyPr spcFirstLastPara="1" wrap="square" lIns="68569" tIns="34275" rIns="68569" bIns="34275" anchor="t" anchorCtr="0">
            <a:spAutoFit/>
          </a:bodyPr>
          <a:lstStyle/>
          <a:p>
            <a:pPr defTabSz="685800"/>
            <a:r>
              <a:rPr lang="en-CA" sz="1350">
                <a:solidFill>
                  <a:srgbClr val="FFFFFF"/>
                </a:solidFill>
                <a:latin typeface="Calibri"/>
                <a:ea typeface="Calibri"/>
                <a:cs typeface="Calibri"/>
                <a:sym typeface="Calibri"/>
              </a:rPr>
              <a:t> </a:t>
            </a:r>
            <a:endParaRPr sz="105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60"/>
        <p:cNvGrpSpPr/>
        <p:nvPr/>
      </p:nvGrpSpPr>
      <p:grpSpPr>
        <a:xfrm>
          <a:off x="0" y="0"/>
          <a:ext cx="0" cy="0"/>
          <a:chOff x="0" y="0"/>
          <a:chExt cx="0" cy="0"/>
        </a:xfrm>
      </p:grpSpPr>
      <p:pic>
        <p:nvPicPr>
          <p:cNvPr id="161" name="Google Shape;161;p4" descr="Graphical user interface, website&#10;&#10;Description automatically generated"/>
          <p:cNvPicPr preferRelativeResize="0"/>
          <p:nvPr/>
        </p:nvPicPr>
        <p:blipFill rotWithShape="1">
          <a:blip r:embed="rId3" cstate="email">
            <a:alphaModFix/>
            <a:extLst>
              <a:ext uri="{28A0092B-C50C-407E-A947-70E740481C1C}">
                <a14:useLocalDpi xmlns:a14="http://schemas.microsoft.com/office/drawing/2010/main"/>
              </a:ext>
            </a:extLst>
          </a:blip>
          <a:srcRect/>
          <a:stretch/>
        </p:blipFill>
        <p:spPr>
          <a:xfrm>
            <a:off x="2643346" y="-106680"/>
            <a:ext cx="6500654" cy="5143500"/>
          </a:xfrm>
          <a:prstGeom prst="rect">
            <a:avLst/>
          </a:prstGeom>
          <a:noFill/>
          <a:ln>
            <a:noFill/>
          </a:ln>
        </p:spPr>
      </p:pic>
      <p:sp>
        <p:nvSpPr>
          <p:cNvPr id="162" name="Google Shape;162;p4"/>
          <p:cNvSpPr txBox="1"/>
          <p:nvPr/>
        </p:nvSpPr>
        <p:spPr>
          <a:xfrm>
            <a:off x="403860" y="876300"/>
            <a:ext cx="1814391" cy="1038716"/>
          </a:xfrm>
          <a:prstGeom prst="rect">
            <a:avLst/>
          </a:prstGeom>
          <a:noFill/>
          <a:ln>
            <a:noFill/>
          </a:ln>
        </p:spPr>
        <p:txBody>
          <a:bodyPr spcFirstLastPara="1" wrap="square" lIns="68569" tIns="34275" rIns="68569" bIns="34275" anchor="t" anchorCtr="0">
            <a:spAutoFit/>
          </a:bodyPr>
          <a:lstStyle/>
          <a:p>
            <a:pPr defTabSz="685800"/>
            <a:r>
              <a:rPr lang="en-CA" sz="2100">
                <a:solidFill>
                  <a:srgbClr val="FFFFFF"/>
                </a:solidFill>
                <a:latin typeface="Calibri"/>
                <a:ea typeface="Calibri"/>
                <a:cs typeface="Calibri"/>
                <a:sym typeface="Calibri"/>
              </a:rPr>
              <a:t>Scholars Portal </a:t>
            </a:r>
            <a:endParaRPr sz="1050"/>
          </a:p>
          <a:p>
            <a:pPr defTabSz="685800"/>
            <a:r>
              <a:rPr lang="en-CA" sz="2100">
                <a:solidFill>
                  <a:srgbClr val="FFFFFF"/>
                </a:solidFill>
                <a:latin typeface="Calibri"/>
                <a:ea typeface="Calibri"/>
                <a:cs typeface="Calibri"/>
                <a:sym typeface="Calibri"/>
              </a:rPr>
              <a:t>“About” page, </a:t>
            </a:r>
            <a:endParaRPr sz="1050"/>
          </a:p>
          <a:p>
            <a:pPr defTabSz="685800"/>
            <a:r>
              <a:rPr lang="en-CA" sz="2100">
                <a:solidFill>
                  <a:srgbClr val="FFFFFF"/>
                </a:solidFill>
                <a:latin typeface="Calibri"/>
                <a:ea typeface="Calibri"/>
                <a:cs typeface="Calibri"/>
                <a:sym typeface="Calibri"/>
              </a:rPr>
              <a:t>2006</a:t>
            </a:r>
            <a:endParaRPr sz="105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66"/>
        <p:cNvGrpSpPr/>
        <p:nvPr/>
      </p:nvGrpSpPr>
      <p:grpSpPr>
        <a:xfrm>
          <a:off x="0" y="0"/>
          <a:ext cx="0" cy="0"/>
          <a:chOff x="0" y="0"/>
          <a:chExt cx="0" cy="0"/>
        </a:xfrm>
      </p:grpSpPr>
      <p:sp>
        <p:nvSpPr>
          <p:cNvPr id="167" name="Google Shape;167;p5"/>
          <p:cNvSpPr txBox="1">
            <a:spLocks noGrp="1"/>
          </p:cNvSpPr>
          <p:nvPr>
            <p:ph type="title"/>
          </p:nvPr>
        </p:nvSpPr>
        <p:spPr>
          <a:xfrm>
            <a:off x="628649" y="13692"/>
            <a:ext cx="7886700" cy="994172"/>
          </a:xfrm>
          <a:prstGeom prst="rect">
            <a:avLst/>
          </a:prstGeom>
          <a:noFill/>
          <a:ln>
            <a:noFill/>
          </a:ln>
        </p:spPr>
        <p:txBody>
          <a:bodyPr spcFirstLastPara="1" wrap="square" lIns="68569" tIns="34275" rIns="68569" bIns="34275" anchor="ctr" anchorCtr="0">
            <a:normAutofit/>
          </a:bodyPr>
          <a:lstStyle/>
          <a:p>
            <a:pPr>
              <a:buSzPts val="2800"/>
            </a:pPr>
            <a:r>
              <a:rPr lang="en-CA" sz="2100"/>
              <a:t>SpotDocs landing page, 2007</a:t>
            </a:r>
            <a:endParaRPr/>
          </a:p>
        </p:txBody>
      </p:sp>
      <p:sp>
        <p:nvSpPr>
          <p:cNvPr id="168" name="Google Shape;168;p5"/>
          <p:cNvSpPr txBox="1">
            <a:spLocks noGrp="1"/>
          </p:cNvSpPr>
          <p:nvPr>
            <p:ph type="body" idx="1"/>
          </p:nvPr>
        </p:nvSpPr>
        <p:spPr>
          <a:xfrm>
            <a:off x="628650" y="1369219"/>
            <a:ext cx="7886700" cy="3263504"/>
          </a:xfrm>
          <a:prstGeom prst="rect">
            <a:avLst/>
          </a:prstGeom>
          <a:noFill/>
          <a:ln>
            <a:noFill/>
          </a:ln>
        </p:spPr>
        <p:txBody>
          <a:bodyPr spcFirstLastPara="1" wrap="square" lIns="68569" tIns="34275" rIns="68569" bIns="34275" anchor="t" anchorCtr="0">
            <a:normAutofit/>
          </a:bodyPr>
          <a:lstStyle/>
          <a:p>
            <a:pPr marL="171450" indent="-38100">
              <a:spcBef>
                <a:spcPts val="0"/>
              </a:spcBef>
              <a:buSzPts val="2800"/>
              <a:buNone/>
            </a:pPr>
            <a:endParaRPr/>
          </a:p>
        </p:txBody>
      </p:sp>
      <p:sp>
        <p:nvSpPr>
          <p:cNvPr id="169" name="Google Shape;169;p5"/>
          <p:cNvSpPr txBox="1"/>
          <p:nvPr/>
        </p:nvSpPr>
        <p:spPr>
          <a:xfrm>
            <a:off x="2286000" y="2433250"/>
            <a:ext cx="4572000" cy="276969"/>
          </a:xfrm>
          <a:prstGeom prst="rect">
            <a:avLst/>
          </a:prstGeom>
          <a:noFill/>
          <a:ln>
            <a:noFill/>
          </a:ln>
        </p:spPr>
        <p:txBody>
          <a:bodyPr spcFirstLastPara="1" wrap="square" lIns="68569" tIns="34275" rIns="68569" bIns="34275" anchor="t" anchorCtr="0">
            <a:spAutoFit/>
          </a:bodyPr>
          <a:lstStyle/>
          <a:p>
            <a:pPr defTabSz="685800"/>
            <a:r>
              <a:rPr lang="en-CA" sz="1350">
                <a:solidFill>
                  <a:srgbClr val="FFFFFF"/>
                </a:solidFill>
                <a:latin typeface="Calibri"/>
                <a:ea typeface="Calibri"/>
                <a:cs typeface="Calibri"/>
                <a:sym typeface="Calibri"/>
              </a:rPr>
              <a:t>   </a:t>
            </a:r>
            <a:endParaRPr sz="1050"/>
          </a:p>
        </p:txBody>
      </p:sp>
      <p:sp>
        <p:nvSpPr>
          <p:cNvPr id="170" name="Google Shape;170;p5"/>
          <p:cNvSpPr txBox="1"/>
          <p:nvPr/>
        </p:nvSpPr>
        <p:spPr>
          <a:xfrm>
            <a:off x="2286000" y="2433250"/>
            <a:ext cx="4572000" cy="276969"/>
          </a:xfrm>
          <a:prstGeom prst="rect">
            <a:avLst/>
          </a:prstGeom>
          <a:noFill/>
          <a:ln>
            <a:noFill/>
          </a:ln>
        </p:spPr>
        <p:txBody>
          <a:bodyPr spcFirstLastPara="1" wrap="square" lIns="68569" tIns="34275" rIns="68569" bIns="34275" anchor="t" anchorCtr="0">
            <a:spAutoFit/>
          </a:bodyPr>
          <a:lstStyle/>
          <a:p>
            <a:pPr defTabSz="685800"/>
            <a:r>
              <a:rPr lang="en-CA" sz="1350">
                <a:solidFill>
                  <a:srgbClr val="FFFFFF"/>
                </a:solidFill>
                <a:latin typeface="Calibri"/>
                <a:ea typeface="Calibri"/>
                <a:cs typeface="Calibri"/>
                <a:sym typeface="Calibri"/>
              </a:rPr>
              <a:t> </a:t>
            </a:r>
            <a:endParaRPr sz="1050"/>
          </a:p>
        </p:txBody>
      </p:sp>
      <p:pic>
        <p:nvPicPr>
          <p:cNvPr id="171" name="Google Shape;171;p5"/>
          <p:cNvPicPr preferRelativeResize="0"/>
          <p:nvPr/>
        </p:nvPicPr>
        <p:blipFill rotWithShape="1">
          <a:blip r:embed="rId3" cstate="email">
            <a:alphaModFix/>
            <a:extLst>
              <a:ext uri="{28A0092B-C50C-407E-A947-70E740481C1C}">
                <a14:useLocalDpi xmlns:a14="http://schemas.microsoft.com/office/drawing/2010/main"/>
              </a:ext>
            </a:extLst>
          </a:blip>
          <a:srcRect/>
          <a:stretch/>
        </p:blipFill>
        <p:spPr>
          <a:xfrm>
            <a:off x="71206" y="1082040"/>
            <a:ext cx="9001588" cy="3447198"/>
          </a:xfrm>
          <a:prstGeom prst="rect">
            <a:avLst/>
          </a:prstGeom>
          <a:noFill/>
          <a:ln>
            <a:noFill/>
          </a:ln>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75"/>
        <p:cNvGrpSpPr/>
        <p:nvPr/>
      </p:nvGrpSpPr>
      <p:grpSpPr>
        <a:xfrm>
          <a:off x="0" y="0"/>
          <a:ext cx="0" cy="0"/>
          <a:chOff x="0" y="0"/>
          <a:chExt cx="0" cy="0"/>
        </a:xfrm>
      </p:grpSpPr>
      <p:sp>
        <p:nvSpPr>
          <p:cNvPr id="176" name="Google Shape;176;p6"/>
          <p:cNvSpPr txBox="1">
            <a:spLocks noGrp="1"/>
          </p:cNvSpPr>
          <p:nvPr>
            <p:ph type="title"/>
          </p:nvPr>
        </p:nvSpPr>
        <p:spPr>
          <a:xfrm>
            <a:off x="201930" y="1396366"/>
            <a:ext cx="7886700" cy="994172"/>
          </a:xfrm>
          <a:prstGeom prst="rect">
            <a:avLst/>
          </a:prstGeom>
          <a:noFill/>
          <a:ln>
            <a:noFill/>
          </a:ln>
        </p:spPr>
        <p:txBody>
          <a:bodyPr spcFirstLastPara="1" wrap="square" lIns="68569" tIns="34275" rIns="68569" bIns="34275" anchor="ctr" anchorCtr="0">
            <a:normAutofit fontScale="90000"/>
          </a:bodyPr>
          <a:lstStyle/>
          <a:p>
            <a:pPr>
              <a:buSzPct val="100000"/>
            </a:pPr>
            <a:r>
              <a:rPr lang="en-CA" sz="2100"/>
              <a:t>Scholars</a:t>
            </a:r>
            <a:r>
              <a:rPr lang="en-CA"/>
              <a:t> </a:t>
            </a:r>
            <a:r>
              <a:rPr lang="en-CA" sz="2100"/>
              <a:t>Portal </a:t>
            </a:r>
            <a:br>
              <a:rPr lang="en-CA" sz="2100"/>
            </a:br>
            <a:r>
              <a:rPr lang="en-CA" sz="2100"/>
              <a:t>homepage,</a:t>
            </a:r>
            <a:br>
              <a:rPr lang="en-CA" sz="2100"/>
            </a:br>
            <a:r>
              <a:rPr lang="en-CA" sz="2100"/>
              <a:t>2013</a:t>
            </a:r>
            <a:endParaRPr/>
          </a:p>
        </p:txBody>
      </p:sp>
      <p:pic>
        <p:nvPicPr>
          <p:cNvPr id="177" name="Google Shape;177;p6"/>
          <p:cNvPicPr preferRelativeResize="0"/>
          <p:nvPr/>
        </p:nvPicPr>
        <p:blipFill rotWithShape="1">
          <a:blip r:embed="rId3" cstate="email">
            <a:alphaModFix/>
            <a:extLst>
              <a:ext uri="{28A0092B-C50C-407E-A947-70E740481C1C}">
                <a14:useLocalDpi xmlns:a14="http://schemas.microsoft.com/office/drawing/2010/main"/>
              </a:ext>
            </a:extLst>
          </a:blip>
          <a:srcRect/>
          <a:stretch/>
        </p:blipFill>
        <p:spPr>
          <a:xfrm>
            <a:off x="2026920" y="502208"/>
            <a:ext cx="7056183" cy="4229336"/>
          </a:xfrm>
          <a:prstGeom prst="rect">
            <a:avLst/>
          </a:prstGeom>
          <a:noFill/>
          <a:ln>
            <a:noFill/>
          </a:ln>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81"/>
        <p:cNvGrpSpPr/>
        <p:nvPr/>
      </p:nvGrpSpPr>
      <p:grpSpPr>
        <a:xfrm>
          <a:off x="0" y="0"/>
          <a:ext cx="0" cy="0"/>
          <a:chOff x="0" y="0"/>
          <a:chExt cx="0" cy="0"/>
        </a:xfrm>
      </p:grpSpPr>
      <p:sp>
        <p:nvSpPr>
          <p:cNvPr id="182" name="Google Shape;182;p7"/>
          <p:cNvSpPr txBox="1">
            <a:spLocks noGrp="1"/>
          </p:cNvSpPr>
          <p:nvPr>
            <p:ph type="title"/>
          </p:nvPr>
        </p:nvSpPr>
        <p:spPr>
          <a:xfrm>
            <a:off x="361950" y="852964"/>
            <a:ext cx="7886700" cy="994172"/>
          </a:xfrm>
          <a:prstGeom prst="rect">
            <a:avLst/>
          </a:prstGeom>
          <a:noFill/>
          <a:ln>
            <a:noFill/>
          </a:ln>
        </p:spPr>
        <p:txBody>
          <a:bodyPr spcFirstLastPara="1" wrap="square" lIns="68569" tIns="34275" rIns="68569" bIns="34275" anchor="ctr" anchorCtr="0">
            <a:normAutofit/>
          </a:bodyPr>
          <a:lstStyle/>
          <a:p>
            <a:pPr>
              <a:buSzPts val="2800"/>
            </a:pPr>
            <a:r>
              <a:rPr lang="en-CA" sz="2100"/>
              <a:t>Scholars Portal </a:t>
            </a:r>
            <a:br>
              <a:rPr lang="en-CA" sz="2100"/>
            </a:br>
            <a:r>
              <a:rPr lang="en-CA" sz="2100"/>
              <a:t>homepage, 2014</a:t>
            </a:r>
            <a:endParaRPr/>
          </a:p>
        </p:txBody>
      </p:sp>
      <p:pic>
        <p:nvPicPr>
          <p:cNvPr id="183" name="Google Shape;183;p7" descr="Graphical user interface, application&#10;&#10;Description automatically generated"/>
          <p:cNvPicPr preferRelativeResize="0">
            <a:picLocks noGrp="1"/>
          </p:cNvPicPr>
          <p:nvPr>
            <p:ph type="body" idx="1"/>
          </p:nvPr>
        </p:nvPicPr>
        <p:blipFill rotWithShape="1">
          <a:blip r:embed="rId3" cstate="email">
            <a:alphaModFix/>
            <a:extLst>
              <a:ext uri="{28A0092B-C50C-407E-A947-70E740481C1C}">
                <a14:useLocalDpi xmlns:a14="http://schemas.microsoft.com/office/drawing/2010/main"/>
              </a:ext>
            </a:extLst>
          </a:blip>
          <a:srcRect/>
          <a:stretch/>
        </p:blipFill>
        <p:spPr>
          <a:xfrm>
            <a:off x="2619000" y="426720"/>
            <a:ext cx="6525001" cy="4290060"/>
          </a:xfrm>
          <a:prstGeom prst="rect">
            <a:avLst/>
          </a:prstGeom>
          <a:noFill/>
          <a:ln>
            <a:noFill/>
          </a:ln>
        </p:spPr>
      </p:pic>
      <p:sp>
        <p:nvSpPr>
          <p:cNvPr id="184" name="Google Shape;184;p7"/>
          <p:cNvSpPr txBox="1"/>
          <p:nvPr/>
        </p:nvSpPr>
        <p:spPr>
          <a:xfrm>
            <a:off x="2286000" y="2433250"/>
            <a:ext cx="4572000" cy="276969"/>
          </a:xfrm>
          <a:prstGeom prst="rect">
            <a:avLst/>
          </a:prstGeom>
          <a:noFill/>
          <a:ln>
            <a:noFill/>
          </a:ln>
        </p:spPr>
        <p:txBody>
          <a:bodyPr spcFirstLastPara="1" wrap="square" lIns="68569" tIns="34275" rIns="68569" bIns="34275" anchor="t" anchorCtr="0">
            <a:spAutoFit/>
          </a:bodyPr>
          <a:lstStyle/>
          <a:p>
            <a:pPr defTabSz="685800"/>
            <a:r>
              <a:rPr lang="en-CA" sz="1350">
                <a:solidFill>
                  <a:srgbClr val="FFFFFF"/>
                </a:solidFill>
                <a:latin typeface="Calibri"/>
                <a:ea typeface="Calibri"/>
                <a:cs typeface="Calibri"/>
                <a:sym typeface="Calibri"/>
              </a:rPr>
              <a:t>   </a:t>
            </a:r>
            <a:endParaRPr sz="1050"/>
          </a:p>
        </p:txBody>
      </p:sp>
      <p:sp>
        <p:nvSpPr>
          <p:cNvPr id="185" name="Google Shape;185;p7"/>
          <p:cNvSpPr txBox="1"/>
          <p:nvPr/>
        </p:nvSpPr>
        <p:spPr>
          <a:xfrm>
            <a:off x="2286000" y="2433250"/>
            <a:ext cx="4572000" cy="276969"/>
          </a:xfrm>
          <a:prstGeom prst="rect">
            <a:avLst/>
          </a:prstGeom>
          <a:noFill/>
          <a:ln>
            <a:noFill/>
          </a:ln>
        </p:spPr>
        <p:txBody>
          <a:bodyPr spcFirstLastPara="1" wrap="square" lIns="68569" tIns="34275" rIns="68569" bIns="34275" anchor="t" anchorCtr="0">
            <a:spAutoFit/>
          </a:bodyPr>
          <a:lstStyle/>
          <a:p>
            <a:pPr defTabSz="685800"/>
            <a:r>
              <a:rPr lang="en-CA" sz="1350">
                <a:solidFill>
                  <a:srgbClr val="FFFFFF"/>
                </a:solidFill>
                <a:latin typeface="Calibri"/>
                <a:ea typeface="Calibri"/>
                <a:cs typeface="Calibri"/>
                <a:sym typeface="Calibri"/>
              </a:rPr>
              <a:t> </a:t>
            </a:r>
            <a:endParaRPr sz="105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89"/>
        <p:cNvGrpSpPr/>
        <p:nvPr/>
      </p:nvGrpSpPr>
      <p:grpSpPr>
        <a:xfrm>
          <a:off x="0" y="0"/>
          <a:ext cx="0" cy="0"/>
          <a:chOff x="0" y="0"/>
          <a:chExt cx="0" cy="0"/>
        </a:xfrm>
      </p:grpSpPr>
      <p:sp>
        <p:nvSpPr>
          <p:cNvPr id="190" name="Google Shape;190;p8"/>
          <p:cNvSpPr txBox="1">
            <a:spLocks noGrp="1"/>
          </p:cNvSpPr>
          <p:nvPr>
            <p:ph type="title"/>
          </p:nvPr>
        </p:nvSpPr>
        <p:spPr>
          <a:xfrm>
            <a:off x="240030" y="362991"/>
            <a:ext cx="7886700" cy="994172"/>
          </a:xfrm>
          <a:prstGeom prst="rect">
            <a:avLst/>
          </a:prstGeom>
          <a:noFill/>
          <a:ln>
            <a:noFill/>
          </a:ln>
        </p:spPr>
        <p:txBody>
          <a:bodyPr spcFirstLastPara="1" wrap="square" lIns="68569" tIns="34275" rIns="68569" bIns="34275" anchor="ctr" anchorCtr="0">
            <a:normAutofit/>
          </a:bodyPr>
          <a:lstStyle/>
          <a:p>
            <a:pPr>
              <a:buSzPts val="2800"/>
            </a:pPr>
            <a:r>
              <a:rPr lang="en-CA" sz="2100"/>
              <a:t>RACER project page,</a:t>
            </a:r>
            <a:br>
              <a:rPr lang="en-CA" sz="2100"/>
            </a:br>
            <a:r>
              <a:rPr lang="en-CA" sz="2100"/>
              <a:t> 2002</a:t>
            </a:r>
            <a:endParaRPr/>
          </a:p>
        </p:txBody>
      </p:sp>
      <p:pic>
        <p:nvPicPr>
          <p:cNvPr id="191" name="Google Shape;191;p8" descr="Text&#10;&#10;Description automatically generated"/>
          <p:cNvPicPr preferRelativeResize="0">
            <a:picLocks noGrp="1"/>
          </p:cNvPicPr>
          <p:nvPr>
            <p:ph type="body" idx="1"/>
          </p:nvPr>
        </p:nvPicPr>
        <p:blipFill rotWithShape="1">
          <a:blip r:embed="rId3" cstate="email">
            <a:alphaModFix/>
            <a:extLst>
              <a:ext uri="{28A0092B-C50C-407E-A947-70E740481C1C}">
                <a14:useLocalDpi xmlns:a14="http://schemas.microsoft.com/office/drawing/2010/main"/>
              </a:ext>
            </a:extLst>
          </a:blip>
          <a:srcRect/>
          <a:stretch/>
        </p:blipFill>
        <p:spPr>
          <a:xfrm>
            <a:off x="2514600" y="121920"/>
            <a:ext cx="6591780" cy="4940970"/>
          </a:xfrm>
          <a:prstGeom prst="rect">
            <a:avLst/>
          </a:prstGeom>
          <a:noFill/>
          <a:ln>
            <a:noFill/>
          </a:ln>
        </p:spPr>
      </p:pic>
      <p:sp>
        <p:nvSpPr>
          <p:cNvPr id="192" name="Google Shape;192;p8"/>
          <p:cNvSpPr txBox="1"/>
          <p:nvPr/>
        </p:nvSpPr>
        <p:spPr>
          <a:xfrm>
            <a:off x="2514600" y="2592405"/>
            <a:ext cx="4572000" cy="276969"/>
          </a:xfrm>
          <a:prstGeom prst="rect">
            <a:avLst/>
          </a:prstGeom>
          <a:noFill/>
          <a:ln>
            <a:noFill/>
          </a:ln>
        </p:spPr>
        <p:txBody>
          <a:bodyPr spcFirstLastPara="1" wrap="square" lIns="68569" tIns="34275" rIns="68569" bIns="34275" anchor="t" anchorCtr="0">
            <a:spAutoFit/>
          </a:bodyPr>
          <a:lstStyle/>
          <a:p>
            <a:pPr defTabSz="685800"/>
            <a:r>
              <a:rPr lang="en-CA" sz="1350">
                <a:solidFill>
                  <a:srgbClr val="FFFFFF"/>
                </a:solidFill>
                <a:latin typeface="Calibri"/>
                <a:ea typeface="Calibri"/>
                <a:cs typeface="Calibri"/>
                <a:sym typeface="Calibri"/>
              </a:rPr>
              <a:t>   </a:t>
            </a:r>
            <a:endParaRPr sz="105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196"/>
        <p:cNvGrpSpPr/>
        <p:nvPr/>
      </p:nvGrpSpPr>
      <p:grpSpPr>
        <a:xfrm>
          <a:off x="0" y="0"/>
          <a:ext cx="0" cy="0"/>
          <a:chOff x="0" y="0"/>
          <a:chExt cx="0" cy="0"/>
        </a:xfrm>
      </p:grpSpPr>
      <p:sp>
        <p:nvSpPr>
          <p:cNvPr id="197" name="Google Shape;197;p9"/>
          <p:cNvSpPr txBox="1">
            <a:spLocks noGrp="1"/>
          </p:cNvSpPr>
          <p:nvPr>
            <p:ph type="title"/>
          </p:nvPr>
        </p:nvSpPr>
        <p:spPr>
          <a:xfrm>
            <a:off x="628650" y="747013"/>
            <a:ext cx="7886700" cy="994172"/>
          </a:xfrm>
          <a:prstGeom prst="rect">
            <a:avLst/>
          </a:prstGeom>
          <a:noFill/>
          <a:ln>
            <a:noFill/>
          </a:ln>
        </p:spPr>
        <p:txBody>
          <a:bodyPr spcFirstLastPara="1" wrap="square" lIns="68569" tIns="34275" rIns="68569" bIns="34275" anchor="ctr" anchorCtr="0">
            <a:noAutofit/>
          </a:bodyPr>
          <a:lstStyle/>
          <a:p>
            <a:pPr>
              <a:buSzPts val="2800"/>
            </a:pPr>
            <a:r>
              <a:rPr lang="en-CA" sz="2100"/>
              <a:t>RACER</a:t>
            </a:r>
            <a:br>
              <a:rPr lang="en-CA" sz="2100"/>
            </a:br>
            <a:r>
              <a:rPr lang="en-CA" sz="2100"/>
              <a:t>advanced</a:t>
            </a:r>
            <a:br>
              <a:rPr lang="en-CA" sz="2100"/>
            </a:br>
            <a:r>
              <a:rPr lang="en-CA" sz="2100"/>
              <a:t>search,</a:t>
            </a:r>
            <a:br>
              <a:rPr lang="en-CA" sz="2100"/>
            </a:br>
            <a:r>
              <a:rPr lang="en-CA" sz="2100"/>
              <a:t>2003</a:t>
            </a:r>
            <a:endParaRPr/>
          </a:p>
        </p:txBody>
      </p:sp>
      <p:pic>
        <p:nvPicPr>
          <p:cNvPr id="198" name="Google Shape;198;p9" descr="Graphical user interface, text&#10;&#10;Description automatically generated"/>
          <p:cNvPicPr preferRelativeResize="0">
            <a:picLocks noGrp="1"/>
          </p:cNvPicPr>
          <p:nvPr>
            <p:ph type="body" idx="1"/>
          </p:nvPr>
        </p:nvPicPr>
        <p:blipFill rotWithShape="1">
          <a:blip r:embed="rId3" cstate="email">
            <a:alphaModFix/>
            <a:extLst>
              <a:ext uri="{28A0092B-C50C-407E-A947-70E740481C1C}">
                <a14:useLocalDpi xmlns:a14="http://schemas.microsoft.com/office/drawing/2010/main"/>
              </a:ext>
            </a:extLst>
          </a:blip>
          <a:srcRect/>
          <a:stretch/>
        </p:blipFill>
        <p:spPr>
          <a:xfrm>
            <a:off x="2362201" y="54947"/>
            <a:ext cx="6711473" cy="5033606"/>
          </a:xfrm>
          <a:prstGeom prst="rect">
            <a:avLst/>
          </a:prstGeom>
          <a:noFill/>
          <a:ln>
            <a:noFill/>
          </a:ln>
        </p:spPr>
      </p:pic>
      <p:sp>
        <p:nvSpPr>
          <p:cNvPr id="199" name="Google Shape;199;p9"/>
          <p:cNvSpPr txBox="1"/>
          <p:nvPr/>
        </p:nvSpPr>
        <p:spPr>
          <a:xfrm>
            <a:off x="2286000" y="2433250"/>
            <a:ext cx="4572000" cy="276969"/>
          </a:xfrm>
          <a:prstGeom prst="rect">
            <a:avLst/>
          </a:prstGeom>
          <a:noFill/>
          <a:ln>
            <a:noFill/>
          </a:ln>
        </p:spPr>
        <p:txBody>
          <a:bodyPr spcFirstLastPara="1" wrap="square" lIns="68569" tIns="34275" rIns="68569" bIns="34275" anchor="t" anchorCtr="0">
            <a:spAutoFit/>
          </a:bodyPr>
          <a:lstStyle/>
          <a:p>
            <a:pPr defTabSz="685800"/>
            <a:r>
              <a:rPr lang="en-CA" sz="1350">
                <a:solidFill>
                  <a:srgbClr val="FFFFFF"/>
                </a:solidFill>
                <a:latin typeface="Calibri"/>
                <a:ea typeface="Calibri"/>
                <a:cs typeface="Calibri"/>
                <a:sym typeface="Calibri"/>
              </a:rPr>
              <a:t>   </a:t>
            </a:r>
            <a:endParaRPr sz="1050"/>
          </a:p>
        </p:txBody>
      </p:sp>
      <p:sp>
        <p:nvSpPr>
          <p:cNvPr id="200" name="Google Shape;200;p9"/>
          <p:cNvSpPr txBox="1"/>
          <p:nvPr/>
        </p:nvSpPr>
        <p:spPr>
          <a:xfrm>
            <a:off x="2286000" y="2433250"/>
            <a:ext cx="4572000" cy="276969"/>
          </a:xfrm>
          <a:prstGeom prst="rect">
            <a:avLst/>
          </a:prstGeom>
          <a:noFill/>
          <a:ln>
            <a:noFill/>
          </a:ln>
        </p:spPr>
        <p:txBody>
          <a:bodyPr spcFirstLastPara="1" wrap="square" lIns="68569" tIns="34275" rIns="68569" bIns="34275" anchor="t" anchorCtr="0">
            <a:spAutoFit/>
          </a:bodyPr>
          <a:lstStyle/>
          <a:p>
            <a:pPr defTabSz="685800"/>
            <a:r>
              <a:rPr lang="en-CA" sz="1350">
                <a:solidFill>
                  <a:srgbClr val="FFFFFF"/>
                </a:solidFill>
                <a:latin typeface="Calibri"/>
                <a:ea typeface="Calibri"/>
                <a:cs typeface="Calibri"/>
                <a:sym typeface="Calibri"/>
              </a:rPr>
              <a:t> </a:t>
            </a:r>
            <a:endParaRPr sz="105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204"/>
        <p:cNvGrpSpPr/>
        <p:nvPr/>
      </p:nvGrpSpPr>
      <p:grpSpPr>
        <a:xfrm>
          <a:off x="0" y="0"/>
          <a:ext cx="0" cy="0"/>
          <a:chOff x="0" y="0"/>
          <a:chExt cx="0" cy="0"/>
        </a:xfrm>
      </p:grpSpPr>
      <p:sp>
        <p:nvSpPr>
          <p:cNvPr id="205" name="Google Shape;205;p10"/>
          <p:cNvSpPr txBox="1">
            <a:spLocks noGrp="1"/>
          </p:cNvSpPr>
          <p:nvPr>
            <p:ph type="title"/>
          </p:nvPr>
        </p:nvSpPr>
        <p:spPr>
          <a:xfrm>
            <a:off x="255263" y="1127288"/>
            <a:ext cx="1880775" cy="994275"/>
          </a:xfrm>
          <a:prstGeom prst="rect">
            <a:avLst/>
          </a:prstGeom>
          <a:noFill/>
          <a:ln>
            <a:noFill/>
          </a:ln>
        </p:spPr>
        <p:txBody>
          <a:bodyPr spcFirstLastPara="1" wrap="square" lIns="68569" tIns="34275" rIns="68569" bIns="34275" anchor="ctr" anchorCtr="0">
            <a:normAutofit/>
          </a:bodyPr>
          <a:lstStyle/>
          <a:p>
            <a:pPr>
              <a:buSzPts val="2800"/>
            </a:pPr>
            <a:r>
              <a:rPr lang="en-CA" sz="2100"/>
              <a:t>RACER patron interface,</a:t>
            </a:r>
            <a:endParaRPr sz="2100"/>
          </a:p>
          <a:p>
            <a:pPr>
              <a:buSzPts val="2800"/>
            </a:pPr>
            <a:r>
              <a:rPr lang="en-CA" sz="2100"/>
              <a:t>2007</a:t>
            </a:r>
            <a:endParaRPr/>
          </a:p>
        </p:txBody>
      </p:sp>
      <p:sp>
        <p:nvSpPr>
          <p:cNvPr id="206" name="Google Shape;206;p10"/>
          <p:cNvSpPr txBox="1"/>
          <p:nvPr/>
        </p:nvSpPr>
        <p:spPr>
          <a:xfrm>
            <a:off x="2286000" y="2433250"/>
            <a:ext cx="4572000" cy="276969"/>
          </a:xfrm>
          <a:prstGeom prst="rect">
            <a:avLst/>
          </a:prstGeom>
          <a:noFill/>
          <a:ln>
            <a:noFill/>
          </a:ln>
        </p:spPr>
        <p:txBody>
          <a:bodyPr spcFirstLastPara="1" wrap="square" lIns="68569" tIns="34275" rIns="68569" bIns="34275" anchor="t" anchorCtr="0">
            <a:spAutoFit/>
          </a:bodyPr>
          <a:lstStyle/>
          <a:p>
            <a:pPr defTabSz="685800"/>
            <a:r>
              <a:rPr lang="en-CA" sz="1350">
                <a:solidFill>
                  <a:srgbClr val="FFFFFF"/>
                </a:solidFill>
                <a:latin typeface="Calibri"/>
                <a:ea typeface="Calibri"/>
                <a:cs typeface="Calibri"/>
                <a:sym typeface="Calibri"/>
              </a:rPr>
              <a:t>   </a:t>
            </a:r>
            <a:endParaRPr sz="1050"/>
          </a:p>
        </p:txBody>
      </p:sp>
      <p:pic>
        <p:nvPicPr>
          <p:cNvPr id="207" name="Google Shape;207;p10"/>
          <p:cNvPicPr preferRelativeResize="0"/>
          <p:nvPr/>
        </p:nvPicPr>
        <p:blipFill>
          <a:blip r:embed="rId3" cstate="email">
            <a:alphaModFix/>
            <a:extLst>
              <a:ext uri="{28A0092B-C50C-407E-A947-70E740481C1C}">
                <a14:useLocalDpi xmlns:a14="http://schemas.microsoft.com/office/drawing/2010/main"/>
              </a:ext>
            </a:extLst>
          </a:blip>
          <a:stretch>
            <a:fillRect/>
          </a:stretch>
        </p:blipFill>
        <p:spPr>
          <a:xfrm>
            <a:off x="2597961" y="104547"/>
            <a:ext cx="6288525" cy="4875657"/>
          </a:xfrm>
          <a:prstGeom prst="rect">
            <a:avLst/>
          </a:prstGeom>
          <a:noFill/>
          <a:ln>
            <a:noFill/>
          </a:ln>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211"/>
        <p:cNvGrpSpPr/>
        <p:nvPr/>
      </p:nvGrpSpPr>
      <p:grpSpPr>
        <a:xfrm>
          <a:off x="0" y="0"/>
          <a:ext cx="0" cy="0"/>
          <a:chOff x="0" y="0"/>
          <a:chExt cx="0" cy="0"/>
        </a:xfrm>
      </p:grpSpPr>
      <p:sp>
        <p:nvSpPr>
          <p:cNvPr id="212" name="Google Shape;212;p11"/>
          <p:cNvSpPr txBox="1">
            <a:spLocks noGrp="1"/>
          </p:cNvSpPr>
          <p:nvPr>
            <p:ph type="title"/>
          </p:nvPr>
        </p:nvSpPr>
        <p:spPr>
          <a:xfrm>
            <a:off x="628650" y="126798"/>
            <a:ext cx="7886700" cy="994172"/>
          </a:xfrm>
          <a:prstGeom prst="rect">
            <a:avLst/>
          </a:prstGeom>
          <a:noFill/>
          <a:ln>
            <a:noFill/>
          </a:ln>
        </p:spPr>
        <p:txBody>
          <a:bodyPr spcFirstLastPara="1" wrap="square" lIns="68569" tIns="34275" rIns="68569" bIns="34275" anchor="ctr" anchorCtr="0">
            <a:normAutofit/>
          </a:bodyPr>
          <a:lstStyle/>
          <a:p>
            <a:pPr>
              <a:buSzPts val="2800"/>
            </a:pPr>
            <a:r>
              <a:rPr lang="en-CA" sz="2100"/>
              <a:t>Scholars Portal Search 2007</a:t>
            </a:r>
            <a:endParaRPr/>
          </a:p>
        </p:txBody>
      </p:sp>
      <p:pic>
        <p:nvPicPr>
          <p:cNvPr id="213" name="Google Shape;213;p11" descr="Graphical user interface, application, table&#10;&#10;Description automatically generated"/>
          <p:cNvPicPr preferRelativeResize="0">
            <a:picLocks noGrp="1"/>
          </p:cNvPicPr>
          <p:nvPr>
            <p:ph type="body" idx="1"/>
          </p:nvPr>
        </p:nvPicPr>
        <p:blipFill rotWithShape="1">
          <a:blip r:embed="rId3" cstate="email">
            <a:alphaModFix/>
            <a:extLst>
              <a:ext uri="{28A0092B-C50C-407E-A947-70E740481C1C}">
                <a14:useLocalDpi xmlns:a14="http://schemas.microsoft.com/office/drawing/2010/main"/>
              </a:ext>
            </a:extLst>
          </a:blip>
          <a:srcRect/>
          <a:stretch/>
        </p:blipFill>
        <p:spPr>
          <a:xfrm>
            <a:off x="373381" y="906780"/>
            <a:ext cx="8562338" cy="4109923"/>
          </a:xfrm>
          <a:prstGeom prst="rect">
            <a:avLst/>
          </a:prstGeom>
          <a:noFill/>
          <a:ln>
            <a:noFill/>
          </a:ln>
        </p:spPr>
      </p:pic>
      <p:sp>
        <p:nvSpPr>
          <p:cNvPr id="214" name="Google Shape;214;p11"/>
          <p:cNvSpPr txBox="1"/>
          <p:nvPr/>
        </p:nvSpPr>
        <p:spPr>
          <a:xfrm>
            <a:off x="2286000" y="2433250"/>
            <a:ext cx="4572000" cy="276969"/>
          </a:xfrm>
          <a:prstGeom prst="rect">
            <a:avLst/>
          </a:prstGeom>
          <a:noFill/>
          <a:ln>
            <a:noFill/>
          </a:ln>
        </p:spPr>
        <p:txBody>
          <a:bodyPr spcFirstLastPara="1" wrap="square" lIns="68569" tIns="34275" rIns="68569" bIns="34275" anchor="t" anchorCtr="0">
            <a:spAutoFit/>
          </a:bodyPr>
          <a:lstStyle/>
          <a:p>
            <a:pPr defTabSz="685800"/>
            <a:r>
              <a:rPr lang="en-CA" sz="1350">
                <a:solidFill>
                  <a:srgbClr val="FFFFFF"/>
                </a:solidFill>
                <a:latin typeface="Calibri"/>
                <a:ea typeface="Calibri"/>
                <a:cs typeface="Calibri"/>
                <a:sym typeface="Calibri"/>
              </a:rPr>
              <a:t>   </a:t>
            </a:r>
            <a:endParaRPr sz="1050"/>
          </a:p>
        </p:txBody>
      </p:sp>
      <p:sp>
        <p:nvSpPr>
          <p:cNvPr id="215" name="Google Shape;215;p11"/>
          <p:cNvSpPr txBox="1"/>
          <p:nvPr/>
        </p:nvSpPr>
        <p:spPr>
          <a:xfrm>
            <a:off x="2286000" y="2433250"/>
            <a:ext cx="4572000" cy="276969"/>
          </a:xfrm>
          <a:prstGeom prst="rect">
            <a:avLst/>
          </a:prstGeom>
          <a:noFill/>
          <a:ln>
            <a:noFill/>
          </a:ln>
        </p:spPr>
        <p:txBody>
          <a:bodyPr spcFirstLastPara="1" wrap="square" lIns="68569" tIns="34275" rIns="68569" bIns="34275" anchor="t" anchorCtr="0">
            <a:spAutoFit/>
          </a:bodyPr>
          <a:lstStyle/>
          <a:p>
            <a:pPr defTabSz="685800"/>
            <a:r>
              <a:rPr lang="en-CA" sz="1350">
                <a:solidFill>
                  <a:srgbClr val="FFFFFF"/>
                </a:solidFill>
                <a:latin typeface="Calibri"/>
                <a:ea typeface="Calibri"/>
                <a:cs typeface="Calibri"/>
                <a:sym typeface="Calibri"/>
              </a:rPr>
              <a:t> </a:t>
            </a:r>
            <a:endParaRPr sz="105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61"/>
        <p:cNvGrpSpPr/>
        <p:nvPr/>
      </p:nvGrpSpPr>
      <p:grpSpPr>
        <a:xfrm>
          <a:off x="0" y="0"/>
          <a:ext cx="0" cy="0"/>
          <a:chOff x="0" y="0"/>
          <a:chExt cx="0" cy="0"/>
        </a:xfrm>
      </p:grpSpPr>
      <p:sp>
        <p:nvSpPr>
          <p:cNvPr id="62" name="Google Shape;62;p14"/>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a:t>Housekeeping</a:t>
            </a:r>
            <a:endParaRPr/>
          </a:p>
        </p:txBody>
      </p:sp>
      <p:sp>
        <p:nvSpPr>
          <p:cNvPr id="63" name="Google Shape;63;p14"/>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fontScale="85000" lnSpcReduction="10000"/>
          </a:bodyPr>
          <a:lstStyle/>
          <a:p>
            <a:pPr marL="457200" lvl="0" indent="-366395" algn="l" rtl="0">
              <a:spcBef>
                <a:spcPts val="0"/>
              </a:spcBef>
              <a:spcAft>
                <a:spcPts val="0"/>
              </a:spcAft>
              <a:buSzPct val="100000"/>
              <a:buChar char="●"/>
            </a:pPr>
            <a:r>
              <a:rPr lang="en" sz="2800"/>
              <a:t>This session is being recorded; recording and slides will be shared</a:t>
            </a:r>
            <a:endParaRPr sz="2800"/>
          </a:p>
          <a:p>
            <a:pPr marL="457200" lvl="0" indent="-366395" algn="l" rtl="0">
              <a:spcBef>
                <a:spcPts val="0"/>
              </a:spcBef>
              <a:spcAft>
                <a:spcPts val="0"/>
              </a:spcAft>
              <a:buSzPct val="100000"/>
              <a:buChar char="●"/>
            </a:pPr>
            <a:r>
              <a:rPr lang="en" sz="2800"/>
              <a:t>Captions are available</a:t>
            </a:r>
            <a:endParaRPr sz="2800"/>
          </a:p>
          <a:p>
            <a:pPr marL="457200" lvl="0" indent="-366395" algn="l" rtl="0">
              <a:spcBef>
                <a:spcPts val="0"/>
              </a:spcBef>
              <a:spcAft>
                <a:spcPts val="0"/>
              </a:spcAft>
              <a:buSzPct val="100000"/>
              <a:buChar char="●"/>
            </a:pPr>
            <a:r>
              <a:rPr lang="en" sz="2800"/>
              <a:t>Please keep your mic and camera off; if it is on, we may forcibly mute you</a:t>
            </a:r>
            <a:endParaRPr sz="2800"/>
          </a:p>
          <a:p>
            <a:pPr marL="457200" lvl="0" indent="-366395" algn="l" rtl="0">
              <a:spcBef>
                <a:spcPts val="0"/>
              </a:spcBef>
              <a:spcAft>
                <a:spcPts val="0"/>
              </a:spcAft>
              <a:buSzPct val="100000"/>
              <a:buChar char="●"/>
            </a:pPr>
            <a:r>
              <a:rPr lang="en" sz="2800"/>
              <a:t>Use the chat to ask questions and the Reactions feature to show appreciation</a:t>
            </a:r>
            <a:endParaRPr sz="2800"/>
          </a:p>
          <a:p>
            <a:pPr marL="457200" lvl="0" indent="-366395" algn="l" rtl="0">
              <a:spcBef>
                <a:spcPts val="0"/>
              </a:spcBef>
              <a:spcAft>
                <a:spcPts val="0"/>
              </a:spcAft>
              <a:buSzPct val="100000"/>
              <a:buChar char="●"/>
            </a:pPr>
            <a:r>
              <a:rPr lang="en" sz="2800"/>
              <a:t>Use our hashtag for Twitter conversations: #SPDay22</a:t>
            </a:r>
            <a:endParaRPr sz="2800"/>
          </a:p>
          <a:p>
            <a:pPr marL="0" lvl="0" indent="0" algn="l" rtl="0">
              <a:spcBef>
                <a:spcPts val="1200"/>
              </a:spcBef>
              <a:spcAft>
                <a:spcPts val="0"/>
              </a:spcAft>
              <a:buClr>
                <a:schemeClr val="dk1"/>
              </a:buClr>
              <a:buSzPct val="61111"/>
              <a:buFont typeface="Arial"/>
              <a:buNone/>
            </a:pPr>
            <a:endParaRPr/>
          </a:p>
          <a:p>
            <a:pPr marL="0" lvl="0" indent="0" algn="l" rtl="0">
              <a:spcBef>
                <a:spcPts val="1200"/>
              </a:spcBef>
              <a:spcAft>
                <a:spcPts val="1200"/>
              </a:spcAft>
              <a:buNone/>
            </a:pPr>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219"/>
        <p:cNvGrpSpPr/>
        <p:nvPr/>
      </p:nvGrpSpPr>
      <p:grpSpPr>
        <a:xfrm>
          <a:off x="0" y="0"/>
          <a:ext cx="0" cy="0"/>
          <a:chOff x="0" y="0"/>
          <a:chExt cx="0" cy="0"/>
        </a:xfrm>
      </p:grpSpPr>
      <p:sp>
        <p:nvSpPr>
          <p:cNvPr id="220" name="Google Shape;220;p12"/>
          <p:cNvSpPr txBox="1">
            <a:spLocks noGrp="1"/>
          </p:cNvSpPr>
          <p:nvPr>
            <p:ph type="title"/>
          </p:nvPr>
        </p:nvSpPr>
        <p:spPr>
          <a:xfrm>
            <a:off x="628650" y="273844"/>
            <a:ext cx="7886700" cy="994172"/>
          </a:xfrm>
          <a:prstGeom prst="rect">
            <a:avLst/>
          </a:prstGeom>
          <a:noFill/>
          <a:ln>
            <a:noFill/>
          </a:ln>
        </p:spPr>
        <p:txBody>
          <a:bodyPr spcFirstLastPara="1" wrap="square" lIns="68569" tIns="34275" rIns="68569" bIns="34275" anchor="ctr" anchorCtr="0">
            <a:normAutofit/>
          </a:bodyPr>
          <a:lstStyle/>
          <a:p>
            <a:pPr>
              <a:buSzPts val="2800"/>
            </a:pPr>
            <a:r>
              <a:rPr lang="en-CA" sz="2100"/>
              <a:t>Scholars Portal Day 2011</a:t>
            </a:r>
            <a:endParaRPr/>
          </a:p>
        </p:txBody>
      </p:sp>
      <p:sp>
        <p:nvSpPr>
          <p:cNvPr id="221" name="Google Shape;221;p12"/>
          <p:cNvSpPr txBox="1">
            <a:spLocks noGrp="1"/>
          </p:cNvSpPr>
          <p:nvPr>
            <p:ph type="body" idx="1"/>
          </p:nvPr>
        </p:nvSpPr>
        <p:spPr>
          <a:xfrm>
            <a:off x="628650" y="1369219"/>
            <a:ext cx="7886700" cy="3263504"/>
          </a:xfrm>
          <a:prstGeom prst="rect">
            <a:avLst/>
          </a:prstGeom>
          <a:noFill/>
          <a:ln>
            <a:noFill/>
          </a:ln>
        </p:spPr>
        <p:txBody>
          <a:bodyPr spcFirstLastPara="1" wrap="square" lIns="68569" tIns="34275" rIns="68569" bIns="34275" anchor="t" anchorCtr="0">
            <a:normAutofit/>
          </a:bodyPr>
          <a:lstStyle/>
          <a:p>
            <a:pPr marL="171450" indent="-38100">
              <a:spcBef>
                <a:spcPts val="0"/>
              </a:spcBef>
              <a:buSzPts val="2800"/>
              <a:buNone/>
            </a:pPr>
            <a:endParaRPr/>
          </a:p>
        </p:txBody>
      </p:sp>
      <p:sp>
        <p:nvSpPr>
          <p:cNvPr id="222" name="Google Shape;222;p12"/>
          <p:cNvSpPr txBox="1"/>
          <p:nvPr/>
        </p:nvSpPr>
        <p:spPr>
          <a:xfrm>
            <a:off x="2286000" y="2433250"/>
            <a:ext cx="4572000" cy="276969"/>
          </a:xfrm>
          <a:prstGeom prst="rect">
            <a:avLst/>
          </a:prstGeom>
          <a:noFill/>
          <a:ln>
            <a:noFill/>
          </a:ln>
        </p:spPr>
        <p:txBody>
          <a:bodyPr spcFirstLastPara="1" wrap="square" lIns="68569" tIns="34275" rIns="68569" bIns="34275" anchor="t" anchorCtr="0">
            <a:spAutoFit/>
          </a:bodyPr>
          <a:lstStyle/>
          <a:p>
            <a:pPr defTabSz="685800"/>
            <a:r>
              <a:rPr lang="en-CA" sz="1350">
                <a:solidFill>
                  <a:srgbClr val="FFFFFF"/>
                </a:solidFill>
                <a:latin typeface="Calibri"/>
                <a:ea typeface="Calibri"/>
                <a:cs typeface="Calibri"/>
                <a:sym typeface="Calibri"/>
              </a:rPr>
              <a:t>   </a:t>
            </a:r>
            <a:endParaRPr sz="1050"/>
          </a:p>
        </p:txBody>
      </p:sp>
      <p:sp>
        <p:nvSpPr>
          <p:cNvPr id="223" name="Google Shape;223;p12"/>
          <p:cNvSpPr txBox="1"/>
          <p:nvPr/>
        </p:nvSpPr>
        <p:spPr>
          <a:xfrm>
            <a:off x="2286000" y="2433250"/>
            <a:ext cx="4572000" cy="276969"/>
          </a:xfrm>
          <a:prstGeom prst="rect">
            <a:avLst/>
          </a:prstGeom>
          <a:noFill/>
          <a:ln>
            <a:noFill/>
          </a:ln>
        </p:spPr>
        <p:txBody>
          <a:bodyPr spcFirstLastPara="1" wrap="square" lIns="68569" tIns="34275" rIns="68569" bIns="34275" anchor="t" anchorCtr="0">
            <a:spAutoFit/>
          </a:bodyPr>
          <a:lstStyle/>
          <a:p>
            <a:pPr defTabSz="685800"/>
            <a:r>
              <a:rPr lang="en-CA" sz="1350">
                <a:solidFill>
                  <a:srgbClr val="FFFFFF"/>
                </a:solidFill>
                <a:latin typeface="Calibri"/>
                <a:ea typeface="Calibri"/>
                <a:cs typeface="Calibri"/>
                <a:sym typeface="Calibri"/>
              </a:rPr>
              <a:t> </a:t>
            </a:r>
            <a:endParaRPr sz="1050"/>
          </a:p>
        </p:txBody>
      </p:sp>
      <p:pic>
        <p:nvPicPr>
          <p:cNvPr id="224" name="Google Shape;224;p12"/>
          <p:cNvPicPr preferRelativeResize="0"/>
          <p:nvPr/>
        </p:nvPicPr>
        <p:blipFill rotWithShape="1">
          <a:blip r:embed="rId3" cstate="email">
            <a:alphaModFix/>
            <a:extLst>
              <a:ext uri="{28A0092B-C50C-407E-A947-70E740481C1C}">
                <a14:useLocalDpi xmlns:a14="http://schemas.microsoft.com/office/drawing/2010/main"/>
              </a:ext>
            </a:extLst>
          </a:blip>
          <a:srcRect/>
          <a:stretch/>
        </p:blipFill>
        <p:spPr>
          <a:xfrm>
            <a:off x="244607" y="1200460"/>
            <a:ext cx="8738940" cy="3669197"/>
          </a:xfrm>
          <a:prstGeom prst="rect">
            <a:avLst/>
          </a:prstGeom>
          <a:noFill/>
          <a:ln>
            <a:noFill/>
          </a:ln>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228"/>
        <p:cNvGrpSpPr/>
        <p:nvPr/>
      </p:nvGrpSpPr>
      <p:grpSpPr>
        <a:xfrm>
          <a:off x="0" y="0"/>
          <a:ext cx="0" cy="0"/>
          <a:chOff x="0" y="0"/>
          <a:chExt cx="0" cy="0"/>
        </a:xfrm>
      </p:grpSpPr>
      <p:sp>
        <p:nvSpPr>
          <p:cNvPr id="229" name="Google Shape;229;p13"/>
          <p:cNvSpPr txBox="1">
            <a:spLocks noGrp="1"/>
          </p:cNvSpPr>
          <p:nvPr>
            <p:ph type="title"/>
          </p:nvPr>
        </p:nvSpPr>
        <p:spPr>
          <a:xfrm>
            <a:off x="628650" y="273844"/>
            <a:ext cx="7886700" cy="994172"/>
          </a:xfrm>
          <a:prstGeom prst="rect">
            <a:avLst/>
          </a:prstGeom>
          <a:noFill/>
          <a:ln>
            <a:noFill/>
          </a:ln>
        </p:spPr>
        <p:txBody>
          <a:bodyPr spcFirstLastPara="1" wrap="square" lIns="68569" tIns="34275" rIns="68569" bIns="34275" anchor="ctr" anchorCtr="0">
            <a:normAutofit/>
          </a:bodyPr>
          <a:lstStyle/>
          <a:p>
            <a:pPr>
              <a:buSzPts val="2800"/>
            </a:pPr>
            <a:r>
              <a:rPr lang="en-CA" sz="2100"/>
              <a:t>Scholars Portal Day 2012</a:t>
            </a:r>
            <a:endParaRPr/>
          </a:p>
        </p:txBody>
      </p:sp>
      <p:sp>
        <p:nvSpPr>
          <p:cNvPr id="230" name="Google Shape;230;p13"/>
          <p:cNvSpPr txBox="1">
            <a:spLocks noGrp="1"/>
          </p:cNvSpPr>
          <p:nvPr>
            <p:ph type="body" idx="1"/>
          </p:nvPr>
        </p:nvSpPr>
        <p:spPr>
          <a:xfrm>
            <a:off x="628650" y="1369219"/>
            <a:ext cx="7886700" cy="3263504"/>
          </a:xfrm>
          <a:prstGeom prst="rect">
            <a:avLst/>
          </a:prstGeom>
          <a:noFill/>
          <a:ln>
            <a:noFill/>
          </a:ln>
        </p:spPr>
        <p:txBody>
          <a:bodyPr spcFirstLastPara="1" wrap="square" lIns="68569" tIns="34275" rIns="68569" bIns="34275" anchor="t" anchorCtr="0">
            <a:normAutofit/>
          </a:bodyPr>
          <a:lstStyle/>
          <a:p>
            <a:pPr marL="171450" indent="-38100">
              <a:spcBef>
                <a:spcPts val="0"/>
              </a:spcBef>
              <a:buSzPts val="2800"/>
              <a:buNone/>
            </a:pPr>
            <a:endParaRPr/>
          </a:p>
        </p:txBody>
      </p:sp>
      <p:sp>
        <p:nvSpPr>
          <p:cNvPr id="231" name="Google Shape;231;p13"/>
          <p:cNvSpPr txBox="1"/>
          <p:nvPr/>
        </p:nvSpPr>
        <p:spPr>
          <a:xfrm>
            <a:off x="2286000" y="2433250"/>
            <a:ext cx="4572000" cy="276969"/>
          </a:xfrm>
          <a:prstGeom prst="rect">
            <a:avLst/>
          </a:prstGeom>
          <a:noFill/>
          <a:ln>
            <a:noFill/>
          </a:ln>
        </p:spPr>
        <p:txBody>
          <a:bodyPr spcFirstLastPara="1" wrap="square" lIns="68569" tIns="34275" rIns="68569" bIns="34275" anchor="t" anchorCtr="0">
            <a:spAutoFit/>
          </a:bodyPr>
          <a:lstStyle/>
          <a:p>
            <a:pPr defTabSz="685800"/>
            <a:r>
              <a:rPr lang="en-CA" sz="1350">
                <a:solidFill>
                  <a:srgbClr val="FFFFFF"/>
                </a:solidFill>
                <a:latin typeface="Calibri"/>
                <a:ea typeface="Calibri"/>
                <a:cs typeface="Calibri"/>
                <a:sym typeface="Calibri"/>
              </a:rPr>
              <a:t>   </a:t>
            </a:r>
            <a:endParaRPr sz="1050"/>
          </a:p>
        </p:txBody>
      </p:sp>
      <p:sp>
        <p:nvSpPr>
          <p:cNvPr id="232" name="Google Shape;232;p13"/>
          <p:cNvSpPr txBox="1"/>
          <p:nvPr/>
        </p:nvSpPr>
        <p:spPr>
          <a:xfrm>
            <a:off x="2286000" y="2433250"/>
            <a:ext cx="4572000" cy="276969"/>
          </a:xfrm>
          <a:prstGeom prst="rect">
            <a:avLst/>
          </a:prstGeom>
          <a:noFill/>
          <a:ln>
            <a:noFill/>
          </a:ln>
        </p:spPr>
        <p:txBody>
          <a:bodyPr spcFirstLastPara="1" wrap="square" lIns="68569" tIns="34275" rIns="68569" bIns="34275" anchor="t" anchorCtr="0">
            <a:spAutoFit/>
          </a:bodyPr>
          <a:lstStyle/>
          <a:p>
            <a:pPr defTabSz="685800"/>
            <a:r>
              <a:rPr lang="en-CA" sz="1350">
                <a:solidFill>
                  <a:srgbClr val="FFFFFF"/>
                </a:solidFill>
                <a:latin typeface="Calibri"/>
                <a:ea typeface="Calibri"/>
                <a:cs typeface="Calibri"/>
                <a:sym typeface="Calibri"/>
              </a:rPr>
              <a:t> </a:t>
            </a:r>
            <a:endParaRPr sz="1050"/>
          </a:p>
        </p:txBody>
      </p:sp>
      <p:pic>
        <p:nvPicPr>
          <p:cNvPr id="233" name="Google Shape;233;p13"/>
          <p:cNvPicPr preferRelativeResize="0"/>
          <p:nvPr/>
        </p:nvPicPr>
        <p:blipFill rotWithShape="1">
          <a:blip r:embed="rId3" cstate="email">
            <a:alphaModFix/>
            <a:extLst>
              <a:ext uri="{28A0092B-C50C-407E-A947-70E740481C1C}">
                <a14:useLocalDpi xmlns:a14="http://schemas.microsoft.com/office/drawing/2010/main"/>
              </a:ext>
            </a:extLst>
          </a:blip>
          <a:srcRect/>
          <a:stretch/>
        </p:blipFill>
        <p:spPr>
          <a:xfrm>
            <a:off x="349827" y="1529282"/>
            <a:ext cx="8444347" cy="2943377"/>
          </a:xfrm>
          <a:prstGeom prst="rect">
            <a:avLst/>
          </a:prstGeom>
          <a:noFill/>
          <a:ln>
            <a:noFill/>
          </a:ln>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237"/>
        <p:cNvGrpSpPr/>
        <p:nvPr/>
      </p:nvGrpSpPr>
      <p:grpSpPr>
        <a:xfrm>
          <a:off x="0" y="0"/>
          <a:ext cx="0" cy="0"/>
          <a:chOff x="0" y="0"/>
          <a:chExt cx="0" cy="0"/>
        </a:xfrm>
      </p:grpSpPr>
      <p:sp>
        <p:nvSpPr>
          <p:cNvPr id="238" name="Google Shape;238;p14"/>
          <p:cNvSpPr txBox="1">
            <a:spLocks noGrp="1"/>
          </p:cNvSpPr>
          <p:nvPr>
            <p:ph type="title"/>
          </p:nvPr>
        </p:nvSpPr>
        <p:spPr>
          <a:xfrm>
            <a:off x="628650" y="273844"/>
            <a:ext cx="7886700" cy="994172"/>
          </a:xfrm>
          <a:prstGeom prst="rect">
            <a:avLst/>
          </a:prstGeom>
          <a:noFill/>
          <a:ln>
            <a:noFill/>
          </a:ln>
        </p:spPr>
        <p:txBody>
          <a:bodyPr spcFirstLastPara="1" wrap="square" lIns="68569" tIns="34275" rIns="68569" bIns="34275" anchor="ctr" anchorCtr="0">
            <a:normAutofit/>
          </a:bodyPr>
          <a:lstStyle/>
          <a:p>
            <a:pPr>
              <a:buSzPts val="2800"/>
            </a:pPr>
            <a:r>
              <a:rPr lang="en-CA" sz="2100"/>
              <a:t>Scholars Portal Day 2013</a:t>
            </a:r>
            <a:endParaRPr/>
          </a:p>
        </p:txBody>
      </p:sp>
      <p:sp>
        <p:nvSpPr>
          <p:cNvPr id="239" name="Google Shape;239;p14"/>
          <p:cNvSpPr txBox="1">
            <a:spLocks noGrp="1"/>
          </p:cNvSpPr>
          <p:nvPr>
            <p:ph type="body" idx="1"/>
          </p:nvPr>
        </p:nvSpPr>
        <p:spPr>
          <a:xfrm>
            <a:off x="628650" y="1369219"/>
            <a:ext cx="7886700" cy="3263504"/>
          </a:xfrm>
          <a:prstGeom prst="rect">
            <a:avLst/>
          </a:prstGeom>
          <a:noFill/>
          <a:ln>
            <a:noFill/>
          </a:ln>
        </p:spPr>
        <p:txBody>
          <a:bodyPr spcFirstLastPara="1" wrap="square" lIns="68569" tIns="34275" rIns="68569" bIns="34275" anchor="t" anchorCtr="0">
            <a:normAutofit/>
          </a:bodyPr>
          <a:lstStyle/>
          <a:p>
            <a:pPr marL="171450" indent="-38100">
              <a:spcBef>
                <a:spcPts val="0"/>
              </a:spcBef>
              <a:buSzPts val="2800"/>
              <a:buNone/>
            </a:pPr>
            <a:endParaRPr/>
          </a:p>
        </p:txBody>
      </p:sp>
      <p:sp>
        <p:nvSpPr>
          <p:cNvPr id="240" name="Google Shape;240;p14"/>
          <p:cNvSpPr txBox="1"/>
          <p:nvPr/>
        </p:nvSpPr>
        <p:spPr>
          <a:xfrm>
            <a:off x="2286000" y="2433250"/>
            <a:ext cx="4572000" cy="276969"/>
          </a:xfrm>
          <a:prstGeom prst="rect">
            <a:avLst/>
          </a:prstGeom>
          <a:noFill/>
          <a:ln>
            <a:noFill/>
          </a:ln>
        </p:spPr>
        <p:txBody>
          <a:bodyPr spcFirstLastPara="1" wrap="square" lIns="68569" tIns="34275" rIns="68569" bIns="34275" anchor="t" anchorCtr="0">
            <a:spAutoFit/>
          </a:bodyPr>
          <a:lstStyle/>
          <a:p>
            <a:pPr defTabSz="685800"/>
            <a:r>
              <a:rPr lang="en-CA" sz="1350">
                <a:solidFill>
                  <a:srgbClr val="FFFFFF"/>
                </a:solidFill>
                <a:latin typeface="Calibri"/>
                <a:ea typeface="Calibri"/>
                <a:cs typeface="Calibri"/>
                <a:sym typeface="Calibri"/>
              </a:rPr>
              <a:t>   </a:t>
            </a:r>
            <a:endParaRPr sz="1050"/>
          </a:p>
        </p:txBody>
      </p:sp>
      <p:sp>
        <p:nvSpPr>
          <p:cNvPr id="241" name="Google Shape;241;p14"/>
          <p:cNvSpPr txBox="1"/>
          <p:nvPr/>
        </p:nvSpPr>
        <p:spPr>
          <a:xfrm>
            <a:off x="2286000" y="2433250"/>
            <a:ext cx="4572000" cy="276969"/>
          </a:xfrm>
          <a:prstGeom prst="rect">
            <a:avLst/>
          </a:prstGeom>
          <a:noFill/>
          <a:ln>
            <a:noFill/>
          </a:ln>
        </p:spPr>
        <p:txBody>
          <a:bodyPr spcFirstLastPara="1" wrap="square" lIns="68569" tIns="34275" rIns="68569" bIns="34275" anchor="t" anchorCtr="0">
            <a:spAutoFit/>
          </a:bodyPr>
          <a:lstStyle/>
          <a:p>
            <a:pPr defTabSz="685800"/>
            <a:r>
              <a:rPr lang="en-CA" sz="1350">
                <a:solidFill>
                  <a:srgbClr val="FFFFFF"/>
                </a:solidFill>
                <a:latin typeface="Calibri"/>
                <a:ea typeface="Calibri"/>
                <a:cs typeface="Calibri"/>
                <a:sym typeface="Calibri"/>
              </a:rPr>
              <a:t> </a:t>
            </a:r>
            <a:endParaRPr sz="1050"/>
          </a:p>
        </p:txBody>
      </p:sp>
      <p:pic>
        <p:nvPicPr>
          <p:cNvPr id="242" name="Google Shape;242;p14"/>
          <p:cNvPicPr preferRelativeResize="0"/>
          <p:nvPr/>
        </p:nvPicPr>
        <p:blipFill rotWithShape="1">
          <a:blip r:embed="rId3" cstate="email">
            <a:alphaModFix/>
            <a:extLst>
              <a:ext uri="{28A0092B-C50C-407E-A947-70E740481C1C}">
                <a14:useLocalDpi xmlns:a14="http://schemas.microsoft.com/office/drawing/2010/main"/>
              </a:ext>
            </a:extLst>
          </a:blip>
          <a:srcRect/>
          <a:stretch/>
        </p:blipFill>
        <p:spPr>
          <a:xfrm>
            <a:off x="490328" y="1348298"/>
            <a:ext cx="8163344" cy="3305345"/>
          </a:xfrm>
          <a:prstGeom prst="rect">
            <a:avLst/>
          </a:prstGeom>
          <a:noFill/>
          <a:ln>
            <a:noFill/>
          </a:ln>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246"/>
        <p:cNvGrpSpPr/>
        <p:nvPr/>
      </p:nvGrpSpPr>
      <p:grpSpPr>
        <a:xfrm>
          <a:off x="0" y="0"/>
          <a:ext cx="0" cy="0"/>
          <a:chOff x="0" y="0"/>
          <a:chExt cx="0" cy="0"/>
        </a:xfrm>
      </p:grpSpPr>
      <p:sp>
        <p:nvSpPr>
          <p:cNvPr id="247" name="Google Shape;247;p15"/>
          <p:cNvSpPr txBox="1">
            <a:spLocks noGrp="1"/>
          </p:cNvSpPr>
          <p:nvPr>
            <p:ph type="title"/>
          </p:nvPr>
        </p:nvSpPr>
        <p:spPr>
          <a:xfrm>
            <a:off x="628650" y="273844"/>
            <a:ext cx="7886700" cy="994172"/>
          </a:xfrm>
          <a:prstGeom prst="rect">
            <a:avLst/>
          </a:prstGeom>
          <a:noFill/>
          <a:ln>
            <a:noFill/>
          </a:ln>
        </p:spPr>
        <p:txBody>
          <a:bodyPr spcFirstLastPara="1" wrap="square" lIns="68569" tIns="34275" rIns="68569" bIns="34275" anchor="ctr" anchorCtr="0">
            <a:normAutofit/>
          </a:bodyPr>
          <a:lstStyle/>
          <a:p>
            <a:pPr>
              <a:buSzPts val="2800"/>
            </a:pPr>
            <a:r>
              <a:rPr lang="en-CA" sz="2100"/>
              <a:t>Scholars Portal Day 2014</a:t>
            </a:r>
            <a:endParaRPr/>
          </a:p>
        </p:txBody>
      </p:sp>
      <p:sp>
        <p:nvSpPr>
          <p:cNvPr id="248" name="Google Shape;248;p15"/>
          <p:cNvSpPr txBox="1">
            <a:spLocks noGrp="1"/>
          </p:cNvSpPr>
          <p:nvPr>
            <p:ph type="body" idx="1"/>
          </p:nvPr>
        </p:nvSpPr>
        <p:spPr>
          <a:xfrm>
            <a:off x="628650" y="1369219"/>
            <a:ext cx="7886700" cy="3263504"/>
          </a:xfrm>
          <a:prstGeom prst="rect">
            <a:avLst/>
          </a:prstGeom>
          <a:noFill/>
          <a:ln>
            <a:noFill/>
          </a:ln>
        </p:spPr>
        <p:txBody>
          <a:bodyPr spcFirstLastPara="1" wrap="square" lIns="68569" tIns="34275" rIns="68569" bIns="34275" anchor="t" anchorCtr="0">
            <a:normAutofit/>
          </a:bodyPr>
          <a:lstStyle/>
          <a:p>
            <a:pPr marL="171450" indent="-38100">
              <a:spcBef>
                <a:spcPts val="0"/>
              </a:spcBef>
              <a:buSzPts val="2800"/>
              <a:buNone/>
            </a:pPr>
            <a:endParaRPr/>
          </a:p>
        </p:txBody>
      </p:sp>
      <p:sp>
        <p:nvSpPr>
          <p:cNvPr id="249" name="Google Shape;249;p15"/>
          <p:cNvSpPr txBox="1"/>
          <p:nvPr/>
        </p:nvSpPr>
        <p:spPr>
          <a:xfrm>
            <a:off x="2286000" y="2433250"/>
            <a:ext cx="4572000" cy="276969"/>
          </a:xfrm>
          <a:prstGeom prst="rect">
            <a:avLst/>
          </a:prstGeom>
          <a:noFill/>
          <a:ln>
            <a:noFill/>
          </a:ln>
        </p:spPr>
        <p:txBody>
          <a:bodyPr spcFirstLastPara="1" wrap="square" lIns="68569" tIns="34275" rIns="68569" bIns="34275" anchor="t" anchorCtr="0">
            <a:spAutoFit/>
          </a:bodyPr>
          <a:lstStyle/>
          <a:p>
            <a:pPr defTabSz="685800"/>
            <a:r>
              <a:rPr lang="en-CA" sz="1350">
                <a:solidFill>
                  <a:srgbClr val="FFFFFF"/>
                </a:solidFill>
                <a:latin typeface="Calibri"/>
                <a:ea typeface="Calibri"/>
                <a:cs typeface="Calibri"/>
                <a:sym typeface="Calibri"/>
              </a:rPr>
              <a:t>   </a:t>
            </a:r>
            <a:endParaRPr sz="1050"/>
          </a:p>
        </p:txBody>
      </p:sp>
      <p:sp>
        <p:nvSpPr>
          <p:cNvPr id="250" name="Google Shape;250;p15"/>
          <p:cNvSpPr txBox="1"/>
          <p:nvPr/>
        </p:nvSpPr>
        <p:spPr>
          <a:xfrm>
            <a:off x="2286000" y="2433250"/>
            <a:ext cx="4572000" cy="276969"/>
          </a:xfrm>
          <a:prstGeom prst="rect">
            <a:avLst/>
          </a:prstGeom>
          <a:noFill/>
          <a:ln>
            <a:noFill/>
          </a:ln>
        </p:spPr>
        <p:txBody>
          <a:bodyPr spcFirstLastPara="1" wrap="square" lIns="68569" tIns="34275" rIns="68569" bIns="34275" anchor="t" anchorCtr="0">
            <a:spAutoFit/>
          </a:bodyPr>
          <a:lstStyle/>
          <a:p>
            <a:pPr defTabSz="685800"/>
            <a:r>
              <a:rPr lang="en-CA" sz="1350">
                <a:solidFill>
                  <a:srgbClr val="FFFFFF"/>
                </a:solidFill>
                <a:latin typeface="Calibri"/>
                <a:ea typeface="Calibri"/>
                <a:cs typeface="Calibri"/>
                <a:sym typeface="Calibri"/>
              </a:rPr>
              <a:t> </a:t>
            </a:r>
            <a:endParaRPr sz="1050"/>
          </a:p>
        </p:txBody>
      </p:sp>
      <p:pic>
        <p:nvPicPr>
          <p:cNvPr id="251" name="Google Shape;251;p15"/>
          <p:cNvPicPr preferRelativeResize="0"/>
          <p:nvPr/>
        </p:nvPicPr>
        <p:blipFill rotWithShape="1">
          <a:blip r:embed="rId3" cstate="email">
            <a:alphaModFix/>
            <a:extLst>
              <a:ext uri="{28A0092B-C50C-407E-A947-70E740481C1C}">
                <a14:useLocalDpi xmlns:a14="http://schemas.microsoft.com/office/drawing/2010/main"/>
              </a:ext>
            </a:extLst>
          </a:blip>
          <a:srcRect/>
          <a:stretch/>
        </p:blipFill>
        <p:spPr>
          <a:xfrm>
            <a:off x="511760" y="1029194"/>
            <a:ext cx="8120480" cy="3943553"/>
          </a:xfrm>
          <a:prstGeom prst="rect">
            <a:avLst/>
          </a:prstGeom>
          <a:noFill/>
          <a:ln>
            <a:noFill/>
          </a:ln>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255"/>
        <p:cNvGrpSpPr/>
        <p:nvPr/>
      </p:nvGrpSpPr>
      <p:grpSpPr>
        <a:xfrm>
          <a:off x="0" y="0"/>
          <a:ext cx="0" cy="0"/>
          <a:chOff x="0" y="0"/>
          <a:chExt cx="0" cy="0"/>
        </a:xfrm>
      </p:grpSpPr>
      <p:sp>
        <p:nvSpPr>
          <p:cNvPr id="256" name="Google Shape;256;p16"/>
          <p:cNvSpPr txBox="1">
            <a:spLocks noGrp="1"/>
          </p:cNvSpPr>
          <p:nvPr>
            <p:ph type="title"/>
          </p:nvPr>
        </p:nvSpPr>
        <p:spPr>
          <a:xfrm>
            <a:off x="628650" y="273844"/>
            <a:ext cx="7886700" cy="994172"/>
          </a:xfrm>
          <a:prstGeom prst="rect">
            <a:avLst/>
          </a:prstGeom>
          <a:noFill/>
          <a:ln>
            <a:noFill/>
          </a:ln>
        </p:spPr>
        <p:txBody>
          <a:bodyPr spcFirstLastPara="1" wrap="square" lIns="68569" tIns="34275" rIns="68569" bIns="34275" anchor="ctr" anchorCtr="0">
            <a:normAutofit/>
          </a:bodyPr>
          <a:lstStyle/>
          <a:p>
            <a:pPr>
              <a:buSzPts val="2800"/>
            </a:pPr>
            <a:r>
              <a:rPr lang="en-CA" sz="2100"/>
              <a:t>Scholars Portal Day 2015</a:t>
            </a:r>
            <a:endParaRPr/>
          </a:p>
        </p:txBody>
      </p:sp>
      <p:sp>
        <p:nvSpPr>
          <p:cNvPr id="257" name="Google Shape;257;p16"/>
          <p:cNvSpPr txBox="1">
            <a:spLocks noGrp="1"/>
          </p:cNvSpPr>
          <p:nvPr>
            <p:ph type="body" idx="1"/>
          </p:nvPr>
        </p:nvSpPr>
        <p:spPr>
          <a:xfrm>
            <a:off x="628650" y="1369219"/>
            <a:ext cx="7886700" cy="3263504"/>
          </a:xfrm>
          <a:prstGeom prst="rect">
            <a:avLst/>
          </a:prstGeom>
          <a:noFill/>
          <a:ln>
            <a:noFill/>
          </a:ln>
        </p:spPr>
        <p:txBody>
          <a:bodyPr spcFirstLastPara="1" wrap="square" lIns="68569" tIns="34275" rIns="68569" bIns="34275" anchor="t" anchorCtr="0">
            <a:normAutofit/>
          </a:bodyPr>
          <a:lstStyle/>
          <a:p>
            <a:pPr marL="171450" indent="-38100">
              <a:spcBef>
                <a:spcPts val="0"/>
              </a:spcBef>
              <a:buSzPts val="2800"/>
              <a:buNone/>
            </a:pPr>
            <a:endParaRPr/>
          </a:p>
        </p:txBody>
      </p:sp>
      <p:sp>
        <p:nvSpPr>
          <p:cNvPr id="258" name="Google Shape;258;p16"/>
          <p:cNvSpPr txBox="1"/>
          <p:nvPr/>
        </p:nvSpPr>
        <p:spPr>
          <a:xfrm>
            <a:off x="2286000" y="2433250"/>
            <a:ext cx="4572000" cy="276969"/>
          </a:xfrm>
          <a:prstGeom prst="rect">
            <a:avLst/>
          </a:prstGeom>
          <a:noFill/>
          <a:ln>
            <a:noFill/>
          </a:ln>
        </p:spPr>
        <p:txBody>
          <a:bodyPr spcFirstLastPara="1" wrap="square" lIns="68569" tIns="34275" rIns="68569" bIns="34275" anchor="t" anchorCtr="0">
            <a:spAutoFit/>
          </a:bodyPr>
          <a:lstStyle/>
          <a:p>
            <a:pPr defTabSz="685800"/>
            <a:r>
              <a:rPr lang="en-CA" sz="1350">
                <a:solidFill>
                  <a:srgbClr val="FFFFFF"/>
                </a:solidFill>
                <a:latin typeface="Calibri"/>
                <a:ea typeface="Calibri"/>
                <a:cs typeface="Calibri"/>
                <a:sym typeface="Calibri"/>
              </a:rPr>
              <a:t>   </a:t>
            </a:r>
            <a:endParaRPr sz="1050"/>
          </a:p>
        </p:txBody>
      </p:sp>
      <p:sp>
        <p:nvSpPr>
          <p:cNvPr id="259" name="Google Shape;259;p16"/>
          <p:cNvSpPr txBox="1"/>
          <p:nvPr/>
        </p:nvSpPr>
        <p:spPr>
          <a:xfrm>
            <a:off x="2286000" y="2433250"/>
            <a:ext cx="4572000" cy="276969"/>
          </a:xfrm>
          <a:prstGeom prst="rect">
            <a:avLst/>
          </a:prstGeom>
          <a:noFill/>
          <a:ln>
            <a:noFill/>
          </a:ln>
        </p:spPr>
        <p:txBody>
          <a:bodyPr spcFirstLastPara="1" wrap="square" lIns="68569" tIns="34275" rIns="68569" bIns="34275" anchor="t" anchorCtr="0">
            <a:spAutoFit/>
          </a:bodyPr>
          <a:lstStyle/>
          <a:p>
            <a:pPr defTabSz="685800"/>
            <a:r>
              <a:rPr lang="en-CA" sz="1350">
                <a:solidFill>
                  <a:srgbClr val="FFFFFF"/>
                </a:solidFill>
                <a:latin typeface="Calibri"/>
                <a:ea typeface="Calibri"/>
                <a:cs typeface="Calibri"/>
                <a:sym typeface="Calibri"/>
              </a:rPr>
              <a:t> </a:t>
            </a:r>
            <a:endParaRPr sz="1050"/>
          </a:p>
        </p:txBody>
      </p:sp>
      <p:pic>
        <p:nvPicPr>
          <p:cNvPr id="260" name="Google Shape;260;p16"/>
          <p:cNvPicPr preferRelativeResize="0"/>
          <p:nvPr/>
        </p:nvPicPr>
        <p:blipFill rotWithShape="1">
          <a:blip r:embed="rId3" cstate="email">
            <a:alphaModFix/>
            <a:extLst>
              <a:ext uri="{28A0092B-C50C-407E-A947-70E740481C1C}">
                <a14:useLocalDpi xmlns:a14="http://schemas.microsoft.com/office/drawing/2010/main"/>
              </a:ext>
            </a:extLst>
          </a:blip>
          <a:srcRect/>
          <a:stretch/>
        </p:blipFill>
        <p:spPr>
          <a:xfrm>
            <a:off x="308214" y="1004255"/>
            <a:ext cx="8527572" cy="3993431"/>
          </a:xfrm>
          <a:prstGeom prst="rect">
            <a:avLst/>
          </a:prstGeom>
          <a:noFill/>
          <a:ln>
            <a:noFill/>
          </a:ln>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264"/>
        <p:cNvGrpSpPr/>
        <p:nvPr/>
      </p:nvGrpSpPr>
      <p:grpSpPr>
        <a:xfrm>
          <a:off x="0" y="0"/>
          <a:ext cx="0" cy="0"/>
          <a:chOff x="0" y="0"/>
          <a:chExt cx="0" cy="0"/>
        </a:xfrm>
      </p:grpSpPr>
      <p:sp>
        <p:nvSpPr>
          <p:cNvPr id="265" name="Google Shape;265;p17"/>
          <p:cNvSpPr txBox="1">
            <a:spLocks noGrp="1"/>
          </p:cNvSpPr>
          <p:nvPr>
            <p:ph type="title"/>
          </p:nvPr>
        </p:nvSpPr>
        <p:spPr>
          <a:xfrm>
            <a:off x="628650" y="273844"/>
            <a:ext cx="7886700" cy="994172"/>
          </a:xfrm>
          <a:prstGeom prst="rect">
            <a:avLst/>
          </a:prstGeom>
          <a:noFill/>
          <a:ln>
            <a:noFill/>
          </a:ln>
        </p:spPr>
        <p:txBody>
          <a:bodyPr spcFirstLastPara="1" wrap="square" lIns="68569" tIns="34275" rIns="68569" bIns="34275" anchor="ctr" anchorCtr="0">
            <a:normAutofit/>
          </a:bodyPr>
          <a:lstStyle/>
          <a:p>
            <a:pPr>
              <a:buSzPts val="2800"/>
            </a:pPr>
            <a:r>
              <a:rPr lang="en-CA" sz="2100"/>
              <a:t>SP Journals, 2013</a:t>
            </a:r>
            <a:endParaRPr/>
          </a:p>
        </p:txBody>
      </p:sp>
      <p:sp>
        <p:nvSpPr>
          <p:cNvPr id="266" name="Google Shape;266;p17"/>
          <p:cNvSpPr txBox="1">
            <a:spLocks noGrp="1"/>
          </p:cNvSpPr>
          <p:nvPr>
            <p:ph type="body" idx="1"/>
          </p:nvPr>
        </p:nvSpPr>
        <p:spPr>
          <a:xfrm>
            <a:off x="628650" y="1369219"/>
            <a:ext cx="7886700" cy="3263504"/>
          </a:xfrm>
          <a:prstGeom prst="rect">
            <a:avLst/>
          </a:prstGeom>
          <a:noFill/>
          <a:ln>
            <a:noFill/>
          </a:ln>
        </p:spPr>
        <p:txBody>
          <a:bodyPr spcFirstLastPara="1" wrap="square" lIns="68569" tIns="34275" rIns="68569" bIns="34275" anchor="t" anchorCtr="0">
            <a:normAutofit/>
          </a:bodyPr>
          <a:lstStyle/>
          <a:p>
            <a:pPr marL="171450" indent="-38100">
              <a:spcBef>
                <a:spcPts val="0"/>
              </a:spcBef>
              <a:buSzPts val="2800"/>
              <a:buNone/>
            </a:pPr>
            <a:endParaRPr/>
          </a:p>
        </p:txBody>
      </p:sp>
      <p:pic>
        <p:nvPicPr>
          <p:cNvPr id="267" name="Google Shape;267;p17"/>
          <p:cNvPicPr preferRelativeResize="0"/>
          <p:nvPr/>
        </p:nvPicPr>
        <p:blipFill rotWithShape="1">
          <a:blip r:embed="rId3" cstate="email">
            <a:alphaModFix/>
            <a:extLst>
              <a:ext uri="{28A0092B-C50C-407E-A947-70E740481C1C}">
                <a14:useLocalDpi xmlns:a14="http://schemas.microsoft.com/office/drawing/2010/main"/>
              </a:ext>
            </a:extLst>
          </a:blip>
          <a:srcRect/>
          <a:stretch/>
        </p:blipFill>
        <p:spPr>
          <a:xfrm>
            <a:off x="155690" y="1021957"/>
            <a:ext cx="8832621" cy="3946760"/>
          </a:xfrm>
          <a:prstGeom prst="rect">
            <a:avLst/>
          </a:prstGeom>
          <a:noFill/>
          <a:ln>
            <a:noFill/>
          </a:ln>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271"/>
        <p:cNvGrpSpPr/>
        <p:nvPr/>
      </p:nvGrpSpPr>
      <p:grpSpPr>
        <a:xfrm>
          <a:off x="0" y="0"/>
          <a:ext cx="0" cy="0"/>
          <a:chOff x="0" y="0"/>
          <a:chExt cx="0" cy="0"/>
        </a:xfrm>
      </p:grpSpPr>
      <p:sp>
        <p:nvSpPr>
          <p:cNvPr id="272" name="Google Shape;272;p18"/>
          <p:cNvSpPr txBox="1">
            <a:spLocks noGrp="1"/>
          </p:cNvSpPr>
          <p:nvPr>
            <p:ph type="title"/>
          </p:nvPr>
        </p:nvSpPr>
        <p:spPr>
          <a:xfrm>
            <a:off x="628650" y="273844"/>
            <a:ext cx="7886700" cy="994172"/>
          </a:xfrm>
          <a:prstGeom prst="rect">
            <a:avLst/>
          </a:prstGeom>
          <a:noFill/>
          <a:ln>
            <a:noFill/>
          </a:ln>
        </p:spPr>
        <p:txBody>
          <a:bodyPr spcFirstLastPara="1" wrap="square" lIns="68569" tIns="34275" rIns="68569" bIns="34275" anchor="ctr" anchorCtr="0">
            <a:normAutofit/>
          </a:bodyPr>
          <a:lstStyle/>
          <a:p>
            <a:pPr>
              <a:buSzPts val="2800"/>
            </a:pPr>
            <a:r>
              <a:rPr lang="en-CA" sz="2100"/>
              <a:t>SP Journals, </a:t>
            </a:r>
            <a:br>
              <a:rPr lang="en-CA" sz="2100"/>
            </a:br>
            <a:r>
              <a:rPr lang="en-CA" sz="2100"/>
              <a:t>2017</a:t>
            </a:r>
            <a:endParaRPr/>
          </a:p>
        </p:txBody>
      </p:sp>
      <p:sp>
        <p:nvSpPr>
          <p:cNvPr id="273" name="Google Shape;273;p18"/>
          <p:cNvSpPr txBox="1">
            <a:spLocks noGrp="1"/>
          </p:cNvSpPr>
          <p:nvPr>
            <p:ph type="body" idx="1"/>
          </p:nvPr>
        </p:nvSpPr>
        <p:spPr>
          <a:xfrm>
            <a:off x="628650" y="1369219"/>
            <a:ext cx="7886700" cy="3263504"/>
          </a:xfrm>
          <a:prstGeom prst="rect">
            <a:avLst/>
          </a:prstGeom>
          <a:noFill/>
          <a:ln>
            <a:noFill/>
          </a:ln>
        </p:spPr>
        <p:txBody>
          <a:bodyPr spcFirstLastPara="1" wrap="square" lIns="68569" tIns="34275" rIns="68569" bIns="34275" anchor="t" anchorCtr="0">
            <a:normAutofit/>
          </a:bodyPr>
          <a:lstStyle/>
          <a:p>
            <a:pPr marL="171450" indent="-38100">
              <a:spcBef>
                <a:spcPts val="0"/>
              </a:spcBef>
              <a:buSzPts val="2800"/>
              <a:buNone/>
            </a:pPr>
            <a:endParaRPr/>
          </a:p>
        </p:txBody>
      </p:sp>
      <p:pic>
        <p:nvPicPr>
          <p:cNvPr id="274" name="Google Shape;274;p18"/>
          <p:cNvPicPr preferRelativeResize="0"/>
          <p:nvPr/>
        </p:nvPicPr>
        <p:blipFill rotWithShape="1">
          <a:blip r:embed="rId3" cstate="email">
            <a:alphaModFix/>
            <a:extLst>
              <a:ext uri="{28A0092B-C50C-407E-A947-70E740481C1C}">
                <a14:useLocalDpi xmlns:a14="http://schemas.microsoft.com/office/drawing/2010/main"/>
              </a:ext>
            </a:extLst>
          </a:blip>
          <a:srcRect/>
          <a:stretch/>
        </p:blipFill>
        <p:spPr>
          <a:xfrm>
            <a:off x="2157042" y="533280"/>
            <a:ext cx="6986958" cy="4076941"/>
          </a:xfrm>
          <a:prstGeom prst="rect">
            <a:avLst/>
          </a:prstGeom>
          <a:noFill/>
          <a:ln>
            <a:noFill/>
          </a:ln>
        </p:spPr>
      </p:pic>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278"/>
        <p:cNvGrpSpPr/>
        <p:nvPr/>
      </p:nvGrpSpPr>
      <p:grpSpPr>
        <a:xfrm>
          <a:off x="0" y="0"/>
          <a:ext cx="0" cy="0"/>
          <a:chOff x="0" y="0"/>
          <a:chExt cx="0" cy="0"/>
        </a:xfrm>
      </p:grpSpPr>
      <p:sp>
        <p:nvSpPr>
          <p:cNvPr id="279" name="Google Shape;279;p19"/>
          <p:cNvSpPr txBox="1">
            <a:spLocks noGrp="1"/>
          </p:cNvSpPr>
          <p:nvPr>
            <p:ph type="title"/>
          </p:nvPr>
        </p:nvSpPr>
        <p:spPr>
          <a:xfrm>
            <a:off x="628650" y="273844"/>
            <a:ext cx="7886700" cy="994172"/>
          </a:xfrm>
          <a:prstGeom prst="rect">
            <a:avLst/>
          </a:prstGeom>
          <a:noFill/>
          <a:ln>
            <a:noFill/>
          </a:ln>
        </p:spPr>
        <p:txBody>
          <a:bodyPr spcFirstLastPara="1" wrap="square" lIns="68569" tIns="34275" rIns="68569" bIns="34275" anchor="ctr" anchorCtr="0">
            <a:normAutofit/>
          </a:bodyPr>
          <a:lstStyle/>
          <a:p>
            <a:pPr>
              <a:buSzPts val="2800"/>
            </a:pPr>
            <a:r>
              <a:rPr lang="en-CA" sz="2100"/>
              <a:t>SP Books, 2010</a:t>
            </a:r>
            <a:endParaRPr/>
          </a:p>
        </p:txBody>
      </p:sp>
      <p:sp>
        <p:nvSpPr>
          <p:cNvPr id="280" name="Google Shape;280;p19"/>
          <p:cNvSpPr txBox="1">
            <a:spLocks noGrp="1"/>
          </p:cNvSpPr>
          <p:nvPr>
            <p:ph type="body" idx="1"/>
          </p:nvPr>
        </p:nvSpPr>
        <p:spPr>
          <a:xfrm>
            <a:off x="628650" y="1369219"/>
            <a:ext cx="7886700" cy="3263504"/>
          </a:xfrm>
          <a:prstGeom prst="rect">
            <a:avLst/>
          </a:prstGeom>
          <a:noFill/>
          <a:ln>
            <a:noFill/>
          </a:ln>
        </p:spPr>
        <p:txBody>
          <a:bodyPr spcFirstLastPara="1" wrap="square" lIns="68569" tIns="34275" rIns="68569" bIns="34275" anchor="t" anchorCtr="0">
            <a:normAutofit/>
          </a:bodyPr>
          <a:lstStyle/>
          <a:p>
            <a:pPr marL="171450" indent="-38100">
              <a:spcBef>
                <a:spcPts val="0"/>
              </a:spcBef>
              <a:buSzPts val="2800"/>
              <a:buNone/>
            </a:pPr>
            <a:endParaRPr/>
          </a:p>
        </p:txBody>
      </p:sp>
      <p:pic>
        <p:nvPicPr>
          <p:cNvPr id="281" name="Google Shape;281;p19"/>
          <p:cNvPicPr preferRelativeResize="0"/>
          <p:nvPr/>
        </p:nvPicPr>
        <p:blipFill rotWithShape="1">
          <a:blip r:embed="rId3" cstate="email">
            <a:alphaModFix/>
            <a:extLst>
              <a:ext uri="{28A0092B-C50C-407E-A947-70E740481C1C}">
                <a14:useLocalDpi xmlns:a14="http://schemas.microsoft.com/office/drawing/2010/main"/>
              </a:ext>
            </a:extLst>
          </a:blip>
          <a:srcRect/>
          <a:stretch/>
        </p:blipFill>
        <p:spPr>
          <a:xfrm>
            <a:off x="68393" y="1369219"/>
            <a:ext cx="9007214" cy="2993765"/>
          </a:xfrm>
          <a:prstGeom prst="rect">
            <a:avLst/>
          </a:prstGeom>
          <a:noFill/>
          <a:ln>
            <a:noFill/>
          </a:ln>
        </p:spPr>
      </p:pic>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285"/>
        <p:cNvGrpSpPr/>
        <p:nvPr/>
      </p:nvGrpSpPr>
      <p:grpSpPr>
        <a:xfrm>
          <a:off x="0" y="0"/>
          <a:ext cx="0" cy="0"/>
          <a:chOff x="0" y="0"/>
          <a:chExt cx="0" cy="0"/>
        </a:xfrm>
      </p:grpSpPr>
      <p:sp>
        <p:nvSpPr>
          <p:cNvPr id="286" name="Google Shape;286;p20"/>
          <p:cNvSpPr txBox="1">
            <a:spLocks noGrp="1"/>
          </p:cNvSpPr>
          <p:nvPr>
            <p:ph type="title"/>
          </p:nvPr>
        </p:nvSpPr>
        <p:spPr>
          <a:xfrm>
            <a:off x="628650" y="273844"/>
            <a:ext cx="7886700" cy="994172"/>
          </a:xfrm>
          <a:prstGeom prst="rect">
            <a:avLst/>
          </a:prstGeom>
          <a:noFill/>
          <a:ln>
            <a:noFill/>
          </a:ln>
        </p:spPr>
        <p:txBody>
          <a:bodyPr spcFirstLastPara="1" wrap="square" lIns="68569" tIns="34275" rIns="68569" bIns="34275" anchor="ctr" anchorCtr="0">
            <a:normAutofit/>
          </a:bodyPr>
          <a:lstStyle/>
          <a:p>
            <a:pPr>
              <a:buSzPts val="2800"/>
            </a:pPr>
            <a:r>
              <a:rPr lang="en-CA" sz="2100"/>
              <a:t>SP Books, 2017</a:t>
            </a:r>
            <a:endParaRPr/>
          </a:p>
        </p:txBody>
      </p:sp>
      <p:sp>
        <p:nvSpPr>
          <p:cNvPr id="287" name="Google Shape;287;p20"/>
          <p:cNvSpPr txBox="1">
            <a:spLocks noGrp="1"/>
          </p:cNvSpPr>
          <p:nvPr>
            <p:ph type="body" idx="1"/>
          </p:nvPr>
        </p:nvSpPr>
        <p:spPr>
          <a:xfrm>
            <a:off x="628650" y="1369219"/>
            <a:ext cx="7886700" cy="3263504"/>
          </a:xfrm>
          <a:prstGeom prst="rect">
            <a:avLst/>
          </a:prstGeom>
          <a:noFill/>
          <a:ln>
            <a:noFill/>
          </a:ln>
        </p:spPr>
        <p:txBody>
          <a:bodyPr spcFirstLastPara="1" wrap="square" lIns="68569" tIns="34275" rIns="68569" bIns="34275" anchor="t" anchorCtr="0">
            <a:normAutofit/>
          </a:bodyPr>
          <a:lstStyle/>
          <a:p>
            <a:pPr marL="171450" indent="-38100">
              <a:spcBef>
                <a:spcPts val="0"/>
              </a:spcBef>
              <a:buSzPts val="2800"/>
              <a:buNone/>
            </a:pPr>
            <a:endParaRPr/>
          </a:p>
        </p:txBody>
      </p:sp>
      <p:pic>
        <p:nvPicPr>
          <p:cNvPr id="288" name="Google Shape;288;p20"/>
          <p:cNvPicPr preferRelativeResize="0"/>
          <p:nvPr/>
        </p:nvPicPr>
        <p:blipFill rotWithShape="1">
          <a:blip r:embed="rId3" cstate="email">
            <a:alphaModFix/>
            <a:extLst>
              <a:ext uri="{28A0092B-C50C-407E-A947-70E740481C1C}">
                <a14:useLocalDpi xmlns:a14="http://schemas.microsoft.com/office/drawing/2010/main"/>
              </a:ext>
            </a:extLst>
          </a:blip>
          <a:srcRect/>
          <a:stretch/>
        </p:blipFill>
        <p:spPr>
          <a:xfrm>
            <a:off x="445449" y="1030444"/>
            <a:ext cx="8253103" cy="3941054"/>
          </a:xfrm>
          <a:prstGeom prst="rect">
            <a:avLst/>
          </a:prstGeom>
          <a:noFill/>
          <a:ln>
            <a:noFill/>
          </a:ln>
        </p:spPr>
      </p:pic>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100"/>
        <p:cNvGrpSpPr/>
        <p:nvPr/>
      </p:nvGrpSpPr>
      <p:grpSpPr>
        <a:xfrm>
          <a:off x="0" y="0"/>
          <a:ext cx="0" cy="0"/>
          <a:chOff x="0" y="0"/>
          <a:chExt cx="0" cy="0"/>
        </a:xfrm>
      </p:grpSpPr>
      <p:pic>
        <p:nvPicPr>
          <p:cNvPr id="101" name="Google Shape;101;p20"/>
          <p:cNvPicPr preferRelativeResize="0"/>
          <p:nvPr/>
        </p:nvPicPr>
        <p:blipFill>
          <a:blip r:embed="rId3" cstate="email">
            <a:alphaModFix/>
            <a:extLst>
              <a:ext uri="{28A0092B-C50C-407E-A947-70E740481C1C}">
                <a14:useLocalDpi xmlns:a14="http://schemas.microsoft.com/office/drawing/2010/main"/>
              </a:ext>
            </a:extLst>
          </a:blip>
          <a:stretch>
            <a:fillRect/>
          </a:stretch>
        </p:blipFill>
        <p:spPr>
          <a:xfrm rot="5400000">
            <a:off x="539050" y="-845050"/>
            <a:ext cx="7929225" cy="9518525"/>
          </a:xfrm>
          <a:prstGeom prst="rect">
            <a:avLst/>
          </a:prstGeom>
          <a:noFill/>
          <a:ln>
            <a:noFill/>
          </a:ln>
        </p:spPr>
      </p:pic>
      <p:sp>
        <p:nvSpPr>
          <p:cNvPr id="102" name="Google Shape;102;p20"/>
          <p:cNvSpPr txBox="1"/>
          <p:nvPr/>
        </p:nvSpPr>
        <p:spPr>
          <a:xfrm>
            <a:off x="962475" y="1586175"/>
            <a:ext cx="5020200" cy="6465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3000" b="1">
                <a:highlight>
                  <a:srgbClr val="FFFF00"/>
                </a:highlight>
              </a:rPr>
              <a:t>Scholars Portal Days </a:t>
            </a:r>
            <a:r>
              <a:rPr lang="en" sz="3000" b="1">
                <a:solidFill>
                  <a:schemeClr val="accent5"/>
                </a:solidFill>
                <a:highlight>
                  <a:srgbClr val="FFFF00"/>
                </a:highlight>
              </a:rPr>
              <a:t>2022</a:t>
            </a:r>
            <a:endParaRPr sz="3000" b="1">
              <a:solidFill>
                <a:schemeClr val="accent5"/>
              </a:solidFill>
              <a:highlight>
                <a:srgbClr val="FFFF00"/>
              </a:highlight>
            </a:endParaRPr>
          </a:p>
        </p:txBody>
      </p:sp>
      <p:sp>
        <p:nvSpPr>
          <p:cNvPr id="103" name="Google Shape;103;p20"/>
          <p:cNvSpPr txBox="1"/>
          <p:nvPr/>
        </p:nvSpPr>
        <p:spPr>
          <a:xfrm>
            <a:off x="962475" y="2525550"/>
            <a:ext cx="7237800" cy="12315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4800" b="1">
                <a:highlight>
                  <a:schemeClr val="accent6"/>
                </a:highlight>
              </a:rPr>
              <a:t>OCUL Update</a:t>
            </a:r>
            <a:endParaRPr sz="4800" b="1">
              <a:highlight>
                <a:schemeClr val="accent6"/>
              </a:highlight>
            </a:endParaRPr>
          </a:p>
          <a:p>
            <a:pPr marL="0" lvl="0" indent="0" algn="l" rtl="0">
              <a:spcBef>
                <a:spcPts val="0"/>
              </a:spcBef>
              <a:spcAft>
                <a:spcPts val="0"/>
              </a:spcAft>
              <a:buNone/>
            </a:pPr>
            <a:r>
              <a:rPr lang="en" sz="2000" b="1">
                <a:solidFill>
                  <a:schemeClr val="dk1"/>
                </a:solidFill>
                <a:highlight>
                  <a:schemeClr val="accent6"/>
                </a:highlight>
              </a:rPr>
              <a:t>Michael Vandenburg, Interim Executive Director</a:t>
            </a:r>
            <a:endParaRPr sz="2300">
              <a:highlight>
                <a:schemeClr val="accent6"/>
              </a:highlight>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67"/>
        <p:cNvGrpSpPr/>
        <p:nvPr/>
      </p:nvGrpSpPr>
      <p:grpSpPr>
        <a:xfrm>
          <a:off x="0" y="0"/>
          <a:ext cx="0" cy="0"/>
          <a:chOff x="0" y="0"/>
          <a:chExt cx="0" cy="0"/>
        </a:xfrm>
      </p:grpSpPr>
      <p:sp>
        <p:nvSpPr>
          <p:cNvPr id="68" name="Google Shape;68;p1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a:t>Land Acknowledgement</a:t>
            </a:r>
            <a:endParaRPr/>
          </a:p>
        </p:txBody>
      </p:sp>
      <p:sp>
        <p:nvSpPr>
          <p:cNvPr id="69" name="Google Shape;69;p15"/>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lnSpcReduction="10000"/>
          </a:bodyPr>
          <a:lstStyle/>
          <a:p>
            <a:pPr marL="0" lvl="0" indent="0" algn="l" rtl="0">
              <a:spcBef>
                <a:spcPts val="0"/>
              </a:spcBef>
              <a:spcAft>
                <a:spcPts val="0"/>
              </a:spcAft>
              <a:buNone/>
            </a:pPr>
            <a:r>
              <a:rPr lang="en"/>
              <a:t>We wish to acknowledge the land on which Scholars Portal operates, and upon which most Scholars Portal staff live and work. For thousands of years it has been the traditional land of the Huron-Wendat, the Seneca, and the Mississaugas of the Credit. Today, this meeting place is still the home to many Indigenous people from across Turtle Island and we are grateful to have the opportunity to work on this land.</a:t>
            </a:r>
            <a:endParaRPr/>
          </a:p>
          <a:p>
            <a:pPr marL="0" lvl="0" indent="0" algn="l" rtl="0">
              <a:spcBef>
                <a:spcPts val="1200"/>
              </a:spcBef>
              <a:spcAft>
                <a:spcPts val="0"/>
              </a:spcAft>
              <a:buNone/>
            </a:pPr>
            <a:endParaRPr/>
          </a:p>
          <a:p>
            <a:pPr marL="0" lvl="0" indent="0" algn="l" rtl="0">
              <a:spcBef>
                <a:spcPts val="1200"/>
              </a:spcBef>
              <a:spcAft>
                <a:spcPts val="0"/>
              </a:spcAft>
              <a:buNone/>
            </a:pPr>
            <a:r>
              <a:rPr lang="en"/>
              <a:t>We encourage you to reflect on the land from which you’re joining us today:</a:t>
            </a:r>
            <a:endParaRPr/>
          </a:p>
          <a:p>
            <a:pPr marL="0" lvl="0" indent="0" algn="l" rtl="0">
              <a:spcBef>
                <a:spcPts val="1200"/>
              </a:spcBef>
              <a:spcAft>
                <a:spcPts val="1200"/>
              </a:spcAft>
              <a:buNone/>
            </a:pPr>
            <a:r>
              <a:rPr lang="en" u="sng">
                <a:solidFill>
                  <a:schemeClr val="hlink"/>
                </a:solidFill>
                <a:hlinkClick r:id="rId3"/>
              </a:rPr>
              <a:t>https://native-land.ca/</a:t>
            </a:r>
            <a:r>
              <a:rPr lang="en"/>
              <a:t> </a:t>
            </a:r>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107"/>
        <p:cNvGrpSpPr/>
        <p:nvPr/>
      </p:nvGrpSpPr>
      <p:grpSpPr>
        <a:xfrm>
          <a:off x="0" y="0"/>
          <a:ext cx="0" cy="0"/>
          <a:chOff x="0" y="0"/>
          <a:chExt cx="0" cy="0"/>
        </a:xfrm>
      </p:grpSpPr>
      <p:pic>
        <p:nvPicPr>
          <p:cNvPr id="108" name="Google Shape;108;p21"/>
          <p:cNvPicPr preferRelativeResize="0"/>
          <p:nvPr/>
        </p:nvPicPr>
        <p:blipFill>
          <a:blip r:embed="rId3" cstate="email">
            <a:alphaModFix/>
            <a:extLst>
              <a:ext uri="{28A0092B-C50C-407E-A947-70E740481C1C}">
                <a14:useLocalDpi xmlns:a14="http://schemas.microsoft.com/office/drawing/2010/main"/>
              </a:ext>
            </a:extLst>
          </a:blip>
          <a:stretch>
            <a:fillRect/>
          </a:stretch>
        </p:blipFill>
        <p:spPr>
          <a:xfrm rot="5400000">
            <a:off x="539050" y="-845050"/>
            <a:ext cx="7929225" cy="9518525"/>
          </a:xfrm>
          <a:prstGeom prst="rect">
            <a:avLst/>
          </a:prstGeom>
          <a:noFill/>
          <a:ln>
            <a:noFill/>
          </a:ln>
        </p:spPr>
      </p:pic>
      <p:sp>
        <p:nvSpPr>
          <p:cNvPr id="109" name="Google Shape;109;p21"/>
          <p:cNvSpPr txBox="1"/>
          <p:nvPr/>
        </p:nvSpPr>
        <p:spPr>
          <a:xfrm>
            <a:off x="962475" y="1586175"/>
            <a:ext cx="5020200" cy="6465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3000" b="1">
                <a:highlight>
                  <a:srgbClr val="FFFF00"/>
                </a:highlight>
              </a:rPr>
              <a:t>Scholars Portal Days </a:t>
            </a:r>
            <a:r>
              <a:rPr lang="en" sz="3000" b="1">
                <a:solidFill>
                  <a:schemeClr val="accent5"/>
                </a:solidFill>
                <a:highlight>
                  <a:srgbClr val="FFFF00"/>
                </a:highlight>
              </a:rPr>
              <a:t>2022</a:t>
            </a:r>
            <a:endParaRPr sz="3000" b="1">
              <a:solidFill>
                <a:schemeClr val="accent5"/>
              </a:solidFill>
              <a:highlight>
                <a:srgbClr val="FFFF00"/>
              </a:highlight>
            </a:endParaRPr>
          </a:p>
        </p:txBody>
      </p:sp>
      <p:sp>
        <p:nvSpPr>
          <p:cNvPr id="110" name="Google Shape;110;p21"/>
          <p:cNvSpPr txBox="1"/>
          <p:nvPr/>
        </p:nvSpPr>
        <p:spPr>
          <a:xfrm>
            <a:off x="962475" y="2525550"/>
            <a:ext cx="7237800" cy="21549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4800" b="1">
                <a:highlight>
                  <a:schemeClr val="accent6"/>
                </a:highlight>
              </a:rPr>
              <a:t>Client Services</a:t>
            </a:r>
            <a:endParaRPr sz="4800" b="1">
              <a:highlight>
                <a:schemeClr val="accent6"/>
              </a:highlight>
            </a:endParaRPr>
          </a:p>
          <a:p>
            <a:pPr marL="0" lvl="0" indent="0" algn="l" rtl="0">
              <a:spcBef>
                <a:spcPts val="0"/>
              </a:spcBef>
              <a:spcAft>
                <a:spcPts val="0"/>
              </a:spcAft>
              <a:buNone/>
            </a:pPr>
            <a:r>
              <a:rPr lang="en" sz="2000" b="1">
                <a:solidFill>
                  <a:schemeClr val="dk1"/>
                </a:solidFill>
                <a:highlight>
                  <a:schemeClr val="accent6"/>
                </a:highlight>
              </a:rPr>
              <a:t>ACE</a:t>
            </a:r>
            <a:endParaRPr sz="2000" b="1">
              <a:solidFill>
                <a:schemeClr val="dk1"/>
              </a:solidFill>
              <a:highlight>
                <a:schemeClr val="accent6"/>
              </a:highlight>
            </a:endParaRPr>
          </a:p>
          <a:p>
            <a:pPr marL="0" lvl="0" indent="0" algn="l" rtl="0">
              <a:spcBef>
                <a:spcPts val="0"/>
              </a:spcBef>
              <a:spcAft>
                <a:spcPts val="0"/>
              </a:spcAft>
              <a:buNone/>
            </a:pPr>
            <a:r>
              <a:rPr lang="en" sz="2000" b="1">
                <a:solidFill>
                  <a:schemeClr val="dk1"/>
                </a:solidFill>
                <a:highlight>
                  <a:schemeClr val="accent6"/>
                </a:highlight>
              </a:rPr>
              <a:t>Publishing Services</a:t>
            </a:r>
            <a:endParaRPr sz="2000" b="1">
              <a:solidFill>
                <a:schemeClr val="dk1"/>
              </a:solidFill>
              <a:highlight>
                <a:schemeClr val="accent6"/>
              </a:highlight>
            </a:endParaRPr>
          </a:p>
          <a:p>
            <a:pPr marL="0" lvl="0" indent="0" algn="l" rtl="0">
              <a:spcBef>
                <a:spcPts val="0"/>
              </a:spcBef>
              <a:spcAft>
                <a:spcPts val="0"/>
              </a:spcAft>
              <a:buNone/>
            </a:pPr>
            <a:r>
              <a:rPr lang="en" sz="2000" b="1">
                <a:solidFill>
                  <a:schemeClr val="dk1"/>
                </a:solidFill>
                <a:highlight>
                  <a:schemeClr val="accent6"/>
                </a:highlight>
              </a:rPr>
              <a:t>Ask a Librarian</a:t>
            </a:r>
            <a:endParaRPr sz="2000" b="1">
              <a:solidFill>
                <a:schemeClr val="dk1"/>
              </a:solidFill>
              <a:highlight>
                <a:schemeClr val="accent6"/>
              </a:highlight>
            </a:endParaRPr>
          </a:p>
          <a:p>
            <a:pPr marL="0" lvl="0" indent="0" algn="l" rtl="0">
              <a:spcBef>
                <a:spcPts val="0"/>
              </a:spcBef>
              <a:spcAft>
                <a:spcPts val="0"/>
              </a:spcAft>
              <a:buNone/>
            </a:pPr>
            <a:r>
              <a:rPr lang="en" sz="2000" b="1">
                <a:solidFill>
                  <a:schemeClr val="dk1"/>
                </a:solidFill>
                <a:highlight>
                  <a:schemeClr val="accent6"/>
                </a:highlight>
              </a:rPr>
              <a:t>RACER</a:t>
            </a:r>
            <a:endParaRPr sz="2000" b="1">
              <a:solidFill>
                <a:schemeClr val="dk1"/>
              </a:solidFill>
              <a:highlight>
                <a:schemeClr val="accent6"/>
              </a:highlight>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
            <a:ext cx="6858000" cy="2000249"/>
          </a:xfrm>
          <a:solidFill>
            <a:schemeClr val="accent1">
              <a:lumMod val="75000"/>
            </a:schemeClr>
          </a:solidFill>
        </p:spPr>
        <p:txBody>
          <a:bodyPr>
            <a:normAutofit/>
          </a:bodyPr>
          <a:lstStyle/>
          <a:p>
            <a:r>
              <a:rPr lang="en-US" sz="2400" i="1" dirty="0">
                <a:solidFill>
                  <a:schemeClr val="bg1"/>
                </a:solidFill>
              </a:rPr>
              <a:t>Scholars Portal Day 2022</a:t>
            </a:r>
            <a:r>
              <a:rPr lang="en-US" sz="2400" dirty="0">
                <a:solidFill>
                  <a:schemeClr val="bg1"/>
                </a:solidFill>
              </a:rPr>
              <a:t> - </a:t>
            </a:r>
            <a:br>
              <a:rPr lang="en-US" sz="2400" dirty="0">
                <a:solidFill>
                  <a:schemeClr val="bg1"/>
                </a:solidFill>
              </a:rPr>
            </a:br>
            <a:r>
              <a:rPr lang="en-US" sz="2400" dirty="0">
                <a:solidFill>
                  <a:schemeClr val="bg1"/>
                </a:solidFill>
              </a:rPr>
              <a:t>Harnessing Alma work orders to support the</a:t>
            </a:r>
            <a:br>
              <a:rPr lang="en-US" sz="2400" dirty="0">
                <a:solidFill>
                  <a:schemeClr val="bg1"/>
                </a:solidFill>
              </a:rPr>
            </a:br>
            <a:r>
              <a:rPr lang="en-US" sz="2400" dirty="0">
                <a:solidFill>
                  <a:schemeClr val="bg1"/>
                </a:solidFill>
              </a:rPr>
              <a:t>Accessible Content E-Portal (ACE)</a:t>
            </a:r>
          </a:p>
        </p:txBody>
      </p:sp>
      <p:sp>
        <p:nvSpPr>
          <p:cNvPr id="3" name="Subtitle 2"/>
          <p:cNvSpPr>
            <a:spLocks noGrp="1"/>
          </p:cNvSpPr>
          <p:nvPr>
            <p:ph type="subTitle" idx="1"/>
          </p:nvPr>
        </p:nvSpPr>
        <p:spPr>
          <a:xfrm>
            <a:off x="2800350" y="2343151"/>
            <a:ext cx="4286250" cy="2000249"/>
          </a:xfrm>
          <a:noFill/>
        </p:spPr>
        <p:txBody>
          <a:bodyPr>
            <a:normAutofit/>
          </a:bodyPr>
          <a:lstStyle/>
          <a:p>
            <a:pPr algn="l"/>
            <a:r>
              <a:rPr lang="en-US" dirty="0">
                <a:solidFill>
                  <a:schemeClr val="tx1"/>
                </a:solidFill>
                <a:latin typeface="Calibri" panose="020F0502020204030204" pitchFamily="34" charset="0"/>
                <a:cs typeface="Calibri" panose="020F0502020204030204" pitchFamily="34" charset="0"/>
              </a:rPr>
              <a:t>Susan Bond (she/her)</a:t>
            </a:r>
          </a:p>
          <a:p>
            <a:pPr algn="l"/>
            <a:r>
              <a:rPr lang="en-US" sz="1800" dirty="0">
                <a:solidFill>
                  <a:schemeClr val="tx1"/>
                </a:solidFill>
                <a:latin typeface="Calibri" panose="020F0502020204030204" pitchFamily="34" charset="0"/>
                <a:cs typeface="Calibri" panose="020F0502020204030204" pitchFamily="34" charset="0"/>
              </a:rPr>
              <a:t>Discovery Systems Librarian; and</a:t>
            </a:r>
          </a:p>
          <a:p>
            <a:pPr algn="l"/>
            <a:endParaRPr lang="en-US" sz="1800" dirty="0">
              <a:solidFill>
                <a:schemeClr val="tx1"/>
              </a:solidFill>
              <a:latin typeface="Calibri" panose="020F0502020204030204" pitchFamily="34" charset="0"/>
              <a:cs typeface="Calibri" panose="020F0502020204030204" pitchFamily="34" charset="0"/>
            </a:endParaRPr>
          </a:p>
          <a:p>
            <a:pPr algn="l"/>
            <a:r>
              <a:rPr lang="en-US" dirty="0">
                <a:solidFill>
                  <a:schemeClr val="tx1"/>
                </a:solidFill>
                <a:latin typeface="Calibri" panose="020F0502020204030204" pitchFamily="34" charset="0"/>
                <a:cs typeface="Calibri" panose="020F0502020204030204" pitchFamily="34" charset="0"/>
              </a:rPr>
              <a:t>Harjinder Rana (he/him)</a:t>
            </a:r>
          </a:p>
          <a:p>
            <a:pPr algn="l"/>
            <a:r>
              <a:rPr lang="en-US" sz="1800" dirty="0">
                <a:solidFill>
                  <a:schemeClr val="tx1"/>
                </a:solidFill>
                <a:latin typeface="Calibri" panose="020F0502020204030204" pitchFamily="34" charset="0"/>
                <a:cs typeface="Calibri" panose="020F0502020204030204" pitchFamily="34" charset="0"/>
              </a:rPr>
              <a:t>Resource Sharing and Accessibility Librarian</a:t>
            </a:r>
          </a:p>
        </p:txBody>
      </p:sp>
      <p:sp>
        <p:nvSpPr>
          <p:cNvPr id="6" name="Lightning Bolt 5">
            <a:extLst>
              <a:ext uri="{FF2B5EF4-FFF2-40B4-BE49-F238E27FC236}">
                <a16:creationId xmlns:a16="http://schemas.microsoft.com/office/drawing/2014/main" id="{A6816895-D4DE-BAC6-F90F-7990FC4AD77C}"/>
              </a:ext>
              <a:ext uri="{C183D7F6-B498-43B3-948B-1728B52AA6E4}">
                <adec:decorative xmlns:adec="http://schemas.microsoft.com/office/drawing/2017/decorative" val="1"/>
              </a:ext>
            </a:extLst>
          </p:cNvPr>
          <p:cNvSpPr/>
          <p:nvPr/>
        </p:nvSpPr>
        <p:spPr>
          <a:xfrm>
            <a:off x="2057400" y="2409826"/>
            <a:ext cx="685800" cy="685800"/>
          </a:xfrm>
          <a:prstGeom prst="lightningBolt">
            <a:avLst/>
          </a:prstGeom>
          <a:solidFill>
            <a:srgbClr val="FFFF00"/>
          </a:solidFill>
        </p:spPr>
        <p:style>
          <a:lnRef idx="2">
            <a:schemeClr val="accent6"/>
          </a:lnRef>
          <a:fillRef idx="1">
            <a:schemeClr val="lt1"/>
          </a:fillRef>
          <a:effectRef idx="0">
            <a:schemeClr val="accent6"/>
          </a:effectRef>
          <a:fontRef idx="minor">
            <a:schemeClr val="dk1"/>
          </a:fontRef>
        </p:style>
        <p:txBody>
          <a:bodyPr rtlCol="0" anchor="ctr"/>
          <a:lstStyle/>
          <a:p>
            <a:pPr algn="ctr" defTabSz="685800">
              <a:buClrTx/>
            </a:pPr>
            <a:endParaRPr lang="en-CA" sz="1350" kern="1200">
              <a:solidFill>
                <a:srgbClr val="002A5C"/>
              </a:solidFill>
              <a:latin typeface="Calibri"/>
            </a:endParaRPr>
          </a:p>
        </p:txBody>
      </p:sp>
      <p:sp>
        <p:nvSpPr>
          <p:cNvPr id="7" name="Lightning Bolt 6">
            <a:extLst>
              <a:ext uri="{FF2B5EF4-FFF2-40B4-BE49-F238E27FC236}">
                <a16:creationId xmlns:a16="http://schemas.microsoft.com/office/drawing/2014/main" id="{3B6765F6-F0A7-4093-884C-3ACBDA10EE4C}"/>
              </a:ext>
              <a:ext uri="{C183D7F6-B498-43B3-948B-1728B52AA6E4}">
                <adec:decorative xmlns:adec="http://schemas.microsoft.com/office/drawing/2017/decorative" val="1"/>
              </a:ext>
            </a:extLst>
          </p:cNvPr>
          <p:cNvSpPr/>
          <p:nvPr/>
        </p:nvSpPr>
        <p:spPr>
          <a:xfrm>
            <a:off x="2057400" y="3486151"/>
            <a:ext cx="685800" cy="685800"/>
          </a:xfrm>
          <a:prstGeom prst="lightningBolt">
            <a:avLst/>
          </a:prstGeom>
          <a:solidFill>
            <a:srgbClr val="FFFF00"/>
          </a:solidFill>
        </p:spPr>
        <p:style>
          <a:lnRef idx="2">
            <a:schemeClr val="accent6"/>
          </a:lnRef>
          <a:fillRef idx="1">
            <a:schemeClr val="lt1"/>
          </a:fillRef>
          <a:effectRef idx="0">
            <a:schemeClr val="accent6"/>
          </a:effectRef>
          <a:fontRef idx="minor">
            <a:schemeClr val="dk1"/>
          </a:fontRef>
        </p:style>
        <p:txBody>
          <a:bodyPr rtlCol="0" anchor="ctr"/>
          <a:lstStyle/>
          <a:p>
            <a:pPr algn="ctr" defTabSz="685800">
              <a:buClrTx/>
            </a:pPr>
            <a:endParaRPr lang="en-CA" sz="1350" kern="1200">
              <a:solidFill>
                <a:srgbClr val="002A5C"/>
              </a:solidFill>
              <a:latin typeface="Calibri"/>
            </a:endParaRPr>
          </a:p>
        </p:txBody>
      </p:sp>
    </p:spTree>
    <p:extLst>
      <p:ext uri="{BB962C8B-B14F-4D97-AF65-F5344CB8AC3E}">
        <p14:creationId xmlns:p14="http://schemas.microsoft.com/office/powerpoint/2010/main" val="370679678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EC7EC5-9F42-4AB2-84A6-3CA916D389DA}"/>
              </a:ext>
            </a:extLst>
          </p:cNvPr>
          <p:cNvSpPr>
            <a:spLocks noGrp="1"/>
          </p:cNvSpPr>
          <p:nvPr>
            <p:ph type="title"/>
          </p:nvPr>
        </p:nvSpPr>
        <p:spPr/>
        <p:txBody>
          <a:bodyPr/>
          <a:lstStyle/>
          <a:p>
            <a:r>
              <a:rPr lang="en-CA" dirty="0"/>
              <a:t>ACE and UTL</a:t>
            </a:r>
          </a:p>
        </p:txBody>
      </p:sp>
      <p:sp>
        <p:nvSpPr>
          <p:cNvPr id="3" name="Content Placeholder 2">
            <a:extLst>
              <a:ext uri="{FF2B5EF4-FFF2-40B4-BE49-F238E27FC236}">
                <a16:creationId xmlns:a16="http://schemas.microsoft.com/office/drawing/2014/main" id="{0097D2F8-6C85-4545-8759-66875AC15C73}"/>
              </a:ext>
            </a:extLst>
          </p:cNvPr>
          <p:cNvSpPr>
            <a:spLocks noGrp="1"/>
          </p:cNvSpPr>
          <p:nvPr>
            <p:ph idx="1"/>
          </p:nvPr>
        </p:nvSpPr>
        <p:spPr>
          <a:xfrm>
            <a:off x="1485900" y="1200151"/>
            <a:ext cx="6172200" cy="3200399"/>
          </a:xfrm>
        </p:spPr>
        <p:txBody>
          <a:bodyPr>
            <a:normAutofit/>
          </a:bodyPr>
          <a:lstStyle/>
          <a:p>
            <a:r>
              <a:rPr lang="en-US" dirty="0">
                <a:cs typeface="Arial Narrow"/>
              </a:rPr>
              <a:t>ACE provides digitized, accessible versions of library holdings at OCUL and OCLS</a:t>
            </a:r>
          </a:p>
          <a:p>
            <a:r>
              <a:rPr lang="en-US" dirty="0">
                <a:cs typeface="Arial Narrow"/>
              </a:rPr>
              <a:t>The copy of first resort for digitization is the UTL copy</a:t>
            </a:r>
          </a:p>
          <a:p>
            <a:r>
              <a:rPr lang="en-US" dirty="0">
                <a:cs typeface="Arial Narrow"/>
              </a:rPr>
              <a:t>Aside from Downsview, UTM, and UTSC, ACE staff need to visit UTSG libraries (up to 30) to borrow material for IA scanning </a:t>
            </a:r>
          </a:p>
        </p:txBody>
      </p:sp>
    </p:spTree>
    <p:extLst>
      <p:ext uri="{BB962C8B-B14F-4D97-AF65-F5344CB8AC3E}">
        <p14:creationId xmlns:p14="http://schemas.microsoft.com/office/powerpoint/2010/main" val="142551072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EC7EC5-9F42-4AB2-84A6-3CA916D389DA}"/>
              </a:ext>
            </a:extLst>
          </p:cNvPr>
          <p:cNvSpPr>
            <a:spLocks noGrp="1"/>
          </p:cNvSpPr>
          <p:nvPr>
            <p:ph type="title"/>
          </p:nvPr>
        </p:nvSpPr>
        <p:spPr/>
        <p:txBody>
          <a:bodyPr/>
          <a:lstStyle/>
          <a:p>
            <a:r>
              <a:rPr lang="en-CA" dirty="0"/>
              <a:t>ACE and UTL during the pandemic</a:t>
            </a:r>
          </a:p>
        </p:txBody>
      </p:sp>
      <p:sp>
        <p:nvSpPr>
          <p:cNvPr id="3" name="Content Placeholder 2">
            <a:extLst>
              <a:ext uri="{FF2B5EF4-FFF2-40B4-BE49-F238E27FC236}">
                <a16:creationId xmlns:a16="http://schemas.microsoft.com/office/drawing/2014/main" id="{0097D2F8-6C85-4545-8759-66875AC15C73}"/>
              </a:ext>
            </a:extLst>
          </p:cNvPr>
          <p:cNvSpPr>
            <a:spLocks noGrp="1"/>
          </p:cNvSpPr>
          <p:nvPr>
            <p:ph idx="1"/>
          </p:nvPr>
        </p:nvSpPr>
        <p:spPr>
          <a:xfrm>
            <a:off x="1485900" y="1200151"/>
            <a:ext cx="6172200" cy="3200399"/>
          </a:xfrm>
        </p:spPr>
        <p:txBody>
          <a:bodyPr>
            <a:normAutofit lnSpcReduction="10000"/>
          </a:bodyPr>
          <a:lstStyle/>
          <a:p>
            <a:r>
              <a:rPr lang="en-US" dirty="0">
                <a:cs typeface="Arial Narrow"/>
              </a:rPr>
              <a:t>Libraries closed to visitors, ACE staff working remotely</a:t>
            </a:r>
          </a:p>
          <a:p>
            <a:r>
              <a:rPr lang="en-US" dirty="0">
                <a:cs typeface="Arial Narrow"/>
              </a:rPr>
              <a:t>Curbside pickup to identify books for IA scanning</a:t>
            </a:r>
          </a:p>
          <a:p>
            <a:r>
              <a:rPr lang="en-US" dirty="0">
                <a:cs typeface="Arial Narrow"/>
              </a:rPr>
              <a:t>Leaned on IA and Robarts staff working on site</a:t>
            </a:r>
          </a:p>
          <a:p>
            <a:r>
              <a:rPr lang="en-US" dirty="0">
                <a:cs typeface="Arial Narrow"/>
              </a:rPr>
              <a:t>Not all libraries participating so not perfect, but we’re on to something…</a:t>
            </a:r>
          </a:p>
        </p:txBody>
      </p:sp>
    </p:spTree>
    <p:extLst>
      <p:ext uri="{BB962C8B-B14F-4D97-AF65-F5344CB8AC3E}">
        <p14:creationId xmlns:p14="http://schemas.microsoft.com/office/powerpoint/2010/main" val="341035642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EC7EC5-9F42-4AB2-84A6-3CA916D389DA}"/>
              </a:ext>
            </a:extLst>
          </p:cNvPr>
          <p:cNvSpPr>
            <a:spLocks noGrp="1"/>
          </p:cNvSpPr>
          <p:nvPr>
            <p:ph type="title"/>
          </p:nvPr>
        </p:nvSpPr>
        <p:spPr/>
        <p:txBody>
          <a:bodyPr/>
          <a:lstStyle/>
          <a:p>
            <a:r>
              <a:rPr lang="en-CA" dirty="0"/>
              <a:t>UTL and Alma</a:t>
            </a:r>
          </a:p>
        </p:txBody>
      </p:sp>
      <p:sp>
        <p:nvSpPr>
          <p:cNvPr id="3" name="Content Placeholder 2">
            <a:extLst>
              <a:ext uri="{FF2B5EF4-FFF2-40B4-BE49-F238E27FC236}">
                <a16:creationId xmlns:a16="http://schemas.microsoft.com/office/drawing/2014/main" id="{0097D2F8-6C85-4545-8759-66875AC15C73}"/>
              </a:ext>
            </a:extLst>
          </p:cNvPr>
          <p:cNvSpPr>
            <a:spLocks noGrp="1"/>
          </p:cNvSpPr>
          <p:nvPr>
            <p:ph idx="1"/>
          </p:nvPr>
        </p:nvSpPr>
        <p:spPr>
          <a:xfrm>
            <a:off x="1485900" y="1200151"/>
            <a:ext cx="6172200" cy="3200399"/>
          </a:xfrm>
        </p:spPr>
        <p:txBody>
          <a:bodyPr vert="horz" lIns="68580" tIns="34290" rIns="68580" bIns="34290" rtlCol="0" anchor="t">
            <a:normAutofit lnSpcReduction="10000"/>
          </a:bodyPr>
          <a:lstStyle/>
          <a:p>
            <a:r>
              <a:rPr lang="en-US" dirty="0">
                <a:cs typeface="Arial Narrow"/>
              </a:rPr>
              <a:t>UTL went live with Alma January 7, 2021</a:t>
            </a:r>
          </a:p>
          <a:p>
            <a:r>
              <a:rPr lang="en-US" dirty="0">
                <a:cs typeface="Arial Narrow"/>
              </a:rPr>
              <a:t>Unlearning many old workflows, including a vast network of “department cards” and pseudo-patrons</a:t>
            </a:r>
            <a:endParaRPr lang="en-US" dirty="0">
              <a:ea typeface="Calibri"/>
              <a:cs typeface="Arial Narrow"/>
            </a:endParaRPr>
          </a:p>
          <a:p>
            <a:r>
              <a:rPr lang="en-US" dirty="0">
                <a:cs typeface="Arial Narrow"/>
              </a:rPr>
              <a:t>Limitations of patron physical item requesting, Alma digitization</a:t>
            </a:r>
          </a:p>
          <a:p>
            <a:r>
              <a:rPr lang="en-US" dirty="0">
                <a:cs typeface="Arial Narrow"/>
              </a:rPr>
              <a:t>Work orders and rethinking our relationship with Scholars Portal</a:t>
            </a:r>
          </a:p>
        </p:txBody>
      </p:sp>
    </p:spTree>
    <p:extLst>
      <p:ext uri="{BB962C8B-B14F-4D97-AF65-F5344CB8AC3E}">
        <p14:creationId xmlns:p14="http://schemas.microsoft.com/office/powerpoint/2010/main" val="1946011535"/>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EC7EC5-9F42-4AB2-84A6-3CA916D389DA}"/>
              </a:ext>
            </a:extLst>
          </p:cNvPr>
          <p:cNvSpPr>
            <a:spLocks noGrp="1"/>
          </p:cNvSpPr>
          <p:nvPr>
            <p:ph type="title"/>
          </p:nvPr>
        </p:nvSpPr>
        <p:spPr/>
        <p:txBody>
          <a:bodyPr/>
          <a:lstStyle/>
          <a:p>
            <a:r>
              <a:rPr lang="en-CA" dirty="0"/>
              <a:t>Lessons</a:t>
            </a:r>
          </a:p>
        </p:txBody>
      </p:sp>
      <p:sp>
        <p:nvSpPr>
          <p:cNvPr id="3" name="Content Placeholder 2">
            <a:extLst>
              <a:ext uri="{FF2B5EF4-FFF2-40B4-BE49-F238E27FC236}">
                <a16:creationId xmlns:a16="http://schemas.microsoft.com/office/drawing/2014/main" id="{0097D2F8-6C85-4545-8759-66875AC15C73}"/>
              </a:ext>
            </a:extLst>
          </p:cNvPr>
          <p:cNvSpPr>
            <a:spLocks noGrp="1"/>
          </p:cNvSpPr>
          <p:nvPr>
            <p:ph idx="1"/>
          </p:nvPr>
        </p:nvSpPr>
        <p:spPr>
          <a:xfrm>
            <a:off x="1485900" y="1200151"/>
            <a:ext cx="6172200" cy="3200399"/>
          </a:xfrm>
        </p:spPr>
        <p:txBody>
          <a:bodyPr vert="horz" lIns="68580" tIns="34290" rIns="68580" bIns="34290" rtlCol="0" anchor="t">
            <a:normAutofit/>
          </a:bodyPr>
          <a:lstStyle/>
          <a:p>
            <a:r>
              <a:rPr lang="en-US" dirty="0">
                <a:cs typeface="Arial Narrow"/>
              </a:rPr>
              <a:t>Embrace Alma-native processes</a:t>
            </a:r>
          </a:p>
          <a:p>
            <a:r>
              <a:rPr lang="en-US" dirty="0">
                <a:cs typeface="Arial Narrow"/>
              </a:rPr>
              <a:t>Rethink our relationships with our partners</a:t>
            </a:r>
          </a:p>
          <a:p>
            <a:endParaRPr lang="en-US">
              <a:cs typeface="Arial Narrow"/>
            </a:endParaRPr>
          </a:p>
        </p:txBody>
      </p:sp>
      <p:sp>
        <p:nvSpPr>
          <p:cNvPr id="4" name="TextBox 3">
            <a:extLst>
              <a:ext uri="{FF2B5EF4-FFF2-40B4-BE49-F238E27FC236}">
                <a16:creationId xmlns:a16="http://schemas.microsoft.com/office/drawing/2014/main" id="{1EF49CDA-CC5F-B777-4A3F-B38B64F87203}"/>
              </a:ext>
            </a:extLst>
          </p:cNvPr>
          <p:cNvSpPr txBox="1"/>
          <p:nvPr/>
        </p:nvSpPr>
        <p:spPr>
          <a:xfrm>
            <a:off x="2179279" y="2438190"/>
            <a:ext cx="4785443" cy="1177245"/>
          </a:xfrm>
          <a:prstGeom prst="rect">
            <a:avLst/>
          </a:prstGeom>
          <a:noFill/>
        </p:spPr>
        <p:txBody>
          <a:bodyPr rot="0" spcFirstLastPara="0" vertOverflow="overflow" horzOverflow="overflow" vert="horz" wrap="square" lIns="68580" tIns="34290" rIns="68580" bIns="34290" numCol="1" spcCol="0" rtlCol="0" fromWordArt="0" anchor="t" anchorCtr="0" forceAA="0" compatLnSpc="1">
            <a:prstTxWarp prst="textNoShape">
              <a:avLst/>
            </a:prstTxWarp>
            <a:spAutoFit/>
          </a:bodyPr>
          <a:lstStyle/>
          <a:p>
            <a:pPr algn="ctr" defTabSz="685800">
              <a:buClrTx/>
            </a:pPr>
            <a:r>
              <a:rPr lang="en-US" sz="2400" kern="1200" dirty="0">
                <a:solidFill>
                  <a:srgbClr val="002A5C"/>
                </a:solidFill>
                <a:latin typeface="Calibri"/>
                <a:ea typeface="+mn-ea"/>
                <a:cs typeface="+mn-cs"/>
                <a:hlinkClick r:id="rId3">
                  <a:extLst>
                    <a:ext uri="{A12FA001-AC4F-418D-AE19-62706E023703}">
                      <ahyp:hlinkClr xmlns:ahyp="http://schemas.microsoft.com/office/drawing/2018/hyperlinkcolor" val="tx"/>
                    </a:ext>
                  </a:extLst>
                </a:hlinkClick>
              </a:rPr>
              <a:t>harjinder</a:t>
            </a:r>
            <a:r>
              <a:rPr lang="en-US" sz="2400" kern="1200" dirty="0">
                <a:solidFill>
                  <a:srgbClr val="002A5C"/>
                </a:solidFill>
                <a:latin typeface="Calibri"/>
                <a:ea typeface="+mn-lt"/>
                <a:cs typeface="Calibri"/>
                <a:hlinkClick r:id="rId3">
                  <a:extLst>
                    <a:ext uri="{A12FA001-AC4F-418D-AE19-62706E023703}">
                      <ahyp:hlinkClr xmlns:ahyp="http://schemas.microsoft.com/office/drawing/2018/hyperlinkcolor" val="tx"/>
                    </a:ext>
                  </a:extLst>
                </a:hlinkClick>
              </a:rPr>
              <a:t>.rana@utoronto.ca</a:t>
            </a:r>
            <a:endParaRPr lang="en-US" sz="2400" kern="1200">
              <a:solidFill>
                <a:srgbClr val="002A5C"/>
              </a:solidFill>
              <a:latin typeface="Calibri"/>
              <a:ea typeface="+mn-lt"/>
              <a:cs typeface="Calibri"/>
            </a:endParaRPr>
          </a:p>
          <a:p>
            <a:pPr algn="ctr" defTabSz="685800">
              <a:buClrTx/>
            </a:pPr>
            <a:endParaRPr lang="en-US" sz="2400" kern="1200" dirty="0">
              <a:solidFill>
                <a:srgbClr val="002A5C"/>
              </a:solidFill>
              <a:latin typeface="Calibri"/>
              <a:ea typeface="+mn-ea"/>
              <a:cs typeface="Calibri"/>
            </a:endParaRPr>
          </a:p>
          <a:p>
            <a:pPr algn="ctr" defTabSz="685800">
              <a:buClrTx/>
            </a:pPr>
            <a:r>
              <a:rPr lang="en-US" sz="2400" kern="1200" dirty="0">
                <a:solidFill>
                  <a:srgbClr val="002A5C"/>
                </a:solidFill>
                <a:latin typeface="Calibri"/>
                <a:ea typeface="+mn-ea"/>
                <a:cs typeface="Calibri"/>
                <a:hlinkClick r:id="rId4">
                  <a:extLst>
                    <a:ext uri="{A12FA001-AC4F-418D-AE19-62706E023703}">
                      <ahyp:hlinkClr xmlns:ahyp="http://schemas.microsoft.com/office/drawing/2018/hyperlinkcolor" val="tx"/>
                    </a:ext>
                  </a:extLst>
                </a:hlinkClick>
              </a:rPr>
              <a:t>susan.bond@utoronto.ca</a:t>
            </a:r>
            <a:r>
              <a:rPr lang="en-US" sz="2400" kern="1200" dirty="0">
                <a:solidFill>
                  <a:srgbClr val="002A5C"/>
                </a:solidFill>
                <a:latin typeface="Calibri"/>
                <a:ea typeface="+mn-ea"/>
                <a:cs typeface="Calibri"/>
              </a:rPr>
              <a:t> </a:t>
            </a:r>
          </a:p>
        </p:txBody>
      </p:sp>
    </p:spTree>
    <p:extLst>
      <p:ext uri="{BB962C8B-B14F-4D97-AF65-F5344CB8AC3E}">
        <p14:creationId xmlns:p14="http://schemas.microsoft.com/office/powerpoint/2010/main" val="3791317422"/>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12924D-0FCC-405F-B810-32128725ED9E}"/>
              </a:ext>
            </a:extLst>
          </p:cNvPr>
          <p:cNvSpPr>
            <a:spLocks noGrp="1"/>
          </p:cNvSpPr>
          <p:nvPr>
            <p:ph type="ctrTitle"/>
          </p:nvPr>
        </p:nvSpPr>
        <p:spPr>
          <a:xfrm>
            <a:off x="1657349" y="1340632"/>
            <a:ext cx="6858000" cy="1231118"/>
          </a:xfrm>
        </p:spPr>
        <p:txBody>
          <a:bodyPr>
            <a:normAutofit/>
          </a:bodyPr>
          <a:lstStyle/>
          <a:p>
            <a:r>
              <a:rPr lang="en-CA" sz="5400" dirty="0"/>
              <a:t>Scholars Portal Journal Hosting:</a:t>
            </a:r>
          </a:p>
        </p:txBody>
      </p:sp>
      <p:sp>
        <p:nvSpPr>
          <p:cNvPr id="3" name="Subtitle 2">
            <a:extLst>
              <a:ext uri="{FF2B5EF4-FFF2-40B4-BE49-F238E27FC236}">
                <a16:creationId xmlns:a16="http://schemas.microsoft.com/office/drawing/2014/main" id="{7F02EC6D-AED6-4EDC-81F8-05B446CD673A}"/>
              </a:ext>
            </a:extLst>
          </p:cNvPr>
          <p:cNvSpPr>
            <a:spLocks noGrp="1"/>
          </p:cNvSpPr>
          <p:nvPr>
            <p:ph type="subTitle" idx="1"/>
          </p:nvPr>
        </p:nvSpPr>
        <p:spPr>
          <a:xfrm>
            <a:off x="1657349" y="2571750"/>
            <a:ext cx="6858000" cy="2185988"/>
          </a:xfrm>
        </p:spPr>
        <p:txBody>
          <a:bodyPr>
            <a:normAutofit/>
          </a:bodyPr>
          <a:lstStyle/>
          <a:p>
            <a:r>
              <a:rPr lang="en-US" dirty="0"/>
              <a:t>A Service Provided to Carleton University</a:t>
            </a:r>
          </a:p>
          <a:p>
            <a:endParaRPr lang="en-US" dirty="0"/>
          </a:p>
          <a:p>
            <a:r>
              <a:rPr lang="en-US" dirty="0"/>
              <a:t>Alisdair MacRae and Valerie Critchley</a:t>
            </a:r>
          </a:p>
          <a:p>
            <a:r>
              <a:rPr lang="en-US" dirty="0"/>
              <a:t>Scholarly Communications</a:t>
            </a:r>
          </a:p>
          <a:p>
            <a:r>
              <a:rPr lang="en-US" dirty="0"/>
              <a:t>Carleton University</a:t>
            </a:r>
            <a:endParaRPr lang="en-CA" dirty="0"/>
          </a:p>
        </p:txBody>
      </p:sp>
    </p:spTree>
    <p:extLst>
      <p:ext uri="{BB962C8B-B14F-4D97-AF65-F5344CB8AC3E}">
        <p14:creationId xmlns:p14="http://schemas.microsoft.com/office/powerpoint/2010/main" val="1450360500"/>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4D77CD-8BDF-4989-A744-BE7C5B1CF910}"/>
              </a:ext>
            </a:extLst>
          </p:cNvPr>
          <p:cNvSpPr>
            <a:spLocks noGrp="1"/>
          </p:cNvSpPr>
          <p:nvPr>
            <p:ph type="title"/>
          </p:nvPr>
        </p:nvSpPr>
        <p:spPr/>
        <p:txBody>
          <a:bodyPr/>
          <a:lstStyle/>
          <a:p>
            <a:r>
              <a:rPr lang="en-US" dirty="0"/>
              <a:t>Introduction</a:t>
            </a:r>
            <a:endParaRPr lang="en-CA" strike="sngStrike" dirty="0"/>
          </a:p>
        </p:txBody>
      </p:sp>
      <p:sp>
        <p:nvSpPr>
          <p:cNvPr id="3" name="Content Placeholder 2">
            <a:extLst>
              <a:ext uri="{FF2B5EF4-FFF2-40B4-BE49-F238E27FC236}">
                <a16:creationId xmlns:a16="http://schemas.microsoft.com/office/drawing/2014/main" id="{6E202FCB-238C-40A2-B830-688E62C2D71F}"/>
              </a:ext>
            </a:extLst>
          </p:cNvPr>
          <p:cNvSpPr>
            <a:spLocks noGrp="1"/>
          </p:cNvSpPr>
          <p:nvPr>
            <p:ph idx="1"/>
          </p:nvPr>
        </p:nvSpPr>
        <p:spPr/>
        <p:txBody>
          <a:bodyPr>
            <a:normAutofit/>
          </a:bodyPr>
          <a:lstStyle/>
          <a:p>
            <a:r>
              <a:rPr lang="en-CA" dirty="0"/>
              <a:t>In the recent past, </a:t>
            </a:r>
            <a:r>
              <a:rPr lang="en-CA" dirty="0">
                <a:solidFill>
                  <a:schemeClr val="accent6"/>
                </a:solidFill>
              </a:rPr>
              <a:t>Scholars Portal </a:t>
            </a:r>
            <a:r>
              <a:rPr lang="en-CA" dirty="0"/>
              <a:t>took over the hosting of </a:t>
            </a:r>
            <a:r>
              <a:rPr lang="en-CA" dirty="0">
                <a:solidFill>
                  <a:schemeClr val="accent6"/>
                </a:solidFill>
              </a:rPr>
              <a:t>Open Journal Systems </a:t>
            </a:r>
            <a:r>
              <a:rPr lang="en-CA" dirty="0"/>
              <a:t>from </a:t>
            </a:r>
            <a:r>
              <a:rPr lang="en-CA" dirty="0">
                <a:solidFill>
                  <a:schemeClr val="accent6"/>
                </a:solidFill>
              </a:rPr>
              <a:t>MacOdrum Library </a:t>
            </a:r>
            <a:r>
              <a:rPr lang="en-CA" dirty="0"/>
              <a:t>at </a:t>
            </a:r>
            <a:r>
              <a:rPr lang="en-CA" dirty="0">
                <a:solidFill>
                  <a:schemeClr val="accent6"/>
                </a:solidFill>
              </a:rPr>
              <a:t>Carleton University</a:t>
            </a:r>
          </a:p>
          <a:p>
            <a:endParaRPr lang="en-CA" dirty="0"/>
          </a:p>
          <a:p>
            <a:r>
              <a:rPr lang="en-CA" dirty="0"/>
              <a:t>The change </a:t>
            </a:r>
            <a:r>
              <a:rPr lang="en-CA" dirty="0">
                <a:solidFill>
                  <a:schemeClr val="accent6"/>
                </a:solidFill>
              </a:rPr>
              <a:t>streamlined the workflow </a:t>
            </a:r>
            <a:r>
              <a:rPr lang="en-CA" dirty="0"/>
              <a:t>and </a:t>
            </a:r>
            <a:r>
              <a:rPr lang="en-CA" dirty="0">
                <a:solidFill>
                  <a:schemeClr val="accent6"/>
                </a:solidFill>
              </a:rPr>
              <a:t>maintenance</a:t>
            </a:r>
            <a:r>
              <a:rPr lang="en-CA" dirty="0"/>
              <a:t> of both the </a:t>
            </a:r>
            <a:r>
              <a:rPr lang="en-CA" dirty="0">
                <a:solidFill>
                  <a:schemeClr val="accent6"/>
                </a:solidFill>
              </a:rPr>
              <a:t>software</a:t>
            </a:r>
            <a:r>
              <a:rPr lang="en-CA" dirty="0"/>
              <a:t> and </a:t>
            </a:r>
            <a:r>
              <a:rPr lang="en-CA" dirty="0">
                <a:solidFill>
                  <a:schemeClr val="accent6"/>
                </a:solidFill>
              </a:rPr>
              <a:t>associated hardware</a:t>
            </a:r>
          </a:p>
          <a:p>
            <a:endParaRPr lang="en-CA" dirty="0"/>
          </a:p>
          <a:p>
            <a:r>
              <a:rPr lang="en-CA" dirty="0">
                <a:solidFill>
                  <a:schemeClr val="accent6"/>
                </a:solidFill>
              </a:rPr>
              <a:t>Open Journal Systems </a:t>
            </a:r>
            <a:r>
              <a:rPr lang="en-CA" dirty="0"/>
              <a:t>(OJS) is an important aspect of the </a:t>
            </a:r>
            <a:r>
              <a:rPr lang="en-CA" dirty="0">
                <a:solidFill>
                  <a:schemeClr val="accent6"/>
                </a:solidFill>
              </a:rPr>
              <a:t>Open Access </a:t>
            </a:r>
            <a:r>
              <a:rPr lang="en-CA" dirty="0"/>
              <a:t>movement, and the following lightning talk will draw attention to </a:t>
            </a:r>
            <a:r>
              <a:rPr lang="en-CA" dirty="0">
                <a:solidFill>
                  <a:schemeClr val="accent6"/>
                </a:solidFill>
              </a:rPr>
              <a:t>how Scholars Portal has greatly facilitated that effort</a:t>
            </a:r>
          </a:p>
          <a:p>
            <a:endParaRPr lang="en-CA" dirty="0"/>
          </a:p>
        </p:txBody>
      </p:sp>
    </p:spTree>
    <p:extLst>
      <p:ext uri="{BB962C8B-B14F-4D97-AF65-F5344CB8AC3E}">
        <p14:creationId xmlns:p14="http://schemas.microsoft.com/office/powerpoint/2010/main" val="2009578520"/>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308124-502E-4C04-A327-1452776CCA1F}"/>
              </a:ext>
            </a:extLst>
          </p:cNvPr>
          <p:cNvSpPr>
            <a:spLocks noGrp="1"/>
          </p:cNvSpPr>
          <p:nvPr>
            <p:ph type="title"/>
          </p:nvPr>
        </p:nvSpPr>
        <p:spPr/>
        <p:txBody>
          <a:bodyPr/>
          <a:lstStyle/>
          <a:p>
            <a:r>
              <a:rPr lang="en-US" dirty="0"/>
              <a:t>Intro to Open Access</a:t>
            </a:r>
            <a:endParaRPr lang="en-CA" strike="sngStrike" dirty="0"/>
          </a:p>
        </p:txBody>
      </p:sp>
      <p:sp>
        <p:nvSpPr>
          <p:cNvPr id="3" name="Content Placeholder 2">
            <a:extLst>
              <a:ext uri="{FF2B5EF4-FFF2-40B4-BE49-F238E27FC236}">
                <a16:creationId xmlns:a16="http://schemas.microsoft.com/office/drawing/2014/main" id="{3C6AF7F2-7D51-4704-9E33-D5978E6F4385}"/>
              </a:ext>
            </a:extLst>
          </p:cNvPr>
          <p:cNvSpPr>
            <a:spLocks noGrp="1"/>
          </p:cNvSpPr>
          <p:nvPr>
            <p:ph idx="1"/>
          </p:nvPr>
        </p:nvSpPr>
        <p:spPr>
          <a:xfrm>
            <a:off x="840000" y="1369219"/>
            <a:ext cx="7675350" cy="3500438"/>
          </a:xfrm>
        </p:spPr>
        <p:txBody>
          <a:bodyPr>
            <a:normAutofit fontScale="92500" lnSpcReduction="10000"/>
          </a:bodyPr>
          <a:lstStyle/>
          <a:p>
            <a:pPr marL="0" indent="0">
              <a:buNone/>
            </a:pPr>
            <a:r>
              <a:rPr lang="en-CA" dirty="0"/>
              <a:t>“</a:t>
            </a:r>
            <a:r>
              <a:rPr lang="en-CA" dirty="0">
                <a:solidFill>
                  <a:schemeClr val="accent6"/>
                </a:solidFill>
              </a:rPr>
              <a:t>Open Access (OA) </a:t>
            </a:r>
            <a:r>
              <a:rPr lang="en-CA" dirty="0"/>
              <a:t>is the provision of </a:t>
            </a:r>
            <a:r>
              <a:rPr lang="en-CA" dirty="0">
                <a:solidFill>
                  <a:schemeClr val="accent6"/>
                </a:solidFill>
              </a:rPr>
              <a:t>free access to peer-reviewed, scholarly and research information to all</a:t>
            </a:r>
            <a:r>
              <a:rPr lang="en-CA" dirty="0"/>
              <a:t>. It requires that the rights holder grants </a:t>
            </a:r>
            <a:r>
              <a:rPr lang="en-CA" dirty="0">
                <a:solidFill>
                  <a:schemeClr val="accent6"/>
                </a:solidFill>
              </a:rPr>
              <a:t>worldwide irrevocable right of access </a:t>
            </a:r>
            <a:r>
              <a:rPr lang="en-CA" dirty="0"/>
              <a:t>to copy, use, distribute, transmit, and make derivative works in any format for any lawful activities with </a:t>
            </a:r>
            <a:r>
              <a:rPr lang="en-CA" dirty="0">
                <a:solidFill>
                  <a:schemeClr val="accent6"/>
                </a:solidFill>
              </a:rPr>
              <a:t>proper attribution to the original author</a:t>
            </a:r>
            <a:r>
              <a:rPr lang="en-CA" dirty="0"/>
              <a:t>.”</a:t>
            </a:r>
          </a:p>
          <a:p>
            <a:pPr marL="0" indent="0">
              <a:buNone/>
            </a:pPr>
            <a:endParaRPr lang="en-CA" dirty="0"/>
          </a:p>
          <a:p>
            <a:pPr marL="0" indent="0">
              <a:buNone/>
            </a:pPr>
            <a:r>
              <a:rPr lang="en-CA" dirty="0"/>
              <a:t>“The rising </a:t>
            </a:r>
            <a:r>
              <a:rPr lang="en-CA" dirty="0">
                <a:solidFill>
                  <a:schemeClr val="accent6"/>
                </a:solidFill>
              </a:rPr>
              <a:t>cost of journal subscription is a major force behind the emergence of the OA movement</a:t>
            </a:r>
            <a:r>
              <a:rPr lang="en-CA" dirty="0"/>
              <a:t>. The emergence of </a:t>
            </a:r>
            <a:r>
              <a:rPr lang="en-CA" dirty="0">
                <a:solidFill>
                  <a:schemeClr val="accent6"/>
                </a:solidFill>
              </a:rPr>
              <a:t>digitisation and Internet has increased the possibility of making information available </a:t>
            </a:r>
            <a:r>
              <a:rPr lang="en-CA" dirty="0"/>
              <a:t>to anyone, anywhere, anytime, and in any format.”</a:t>
            </a:r>
            <a:br>
              <a:rPr lang="en-CA" dirty="0"/>
            </a:br>
            <a:endParaRPr lang="en-CA" dirty="0"/>
          </a:p>
          <a:p>
            <a:pPr marL="0" indent="0">
              <a:buNone/>
            </a:pPr>
            <a:r>
              <a:rPr lang="en-US" dirty="0"/>
              <a:t> -Sanjaya Mishra, Introduction, </a:t>
            </a:r>
            <a:r>
              <a:rPr lang="en-CA" dirty="0">
                <a:hlinkClick r:id="rId3"/>
              </a:rPr>
              <a:t>Policy Guidelines For the Development </a:t>
            </a:r>
            <a:br>
              <a:rPr lang="en-CA" dirty="0">
                <a:hlinkClick r:id="rId3"/>
              </a:rPr>
            </a:br>
            <a:r>
              <a:rPr lang="en-CA" dirty="0">
                <a:hlinkClick r:id="rId3"/>
              </a:rPr>
              <a:t>   and  Promotion of Open Access</a:t>
            </a:r>
            <a:r>
              <a:rPr lang="en-CA" dirty="0"/>
              <a:t>, UNESCO, 2012</a:t>
            </a:r>
          </a:p>
        </p:txBody>
      </p:sp>
    </p:spTree>
    <p:extLst>
      <p:ext uri="{BB962C8B-B14F-4D97-AF65-F5344CB8AC3E}">
        <p14:creationId xmlns:p14="http://schemas.microsoft.com/office/powerpoint/2010/main" val="1853892903"/>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308124-502E-4C04-A327-1452776CCA1F}"/>
              </a:ext>
            </a:extLst>
          </p:cNvPr>
          <p:cNvSpPr>
            <a:spLocks noGrp="1"/>
          </p:cNvSpPr>
          <p:nvPr>
            <p:ph type="title"/>
          </p:nvPr>
        </p:nvSpPr>
        <p:spPr/>
        <p:txBody>
          <a:bodyPr/>
          <a:lstStyle/>
          <a:p>
            <a:r>
              <a:rPr lang="en-US" dirty="0"/>
              <a:t>Carleton and OA</a:t>
            </a:r>
            <a:endParaRPr lang="en-CA" dirty="0"/>
          </a:p>
        </p:txBody>
      </p:sp>
      <p:sp>
        <p:nvSpPr>
          <p:cNvPr id="3" name="Content Placeholder 2">
            <a:extLst>
              <a:ext uri="{FF2B5EF4-FFF2-40B4-BE49-F238E27FC236}">
                <a16:creationId xmlns:a16="http://schemas.microsoft.com/office/drawing/2014/main" id="{3C6AF7F2-7D51-4704-9E33-D5978E6F4385}"/>
              </a:ext>
            </a:extLst>
          </p:cNvPr>
          <p:cNvSpPr>
            <a:spLocks noGrp="1"/>
          </p:cNvSpPr>
          <p:nvPr>
            <p:ph idx="1"/>
          </p:nvPr>
        </p:nvSpPr>
        <p:spPr>
          <a:xfrm>
            <a:off x="628650" y="1114425"/>
            <a:ext cx="7886700" cy="4029075"/>
          </a:xfrm>
        </p:spPr>
        <p:txBody>
          <a:bodyPr>
            <a:normAutofit fontScale="85000" lnSpcReduction="20000"/>
          </a:bodyPr>
          <a:lstStyle/>
          <a:p>
            <a:pPr marL="0" indent="0">
              <a:buNone/>
            </a:pPr>
            <a:r>
              <a:rPr lang="en-CA" dirty="0"/>
              <a:t>4. Open Access is the principle that </a:t>
            </a:r>
            <a:r>
              <a:rPr lang="en-CA" dirty="0">
                <a:solidFill>
                  <a:schemeClr val="accent6"/>
                </a:solidFill>
              </a:rPr>
              <a:t>all research and creative work, particularly from publicly funded institutions, should be freely accessible via the internet</a:t>
            </a:r>
            <a:r>
              <a:rPr lang="en-CA" dirty="0"/>
              <a:t>.</a:t>
            </a:r>
          </a:p>
          <a:p>
            <a:pPr marL="0" indent="0">
              <a:buNone/>
            </a:pPr>
            <a:endParaRPr lang="en-CA" dirty="0"/>
          </a:p>
          <a:p>
            <a:pPr marL="0" indent="0">
              <a:buNone/>
            </a:pPr>
            <a:r>
              <a:rPr lang="en-CA" dirty="0"/>
              <a:t>5. Carleton University is committed to the principle of </a:t>
            </a:r>
            <a:r>
              <a:rPr lang="en-CA" dirty="0">
                <a:solidFill>
                  <a:schemeClr val="accent6"/>
                </a:solidFill>
              </a:rPr>
              <a:t>disseminating academic knowledge as widely and in as timely a way as possible </a:t>
            </a:r>
            <a:r>
              <a:rPr lang="en-CA" dirty="0"/>
              <a:t>thereby increasing the impact of this research and expanding the scholarly discourse.</a:t>
            </a:r>
          </a:p>
          <a:p>
            <a:pPr marL="0" indent="0">
              <a:buNone/>
            </a:pPr>
            <a:endParaRPr lang="en-CA" dirty="0"/>
          </a:p>
          <a:p>
            <a:pPr marL="0" indent="0">
              <a:buNone/>
            </a:pPr>
            <a:r>
              <a:rPr lang="en-CA" dirty="0"/>
              <a:t>In facilitating researchers to disseminate new knowledge, </a:t>
            </a:r>
            <a:r>
              <a:rPr lang="en-CA" dirty="0">
                <a:solidFill>
                  <a:schemeClr val="accent6"/>
                </a:solidFill>
              </a:rPr>
              <a:t>all methods are encouraged </a:t>
            </a:r>
            <a:r>
              <a:rPr lang="en-CA" dirty="0"/>
              <a:t>including </a:t>
            </a:r>
            <a:r>
              <a:rPr lang="en-CA" dirty="0">
                <a:solidFill>
                  <a:schemeClr val="accent6"/>
                </a:solidFill>
              </a:rPr>
              <a:t>traditional commercial and learned society publications and newer supplementary methods such as network sharing and open access methods</a:t>
            </a:r>
            <a:r>
              <a:rPr lang="en-CA" dirty="0"/>
              <a:t>.</a:t>
            </a:r>
          </a:p>
          <a:p>
            <a:pPr marL="0" indent="0">
              <a:buNone/>
            </a:pPr>
            <a:endParaRPr lang="en-CA" dirty="0"/>
          </a:p>
          <a:p>
            <a:pPr marL="0" indent="0">
              <a:buNone/>
            </a:pPr>
            <a:r>
              <a:rPr lang="en-CA" dirty="0"/>
              <a:t>The </a:t>
            </a:r>
            <a:r>
              <a:rPr lang="en-CA" dirty="0">
                <a:solidFill>
                  <a:schemeClr val="accent6"/>
                </a:solidFill>
              </a:rPr>
              <a:t>quality of the research </a:t>
            </a:r>
            <a:r>
              <a:rPr lang="en-CA" dirty="0"/>
              <a:t>at Carleton is the </a:t>
            </a:r>
            <a:r>
              <a:rPr lang="en-CA" dirty="0">
                <a:solidFill>
                  <a:schemeClr val="accent6"/>
                </a:solidFill>
              </a:rPr>
              <a:t>paramount consideration</a:t>
            </a:r>
            <a:r>
              <a:rPr lang="en-CA" dirty="0"/>
              <a:t>, normally realized through the </a:t>
            </a:r>
            <a:r>
              <a:rPr lang="en-CA" dirty="0">
                <a:solidFill>
                  <a:schemeClr val="accent6"/>
                </a:solidFill>
              </a:rPr>
              <a:t>peer review process, regardless of the publishing method. “</a:t>
            </a:r>
          </a:p>
          <a:p>
            <a:pPr marL="0" indent="0">
              <a:buNone/>
            </a:pPr>
            <a:endParaRPr lang="en-US" dirty="0"/>
          </a:p>
          <a:p>
            <a:pPr marL="0" indent="0">
              <a:buNone/>
            </a:pPr>
            <a:r>
              <a:rPr lang="en-CA" dirty="0"/>
              <a:t>From </a:t>
            </a:r>
            <a:r>
              <a:rPr lang="en-CA" dirty="0">
                <a:hlinkClick r:id="rId3"/>
              </a:rPr>
              <a:t>Carleton University’s Open Access Policy, in effect January 1, 2012</a:t>
            </a:r>
            <a:endParaRPr lang="en-CA" dirty="0"/>
          </a:p>
        </p:txBody>
      </p:sp>
    </p:spTree>
    <p:extLst>
      <p:ext uri="{BB962C8B-B14F-4D97-AF65-F5344CB8AC3E}">
        <p14:creationId xmlns:p14="http://schemas.microsoft.com/office/powerpoint/2010/main" val="99514369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73"/>
        <p:cNvGrpSpPr/>
        <p:nvPr/>
      </p:nvGrpSpPr>
      <p:grpSpPr>
        <a:xfrm>
          <a:off x="0" y="0"/>
          <a:ext cx="0" cy="0"/>
          <a:chOff x="0" y="0"/>
          <a:chExt cx="0" cy="0"/>
        </a:xfrm>
      </p:grpSpPr>
      <p:sp>
        <p:nvSpPr>
          <p:cNvPr id="74" name="Google Shape;74;p16"/>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a:t>Agenda: Thursday</a:t>
            </a:r>
            <a:endParaRPr/>
          </a:p>
        </p:txBody>
      </p:sp>
      <p:sp>
        <p:nvSpPr>
          <p:cNvPr id="75" name="Google Shape;75;p16"/>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p>
            <a:pPr marL="457200" lvl="0" indent="-342900" algn="l" rtl="0">
              <a:spcBef>
                <a:spcPts val="0"/>
              </a:spcBef>
              <a:spcAft>
                <a:spcPts val="0"/>
              </a:spcAft>
              <a:buSzPts val="1800"/>
              <a:buChar char="●"/>
            </a:pPr>
            <a:r>
              <a:rPr lang="en"/>
              <a:t>Opening Remarks</a:t>
            </a:r>
            <a:endParaRPr/>
          </a:p>
          <a:p>
            <a:pPr marL="457200" lvl="0" indent="-342900" algn="l" rtl="0">
              <a:spcBef>
                <a:spcPts val="0"/>
              </a:spcBef>
              <a:spcAft>
                <a:spcPts val="0"/>
              </a:spcAft>
              <a:buSzPts val="1800"/>
              <a:buChar char="●"/>
            </a:pPr>
            <a:r>
              <a:rPr lang="en"/>
              <a:t>Keynote</a:t>
            </a:r>
            <a:endParaRPr/>
          </a:p>
          <a:p>
            <a:pPr marL="457200" lvl="0" indent="-342900" algn="l" rtl="0">
              <a:spcBef>
                <a:spcPts val="0"/>
              </a:spcBef>
              <a:spcAft>
                <a:spcPts val="0"/>
              </a:spcAft>
              <a:buSzPts val="1800"/>
              <a:buChar char="●"/>
            </a:pPr>
            <a:r>
              <a:rPr lang="en"/>
              <a:t>Break + some retro looks!</a:t>
            </a:r>
            <a:endParaRPr/>
          </a:p>
          <a:p>
            <a:pPr marL="457200" lvl="0" indent="-342900" algn="l" rtl="0">
              <a:spcBef>
                <a:spcPts val="0"/>
              </a:spcBef>
              <a:spcAft>
                <a:spcPts val="0"/>
              </a:spcAft>
              <a:buSzPts val="1800"/>
              <a:buChar char="●"/>
            </a:pPr>
            <a:r>
              <a:rPr lang="en"/>
              <a:t>OCUL Update</a:t>
            </a:r>
            <a:endParaRPr/>
          </a:p>
          <a:p>
            <a:pPr marL="457200" lvl="0" indent="-342900" algn="l" rtl="0">
              <a:spcBef>
                <a:spcPts val="0"/>
              </a:spcBef>
              <a:spcAft>
                <a:spcPts val="0"/>
              </a:spcAft>
              <a:buSzPts val="1800"/>
              <a:buChar char="●"/>
            </a:pPr>
            <a:r>
              <a:rPr lang="en"/>
              <a:t>Lightning Talks: Client &amp; User Services</a:t>
            </a:r>
            <a:endParaRPr/>
          </a:p>
          <a:p>
            <a:pPr marL="457200" lvl="0" indent="-342900" algn="l" rtl="0">
              <a:spcBef>
                <a:spcPts val="0"/>
              </a:spcBef>
              <a:spcAft>
                <a:spcPts val="0"/>
              </a:spcAft>
              <a:buSzPts val="1800"/>
              <a:buChar char="●"/>
            </a:pPr>
            <a:r>
              <a:rPr lang="en"/>
              <a:t>SP Day en français</a:t>
            </a:r>
            <a:endParaRP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F4EB32-7C02-4BE5-9B39-87BBD7DBB573}"/>
              </a:ext>
            </a:extLst>
          </p:cNvPr>
          <p:cNvSpPr>
            <a:spLocks noGrp="1"/>
          </p:cNvSpPr>
          <p:nvPr>
            <p:ph type="title"/>
          </p:nvPr>
        </p:nvSpPr>
        <p:spPr/>
        <p:txBody>
          <a:bodyPr>
            <a:normAutofit fontScale="90000"/>
          </a:bodyPr>
          <a:lstStyle/>
          <a:p>
            <a:r>
              <a:rPr lang="en-CA" sz="3300" dirty="0"/>
              <a:t>Number of Journals Added by DOAJ, 2000-2021</a:t>
            </a:r>
            <a:br>
              <a:rPr lang="en-CA" dirty="0"/>
            </a:br>
            <a:endParaRPr lang="en-CA" dirty="0"/>
          </a:p>
        </p:txBody>
      </p:sp>
      <p:graphicFrame>
        <p:nvGraphicFramePr>
          <p:cNvPr id="7" name="Chart 6">
            <a:extLst>
              <a:ext uri="{FF2B5EF4-FFF2-40B4-BE49-F238E27FC236}">
                <a16:creationId xmlns:a16="http://schemas.microsoft.com/office/drawing/2014/main" id="{033F5206-080B-409F-8762-AC970A01C1A3}"/>
              </a:ext>
            </a:extLst>
          </p:cNvPr>
          <p:cNvGraphicFramePr>
            <a:graphicFrameLocks/>
          </p:cNvGraphicFramePr>
          <p:nvPr/>
        </p:nvGraphicFramePr>
        <p:xfrm>
          <a:off x="628650" y="857251"/>
          <a:ext cx="7700963" cy="4012406"/>
        </p:xfrm>
        <a:graphic>
          <a:graphicData uri="http://schemas.openxmlformats.org/drawingml/2006/chart">
            <c:chart xmlns:c="http://schemas.openxmlformats.org/drawingml/2006/chart" xmlns:r="http://schemas.openxmlformats.org/officeDocument/2006/relationships" r:id="rId3"/>
          </a:graphicData>
        </a:graphic>
      </p:graphicFrame>
      <p:sp>
        <p:nvSpPr>
          <p:cNvPr id="8" name="Rectangle 7">
            <a:extLst>
              <a:ext uri="{FF2B5EF4-FFF2-40B4-BE49-F238E27FC236}">
                <a16:creationId xmlns:a16="http://schemas.microsoft.com/office/drawing/2014/main" id="{0464AA03-4166-471A-B55D-7514F9631EF1}"/>
              </a:ext>
            </a:extLst>
          </p:cNvPr>
          <p:cNvSpPr/>
          <p:nvPr/>
        </p:nvSpPr>
        <p:spPr>
          <a:xfrm>
            <a:off x="6967427" y="4866501"/>
            <a:ext cx="2154757" cy="300082"/>
          </a:xfrm>
          <a:prstGeom prst="rect">
            <a:avLst/>
          </a:prstGeom>
        </p:spPr>
        <p:txBody>
          <a:bodyPr wrap="none">
            <a:spAutoFit/>
          </a:bodyPr>
          <a:lstStyle/>
          <a:p>
            <a:pPr defTabSz="342900">
              <a:buClrTx/>
            </a:pPr>
            <a:r>
              <a:rPr lang="en-CA" sz="1350" kern="1200" dirty="0">
                <a:solidFill>
                  <a:prstClr val="white"/>
                </a:solidFill>
                <a:latin typeface="Corbel" panose="020B0503020204020204"/>
                <a:ea typeface="+mn-ea"/>
                <a:cs typeface="+mn-cs"/>
              </a:rPr>
              <a:t>Source: </a:t>
            </a:r>
            <a:r>
              <a:rPr lang="en-CA" sz="1350" kern="1200" dirty="0">
                <a:solidFill>
                  <a:prstClr val="white"/>
                </a:solidFill>
                <a:latin typeface="Corbel" panose="020B0503020204020204"/>
                <a:ea typeface="+mn-ea"/>
                <a:cs typeface="+mn-cs"/>
                <a:hlinkClick r:id="rId4"/>
              </a:rPr>
              <a:t>https://doaj.org/csv</a:t>
            </a:r>
            <a:endParaRPr lang="en-CA" sz="1350" kern="1200" dirty="0">
              <a:solidFill>
                <a:prstClr val="white"/>
              </a:solidFill>
              <a:latin typeface="Corbel" panose="020B0503020204020204"/>
              <a:ea typeface="+mn-ea"/>
              <a:cs typeface="+mn-cs"/>
            </a:endParaRPr>
          </a:p>
        </p:txBody>
      </p:sp>
    </p:spTree>
    <p:extLst>
      <p:ext uri="{BB962C8B-B14F-4D97-AF65-F5344CB8AC3E}">
        <p14:creationId xmlns:p14="http://schemas.microsoft.com/office/powerpoint/2010/main" val="2523924111"/>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2A4CAE-98E7-4446-8F22-322B2F360275}"/>
              </a:ext>
            </a:extLst>
          </p:cNvPr>
          <p:cNvSpPr>
            <a:spLocks noGrp="1"/>
          </p:cNvSpPr>
          <p:nvPr>
            <p:ph type="title"/>
          </p:nvPr>
        </p:nvSpPr>
        <p:spPr/>
        <p:txBody>
          <a:bodyPr>
            <a:normAutofit fontScale="90000"/>
          </a:bodyPr>
          <a:lstStyle/>
          <a:p>
            <a:r>
              <a:rPr lang="en-US" dirty="0"/>
              <a:t>What is Open Journal Systems (OJS)?</a:t>
            </a:r>
            <a:endParaRPr lang="en-CA" dirty="0"/>
          </a:p>
        </p:txBody>
      </p:sp>
      <p:sp>
        <p:nvSpPr>
          <p:cNvPr id="3" name="Content Placeholder 2">
            <a:extLst>
              <a:ext uri="{FF2B5EF4-FFF2-40B4-BE49-F238E27FC236}">
                <a16:creationId xmlns:a16="http://schemas.microsoft.com/office/drawing/2014/main" id="{6A4DFF93-E832-451B-B51D-B29C829E6A76}"/>
              </a:ext>
            </a:extLst>
          </p:cNvPr>
          <p:cNvSpPr>
            <a:spLocks noGrp="1"/>
          </p:cNvSpPr>
          <p:nvPr>
            <p:ph idx="1"/>
          </p:nvPr>
        </p:nvSpPr>
        <p:spPr>
          <a:xfrm>
            <a:off x="628650" y="1100137"/>
            <a:ext cx="7886700" cy="4043363"/>
          </a:xfrm>
        </p:spPr>
        <p:txBody>
          <a:bodyPr>
            <a:normAutofit fontScale="85000" lnSpcReduction="20000"/>
          </a:bodyPr>
          <a:lstStyle/>
          <a:p>
            <a:r>
              <a:rPr lang="en-US" dirty="0">
                <a:solidFill>
                  <a:schemeClr val="accent6"/>
                </a:solidFill>
              </a:rPr>
              <a:t>1998</a:t>
            </a:r>
            <a:r>
              <a:rPr lang="en-US" dirty="0"/>
              <a:t>, John </a:t>
            </a:r>
            <a:r>
              <a:rPr lang="en-US" dirty="0" err="1"/>
              <a:t>Willinsky</a:t>
            </a:r>
            <a:r>
              <a:rPr lang="en-US" dirty="0"/>
              <a:t> founded the </a:t>
            </a:r>
            <a:r>
              <a:rPr lang="en-US" dirty="0">
                <a:solidFill>
                  <a:schemeClr val="accent6"/>
                </a:solidFill>
              </a:rPr>
              <a:t>Public Knowledge Project </a:t>
            </a:r>
            <a:r>
              <a:rPr lang="en-US" dirty="0"/>
              <a:t>at UBC, </a:t>
            </a:r>
            <a:r>
              <a:rPr lang="en-US" dirty="0">
                <a:solidFill>
                  <a:schemeClr val="accent6"/>
                </a:solidFill>
              </a:rPr>
              <a:t>to improve the scholarly and public quality of research</a:t>
            </a:r>
          </a:p>
          <a:p>
            <a:endParaRPr lang="en-US" dirty="0"/>
          </a:p>
          <a:p>
            <a:r>
              <a:rPr lang="en-US" dirty="0">
                <a:solidFill>
                  <a:schemeClr val="accent6"/>
                </a:solidFill>
              </a:rPr>
              <a:t>2001</a:t>
            </a:r>
            <a:r>
              <a:rPr lang="en-US" dirty="0"/>
              <a:t>, </a:t>
            </a:r>
            <a:r>
              <a:rPr lang="en-US" dirty="0">
                <a:solidFill>
                  <a:schemeClr val="accent6"/>
                </a:solidFill>
              </a:rPr>
              <a:t>Open Journal Systems </a:t>
            </a:r>
            <a:r>
              <a:rPr lang="en-US" dirty="0"/>
              <a:t>(OJS) released as </a:t>
            </a:r>
            <a:r>
              <a:rPr lang="en-US" dirty="0">
                <a:solidFill>
                  <a:schemeClr val="accent6"/>
                </a:solidFill>
              </a:rPr>
              <a:t>open source software</a:t>
            </a:r>
          </a:p>
          <a:p>
            <a:endParaRPr lang="en-US" dirty="0"/>
          </a:p>
          <a:p>
            <a:r>
              <a:rPr lang="en-US" dirty="0">
                <a:solidFill>
                  <a:schemeClr val="accent6"/>
                </a:solidFill>
              </a:rPr>
              <a:t>2005</a:t>
            </a:r>
            <a:r>
              <a:rPr lang="en-US" dirty="0"/>
              <a:t>, </a:t>
            </a:r>
            <a:r>
              <a:rPr lang="en-US" dirty="0">
                <a:solidFill>
                  <a:schemeClr val="accent6"/>
                </a:solidFill>
              </a:rPr>
              <a:t>OJS 2.0 </a:t>
            </a:r>
            <a:r>
              <a:rPr lang="en-US" dirty="0"/>
              <a:t>released, and </a:t>
            </a:r>
            <a:r>
              <a:rPr lang="en-US" dirty="0">
                <a:solidFill>
                  <a:schemeClr val="accent6"/>
                </a:solidFill>
              </a:rPr>
              <a:t>OJS 3.0 </a:t>
            </a:r>
            <a:r>
              <a:rPr lang="en-US" dirty="0"/>
              <a:t>released in </a:t>
            </a:r>
            <a:r>
              <a:rPr lang="en-US" dirty="0">
                <a:solidFill>
                  <a:schemeClr val="accent6"/>
                </a:solidFill>
              </a:rPr>
              <a:t>2016</a:t>
            </a:r>
          </a:p>
          <a:p>
            <a:endParaRPr lang="en-US" dirty="0"/>
          </a:p>
          <a:p>
            <a:r>
              <a:rPr lang="en-US" dirty="0">
                <a:solidFill>
                  <a:schemeClr val="accent6"/>
                </a:solidFill>
              </a:rPr>
              <a:t>25,000</a:t>
            </a:r>
            <a:r>
              <a:rPr lang="en-US" dirty="0"/>
              <a:t> journals using OJS worldwide (</a:t>
            </a:r>
            <a:r>
              <a:rPr lang="en-US" dirty="0">
                <a:hlinkClick r:id="rId3"/>
              </a:rPr>
              <a:t>https://pkp.sfu.ca/ojs/</a:t>
            </a:r>
            <a:r>
              <a:rPr lang="en-US" dirty="0"/>
              <a:t>), numerous languages available</a:t>
            </a:r>
          </a:p>
          <a:p>
            <a:endParaRPr lang="en-US" dirty="0"/>
          </a:p>
          <a:p>
            <a:r>
              <a:rPr lang="en-CA" dirty="0"/>
              <a:t>“</a:t>
            </a:r>
            <a:r>
              <a:rPr lang="en-CA" dirty="0">
                <a:solidFill>
                  <a:schemeClr val="accent6"/>
                </a:solidFill>
              </a:rPr>
              <a:t>OJS is free and open source software </a:t>
            </a:r>
            <a:r>
              <a:rPr lang="en-CA" dirty="0"/>
              <a:t>released under the open source GPL v2 license. You are </a:t>
            </a:r>
            <a:r>
              <a:rPr lang="en-CA" dirty="0">
                <a:solidFill>
                  <a:schemeClr val="accent6"/>
                </a:solidFill>
              </a:rPr>
              <a:t>free to download, use, and modify it at no charge</a:t>
            </a:r>
            <a:r>
              <a:rPr lang="en-CA" dirty="0"/>
              <a:t>. OJS is made freely available to journals worldwide for the </a:t>
            </a:r>
            <a:r>
              <a:rPr lang="en-CA" dirty="0">
                <a:solidFill>
                  <a:schemeClr val="accent6"/>
                </a:solidFill>
              </a:rPr>
              <a:t>purpose of making open access publishing a viable option for more journals</a:t>
            </a:r>
            <a:r>
              <a:rPr lang="en-CA" dirty="0"/>
              <a:t>, as open access </a:t>
            </a:r>
            <a:r>
              <a:rPr lang="en-CA" dirty="0">
                <a:solidFill>
                  <a:schemeClr val="accent6"/>
                </a:solidFill>
              </a:rPr>
              <a:t>can increase a journal’s readership as well as its contribution to the public good </a:t>
            </a:r>
            <a:r>
              <a:rPr lang="en-CA" dirty="0"/>
              <a:t>on a global scale.” (</a:t>
            </a:r>
            <a:r>
              <a:rPr lang="en-CA" dirty="0">
                <a:hlinkClick r:id="rId3"/>
              </a:rPr>
              <a:t>https://pkp.sfu.ca/ojs/</a:t>
            </a:r>
            <a:r>
              <a:rPr lang="en-CA" dirty="0"/>
              <a:t>)</a:t>
            </a:r>
          </a:p>
        </p:txBody>
      </p:sp>
    </p:spTree>
    <p:extLst>
      <p:ext uri="{BB962C8B-B14F-4D97-AF65-F5344CB8AC3E}">
        <p14:creationId xmlns:p14="http://schemas.microsoft.com/office/powerpoint/2010/main" val="2590124778"/>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EEB2F5-336F-464B-B5B6-D62105E38FE4}"/>
              </a:ext>
            </a:extLst>
          </p:cNvPr>
          <p:cNvSpPr>
            <a:spLocks noGrp="1"/>
          </p:cNvSpPr>
          <p:nvPr>
            <p:ph type="title"/>
          </p:nvPr>
        </p:nvSpPr>
        <p:spPr/>
        <p:txBody>
          <a:bodyPr/>
          <a:lstStyle/>
          <a:p>
            <a:r>
              <a:rPr lang="en-CA" dirty="0"/>
              <a:t>When did Carleton adopt OJS?</a:t>
            </a:r>
          </a:p>
        </p:txBody>
      </p:sp>
      <p:sp>
        <p:nvSpPr>
          <p:cNvPr id="3" name="Content Placeholder 2">
            <a:extLst>
              <a:ext uri="{FF2B5EF4-FFF2-40B4-BE49-F238E27FC236}">
                <a16:creationId xmlns:a16="http://schemas.microsoft.com/office/drawing/2014/main" id="{D524D13E-0BE7-4150-B618-20D1C454B4AC}"/>
              </a:ext>
            </a:extLst>
          </p:cNvPr>
          <p:cNvSpPr>
            <a:spLocks noGrp="1"/>
          </p:cNvSpPr>
          <p:nvPr>
            <p:ph idx="1"/>
          </p:nvPr>
        </p:nvSpPr>
        <p:spPr/>
        <p:txBody>
          <a:bodyPr>
            <a:normAutofit fontScale="92500" lnSpcReduction="10000"/>
          </a:bodyPr>
          <a:lstStyle/>
          <a:p>
            <a:r>
              <a:rPr lang="en-CA" dirty="0">
                <a:solidFill>
                  <a:schemeClr val="accent6"/>
                </a:solidFill>
              </a:rPr>
              <a:t>2009-2010</a:t>
            </a:r>
            <a:r>
              <a:rPr lang="en-CA" dirty="0"/>
              <a:t>, supported by IT Team in Library for </a:t>
            </a:r>
            <a:r>
              <a:rPr lang="en-CA" dirty="0">
                <a:solidFill>
                  <a:schemeClr val="accent6"/>
                </a:solidFill>
              </a:rPr>
              <a:t>10 years</a:t>
            </a:r>
          </a:p>
          <a:p>
            <a:endParaRPr lang="en-CA" dirty="0"/>
          </a:p>
          <a:p>
            <a:r>
              <a:rPr lang="en-CA" dirty="0">
                <a:solidFill>
                  <a:schemeClr val="accent6"/>
                </a:solidFill>
              </a:rPr>
              <a:t>Library Technology Services </a:t>
            </a:r>
            <a:r>
              <a:rPr lang="en-CA" dirty="0"/>
              <a:t>(LTS) also supported numerous other platforms in-house, including </a:t>
            </a:r>
            <a:r>
              <a:rPr lang="en-CA" dirty="0">
                <a:solidFill>
                  <a:schemeClr val="accent6"/>
                </a:solidFill>
              </a:rPr>
              <a:t>Omni</a:t>
            </a:r>
            <a:r>
              <a:rPr lang="en-CA" dirty="0"/>
              <a:t> (library catalogue), </a:t>
            </a:r>
            <a:r>
              <a:rPr lang="en-CA" dirty="0" err="1">
                <a:solidFill>
                  <a:schemeClr val="accent6"/>
                </a:solidFill>
              </a:rPr>
              <a:t>Artudis</a:t>
            </a:r>
            <a:r>
              <a:rPr lang="en-CA" dirty="0"/>
              <a:t> (institutional repository) and </a:t>
            </a:r>
            <a:r>
              <a:rPr lang="en-CA" dirty="0">
                <a:solidFill>
                  <a:schemeClr val="accent6"/>
                </a:solidFill>
              </a:rPr>
              <a:t>Pressbooks</a:t>
            </a:r>
            <a:r>
              <a:rPr lang="en-CA" dirty="0"/>
              <a:t> (CMS for creating books)</a:t>
            </a:r>
          </a:p>
          <a:p>
            <a:endParaRPr lang="en-CA" dirty="0"/>
          </a:p>
          <a:p>
            <a:r>
              <a:rPr lang="en-CA" dirty="0"/>
              <a:t>For all of these platforms, </a:t>
            </a:r>
            <a:r>
              <a:rPr lang="en-CA" dirty="0">
                <a:solidFill>
                  <a:schemeClr val="accent6"/>
                </a:solidFill>
              </a:rPr>
              <a:t>maintaining a firewall </a:t>
            </a:r>
            <a:r>
              <a:rPr lang="en-CA" dirty="0"/>
              <a:t>and </a:t>
            </a:r>
            <a:r>
              <a:rPr lang="en-CA" dirty="0">
                <a:solidFill>
                  <a:schemeClr val="accent6"/>
                </a:solidFill>
              </a:rPr>
              <a:t>general security/stability </a:t>
            </a:r>
            <a:r>
              <a:rPr lang="en-CA" dirty="0"/>
              <a:t>was a big issue</a:t>
            </a:r>
          </a:p>
          <a:p>
            <a:endParaRPr lang="en-CA" dirty="0"/>
          </a:p>
          <a:p>
            <a:r>
              <a:rPr lang="en-CA" dirty="0"/>
              <a:t>LTS Staff didn’t have time for learning </a:t>
            </a:r>
            <a:r>
              <a:rPr lang="en-CA" dirty="0">
                <a:solidFill>
                  <a:schemeClr val="accent6"/>
                </a:solidFill>
              </a:rPr>
              <a:t>specific aspects of OJS</a:t>
            </a:r>
            <a:r>
              <a:rPr lang="en-CA" dirty="0"/>
              <a:t>, especially in light of staffing changes and varying demands</a:t>
            </a:r>
          </a:p>
        </p:txBody>
      </p:sp>
    </p:spTree>
    <p:extLst>
      <p:ext uri="{BB962C8B-B14F-4D97-AF65-F5344CB8AC3E}">
        <p14:creationId xmlns:p14="http://schemas.microsoft.com/office/powerpoint/2010/main" val="4020557356"/>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7DB1A6B-B0D6-4616-83FB-1FD5DA4D7593}"/>
              </a:ext>
            </a:extLst>
          </p:cNvPr>
          <p:cNvSpPr>
            <a:spLocks noGrp="1"/>
          </p:cNvSpPr>
          <p:nvPr>
            <p:ph type="title"/>
          </p:nvPr>
        </p:nvSpPr>
        <p:spPr/>
        <p:txBody>
          <a:bodyPr>
            <a:normAutofit fontScale="90000"/>
          </a:bodyPr>
          <a:lstStyle/>
          <a:p>
            <a:r>
              <a:rPr lang="en-CA" dirty="0"/>
              <a:t>Why did Scholars Portal take over OJS hosting?</a:t>
            </a:r>
          </a:p>
        </p:txBody>
      </p:sp>
      <p:sp>
        <p:nvSpPr>
          <p:cNvPr id="3" name="Content Placeholder 2">
            <a:extLst>
              <a:ext uri="{FF2B5EF4-FFF2-40B4-BE49-F238E27FC236}">
                <a16:creationId xmlns:a16="http://schemas.microsoft.com/office/drawing/2014/main" id="{436BD8FC-2E41-49F9-89DA-DBB9086F46D1}"/>
              </a:ext>
            </a:extLst>
          </p:cNvPr>
          <p:cNvSpPr>
            <a:spLocks noGrp="1"/>
          </p:cNvSpPr>
          <p:nvPr>
            <p:ph idx="1"/>
          </p:nvPr>
        </p:nvSpPr>
        <p:spPr/>
        <p:txBody>
          <a:bodyPr>
            <a:normAutofit/>
          </a:bodyPr>
          <a:lstStyle/>
          <a:p>
            <a:r>
              <a:rPr lang="en-CA" dirty="0"/>
              <a:t>Library gradually moved from data storage to cloud solutions</a:t>
            </a:r>
          </a:p>
          <a:p>
            <a:endParaRPr lang="en-CA" dirty="0"/>
          </a:p>
          <a:p>
            <a:r>
              <a:rPr lang="en-CA" dirty="0">
                <a:solidFill>
                  <a:schemeClr val="accent6"/>
                </a:solidFill>
              </a:rPr>
              <a:t>2020</a:t>
            </a:r>
            <a:r>
              <a:rPr lang="en-CA" dirty="0"/>
              <a:t>, Scholars Portal was approached to host OJS, maintaining the software and hardware</a:t>
            </a:r>
          </a:p>
          <a:p>
            <a:endParaRPr lang="en-CA" dirty="0"/>
          </a:p>
          <a:p>
            <a:r>
              <a:rPr lang="en-CA" dirty="0">
                <a:solidFill>
                  <a:schemeClr val="accent6"/>
                </a:solidFill>
              </a:rPr>
              <a:t>Easier to update</a:t>
            </a:r>
            <a:r>
              <a:rPr lang="en-CA" dirty="0"/>
              <a:t>, </a:t>
            </a:r>
            <a:r>
              <a:rPr lang="en-CA" dirty="0">
                <a:solidFill>
                  <a:schemeClr val="accent6"/>
                </a:solidFill>
              </a:rPr>
              <a:t>maintain security</a:t>
            </a:r>
            <a:r>
              <a:rPr lang="en-CA" dirty="0"/>
              <a:t>, especially since it is open source</a:t>
            </a:r>
          </a:p>
        </p:txBody>
      </p:sp>
    </p:spTree>
    <p:extLst>
      <p:ext uri="{BB962C8B-B14F-4D97-AF65-F5344CB8AC3E}">
        <p14:creationId xmlns:p14="http://schemas.microsoft.com/office/powerpoint/2010/main" val="3041640310"/>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7DB1A6B-B0D6-4616-83FB-1FD5DA4D7593}"/>
              </a:ext>
            </a:extLst>
          </p:cNvPr>
          <p:cNvSpPr>
            <a:spLocks noGrp="1"/>
          </p:cNvSpPr>
          <p:nvPr>
            <p:ph type="title"/>
          </p:nvPr>
        </p:nvSpPr>
        <p:spPr>
          <a:xfrm>
            <a:off x="628650" y="273844"/>
            <a:ext cx="7886700" cy="994172"/>
          </a:xfrm>
        </p:spPr>
        <p:txBody>
          <a:bodyPr>
            <a:normAutofit fontScale="90000"/>
          </a:bodyPr>
          <a:lstStyle/>
          <a:p>
            <a:r>
              <a:rPr lang="en-CA" dirty="0"/>
              <a:t>Why did Scholars Portal take over OJS hosting?</a:t>
            </a:r>
          </a:p>
        </p:txBody>
      </p:sp>
      <p:sp>
        <p:nvSpPr>
          <p:cNvPr id="3" name="Content Placeholder 2">
            <a:extLst>
              <a:ext uri="{FF2B5EF4-FFF2-40B4-BE49-F238E27FC236}">
                <a16:creationId xmlns:a16="http://schemas.microsoft.com/office/drawing/2014/main" id="{436BD8FC-2E41-49F9-89DA-DBB9086F46D1}"/>
              </a:ext>
            </a:extLst>
          </p:cNvPr>
          <p:cNvSpPr>
            <a:spLocks noGrp="1"/>
          </p:cNvSpPr>
          <p:nvPr>
            <p:ph idx="1"/>
          </p:nvPr>
        </p:nvSpPr>
        <p:spPr>
          <a:xfrm>
            <a:off x="840000" y="1369219"/>
            <a:ext cx="7675350" cy="3500438"/>
          </a:xfrm>
        </p:spPr>
        <p:txBody>
          <a:bodyPr>
            <a:normAutofit lnSpcReduction="10000"/>
          </a:bodyPr>
          <a:lstStyle/>
          <a:p>
            <a:r>
              <a:rPr lang="en-CA" dirty="0"/>
              <a:t>“Open source is great, but there must be engagement with community that supports it. Different than buying MS Word, open source done by the people, hence, more overhead.”</a:t>
            </a:r>
            <a:br>
              <a:rPr lang="en-CA" dirty="0"/>
            </a:br>
            <a:r>
              <a:rPr lang="en-CA" dirty="0">
                <a:solidFill>
                  <a:schemeClr val="accent6"/>
                </a:solidFill>
              </a:rPr>
              <a:t>– Valerie Critchley, Systems and Copyright Librarian, Carleton University</a:t>
            </a:r>
          </a:p>
          <a:p>
            <a:endParaRPr lang="en-CA" dirty="0"/>
          </a:p>
          <a:p>
            <a:r>
              <a:rPr lang="en-CA" dirty="0"/>
              <a:t>Opportunity to move hosting to Scholars Portal provided for reasonable cost</a:t>
            </a:r>
          </a:p>
          <a:p>
            <a:endParaRPr lang="en-CA" dirty="0"/>
          </a:p>
          <a:p>
            <a:r>
              <a:rPr lang="en-CA" dirty="0"/>
              <a:t>They keep software and hardware up to date, more secure; they’re specialists</a:t>
            </a:r>
          </a:p>
        </p:txBody>
      </p:sp>
    </p:spTree>
    <p:extLst>
      <p:ext uri="{BB962C8B-B14F-4D97-AF65-F5344CB8AC3E}">
        <p14:creationId xmlns:p14="http://schemas.microsoft.com/office/powerpoint/2010/main" val="956133025"/>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4860FA-99A5-47CF-95C0-0BD6E56BA946}"/>
              </a:ext>
            </a:extLst>
          </p:cNvPr>
          <p:cNvSpPr>
            <a:spLocks noGrp="1"/>
          </p:cNvSpPr>
          <p:nvPr>
            <p:ph type="title"/>
          </p:nvPr>
        </p:nvSpPr>
        <p:spPr/>
        <p:txBody>
          <a:bodyPr/>
          <a:lstStyle/>
          <a:p>
            <a:r>
              <a:rPr lang="en-CA" dirty="0"/>
              <a:t>How was this arranged?</a:t>
            </a:r>
          </a:p>
        </p:txBody>
      </p:sp>
      <p:sp>
        <p:nvSpPr>
          <p:cNvPr id="3" name="Content Placeholder 2">
            <a:extLst>
              <a:ext uri="{FF2B5EF4-FFF2-40B4-BE49-F238E27FC236}">
                <a16:creationId xmlns:a16="http://schemas.microsoft.com/office/drawing/2014/main" id="{E3A17FCF-6B81-4688-8276-B2BCDF3DCFE3}"/>
              </a:ext>
            </a:extLst>
          </p:cNvPr>
          <p:cNvSpPr>
            <a:spLocks noGrp="1"/>
          </p:cNvSpPr>
          <p:nvPr>
            <p:ph idx="1"/>
          </p:nvPr>
        </p:nvSpPr>
        <p:spPr>
          <a:xfrm>
            <a:off x="840000" y="1268016"/>
            <a:ext cx="7675350" cy="3875484"/>
          </a:xfrm>
        </p:spPr>
        <p:txBody>
          <a:bodyPr>
            <a:normAutofit lnSpcReduction="10000"/>
          </a:bodyPr>
          <a:lstStyle/>
          <a:p>
            <a:r>
              <a:rPr lang="en-CA" dirty="0"/>
              <a:t>Carleton is part of </a:t>
            </a:r>
            <a:r>
              <a:rPr lang="en-CA" dirty="0">
                <a:solidFill>
                  <a:schemeClr val="accent6"/>
                </a:solidFill>
              </a:rPr>
              <a:t>Ontario Council of University Libraries </a:t>
            </a:r>
            <a:r>
              <a:rPr lang="en-CA" dirty="0"/>
              <a:t>(OCUL) Consortium</a:t>
            </a:r>
          </a:p>
          <a:p>
            <a:endParaRPr lang="en-CA" dirty="0"/>
          </a:p>
          <a:p>
            <a:r>
              <a:rPr lang="en-CA" dirty="0">
                <a:hlinkClick r:id="rId3"/>
              </a:rPr>
              <a:t>Scholars Portal</a:t>
            </a:r>
            <a:r>
              <a:rPr lang="en-CA" dirty="0"/>
              <a:t>, technological infrastructure provided to OCUL libraries, offering a range of services</a:t>
            </a:r>
          </a:p>
          <a:p>
            <a:endParaRPr lang="en-US" dirty="0"/>
          </a:p>
          <a:p>
            <a:r>
              <a:rPr lang="en-CA" dirty="0"/>
              <a:t>Scholars Portal hosts </a:t>
            </a:r>
            <a:r>
              <a:rPr lang="en-CA" dirty="0">
                <a:hlinkClick r:id="rId4"/>
              </a:rPr>
              <a:t>Open Journal Systems</a:t>
            </a:r>
            <a:r>
              <a:rPr lang="en-CA" dirty="0"/>
              <a:t> and </a:t>
            </a:r>
            <a:r>
              <a:rPr lang="en-CA" dirty="0">
                <a:hlinkClick r:id="rId5"/>
              </a:rPr>
              <a:t>Open Monograph Press</a:t>
            </a:r>
            <a:r>
              <a:rPr lang="en-CA" dirty="0"/>
              <a:t> for </a:t>
            </a:r>
            <a:r>
              <a:rPr lang="en-CA" dirty="0">
                <a:solidFill>
                  <a:schemeClr val="accent6"/>
                </a:solidFill>
              </a:rPr>
              <a:t>11 institutions within OCUL</a:t>
            </a:r>
            <a:r>
              <a:rPr lang="en-CA" dirty="0"/>
              <a:t>, with approximately </a:t>
            </a:r>
            <a:r>
              <a:rPr lang="en-CA" dirty="0">
                <a:solidFill>
                  <a:schemeClr val="accent6"/>
                </a:solidFill>
              </a:rPr>
              <a:t>125 active journals</a:t>
            </a:r>
            <a:r>
              <a:rPr lang="en-CA" dirty="0"/>
              <a:t> containing over </a:t>
            </a:r>
            <a:r>
              <a:rPr lang="en-CA" dirty="0">
                <a:solidFill>
                  <a:schemeClr val="accent6"/>
                </a:solidFill>
              </a:rPr>
              <a:t>30,000 published articles</a:t>
            </a:r>
          </a:p>
          <a:p>
            <a:endParaRPr lang="en-CA" dirty="0"/>
          </a:p>
          <a:p>
            <a:r>
              <a:rPr lang="en-CA" dirty="0"/>
              <a:t>Service includes software </a:t>
            </a:r>
            <a:r>
              <a:rPr lang="en-CA" dirty="0">
                <a:solidFill>
                  <a:schemeClr val="accent6"/>
                </a:solidFill>
              </a:rPr>
              <a:t>hosting</a:t>
            </a:r>
            <a:r>
              <a:rPr lang="en-CA" dirty="0"/>
              <a:t>, </a:t>
            </a:r>
            <a:r>
              <a:rPr lang="en-CA" dirty="0">
                <a:solidFill>
                  <a:schemeClr val="accent6"/>
                </a:solidFill>
              </a:rPr>
              <a:t>troubleshooting</a:t>
            </a:r>
            <a:r>
              <a:rPr lang="en-CA" dirty="0"/>
              <a:t>, </a:t>
            </a:r>
            <a:r>
              <a:rPr lang="en-CA" dirty="0">
                <a:solidFill>
                  <a:schemeClr val="accent6"/>
                </a:solidFill>
              </a:rPr>
              <a:t>upgrades</a:t>
            </a:r>
            <a:r>
              <a:rPr lang="en-CA" dirty="0"/>
              <a:t>, and </a:t>
            </a:r>
            <a:r>
              <a:rPr lang="en-CA" dirty="0" err="1">
                <a:hlinkClick r:id="rId6"/>
              </a:rPr>
              <a:t>Crossref</a:t>
            </a:r>
            <a:r>
              <a:rPr lang="en-CA" dirty="0">
                <a:hlinkClick r:id="rId6"/>
              </a:rPr>
              <a:t> sponsorship</a:t>
            </a:r>
            <a:endParaRPr lang="en-CA" dirty="0"/>
          </a:p>
        </p:txBody>
      </p:sp>
    </p:spTree>
    <p:extLst>
      <p:ext uri="{BB962C8B-B14F-4D97-AF65-F5344CB8AC3E}">
        <p14:creationId xmlns:p14="http://schemas.microsoft.com/office/powerpoint/2010/main" val="995341980"/>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1EC7D6-5F57-43E6-A914-34F9E6EFB1E7}"/>
              </a:ext>
            </a:extLst>
          </p:cNvPr>
          <p:cNvSpPr>
            <a:spLocks noGrp="1"/>
          </p:cNvSpPr>
          <p:nvPr>
            <p:ph type="title"/>
          </p:nvPr>
        </p:nvSpPr>
        <p:spPr/>
        <p:txBody>
          <a:bodyPr>
            <a:normAutofit fontScale="90000"/>
          </a:bodyPr>
          <a:lstStyle/>
          <a:p>
            <a:br>
              <a:rPr lang="en-CA" dirty="0"/>
            </a:br>
            <a:r>
              <a:rPr lang="en-CA" dirty="0"/>
              <a:t>What is the result?</a:t>
            </a:r>
            <a:br>
              <a:rPr lang="en-CA" dirty="0"/>
            </a:br>
            <a:endParaRPr lang="en-CA" dirty="0"/>
          </a:p>
        </p:txBody>
      </p:sp>
      <p:sp>
        <p:nvSpPr>
          <p:cNvPr id="3" name="Content Placeholder 2">
            <a:extLst>
              <a:ext uri="{FF2B5EF4-FFF2-40B4-BE49-F238E27FC236}">
                <a16:creationId xmlns:a16="http://schemas.microsoft.com/office/drawing/2014/main" id="{B4AB13F7-2A9D-4316-99A0-0FC10DAD79F3}"/>
              </a:ext>
            </a:extLst>
          </p:cNvPr>
          <p:cNvSpPr>
            <a:spLocks noGrp="1"/>
          </p:cNvSpPr>
          <p:nvPr>
            <p:ph idx="1"/>
          </p:nvPr>
        </p:nvSpPr>
        <p:spPr>
          <a:xfrm>
            <a:off x="840000" y="1193007"/>
            <a:ext cx="7675350" cy="3950493"/>
          </a:xfrm>
        </p:spPr>
        <p:txBody>
          <a:bodyPr>
            <a:normAutofit lnSpcReduction="10000"/>
          </a:bodyPr>
          <a:lstStyle/>
          <a:p>
            <a:r>
              <a:rPr lang="en-CA" sz="2400" dirty="0">
                <a:solidFill>
                  <a:schemeClr val="accent6"/>
                </a:solidFill>
              </a:rPr>
              <a:t>Achieve Open Access</a:t>
            </a:r>
            <a:r>
              <a:rPr lang="en-CA" sz="2400" dirty="0"/>
              <a:t>, very economical way for libraries to set up their own journal hosting platform</a:t>
            </a:r>
          </a:p>
          <a:p>
            <a:pPr lvl="1"/>
            <a:endParaRPr lang="en-CA" sz="2100" dirty="0"/>
          </a:p>
          <a:p>
            <a:r>
              <a:rPr lang="en-CA" sz="2400" dirty="0">
                <a:solidFill>
                  <a:schemeClr val="accent6"/>
                </a:solidFill>
              </a:rPr>
              <a:t>External hosting</a:t>
            </a:r>
            <a:r>
              <a:rPr lang="en-CA" sz="2400" dirty="0"/>
              <a:t>, less stress for Carleton LTS</a:t>
            </a:r>
          </a:p>
          <a:p>
            <a:pPr lvl="1"/>
            <a:endParaRPr lang="en-CA" sz="2100" dirty="0"/>
          </a:p>
          <a:p>
            <a:r>
              <a:rPr lang="en-CA" sz="2400" dirty="0">
                <a:solidFill>
                  <a:schemeClr val="accent6"/>
                </a:solidFill>
              </a:rPr>
              <a:t>Maintain and upgrade server</a:t>
            </a:r>
            <a:r>
              <a:rPr lang="en-CA" sz="2400" dirty="0"/>
              <a:t>, </a:t>
            </a:r>
            <a:r>
              <a:rPr lang="en-CA" sz="2400" dirty="0">
                <a:solidFill>
                  <a:schemeClr val="accent6"/>
                </a:solidFill>
              </a:rPr>
              <a:t>software</a:t>
            </a:r>
            <a:r>
              <a:rPr lang="en-CA" sz="2400" dirty="0"/>
              <a:t>, </a:t>
            </a:r>
            <a:r>
              <a:rPr lang="en-CA" sz="2400" dirty="0">
                <a:solidFill>
                  <a:schemeClr val="accent6"/>
                </a:solidFill>
              </a:rPr>
              <a:t>changes to software</a:t>
            </a:r>
            <a:r>
              <a:rPr lang="en-CA" sz="2400" dirty="0"/>
              <a:t> or </a:t>
            </a:r>
            <a:r>
              <a:rPr lang="en-CA" sz="2400" dirty="0">
                <a:solidFill>
                  <a:schemeClr val="accent6"/>
                </a:solidFill>
              </a:rPr>
              <a:t>requests for information</a:t>
            </a:r>
          </a:p>
          <a:p>
            <a:pPr lvl="1"/>
            <a:r>
              <a:rPr lang="en-CA" sz="2100" dirty="0"/>
              <a:t>“Bart Kawula and Kaitlin Newson allow us to provide a better service for our clients by focusing on their specific needs and providing guidance as needed.”</a:t>
            </a:r>
            <a:br>
              <a:rPr lang="en-CA" sz="2100" dirty="0"/>
            </a:br>
            <a:r>
              <a:rPr lang="en-CA" sz="2100" dirty="0">
                <a:solidFill>
                  <a:schemeClr val="accent6"/>
                </a:solidFill>
              </a:rPr>
              <a:t>– Valerie Critchley, Systems and Copyright Librarian, Carleton University</a:t>
            </a:r>
          </a:p>
          <a:p>
            <a:pPr lvl="2"/>
            <a:endParaRPr lang="en-CA" dirty="0"/>
          </a:p>
        </p:txBody>
      </p:sp>
    </p:spTree>
    <p:extLst>
      <p:ext uri="{BB962C8B-B14F-4D97-AF65-F5344CB8AC3E}">
        <p14:creationId xmlns:p14="http://schemas.microsoft.com/office/powerpoint/2010/main" val="4110721612"/>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1EC7D6-5F57-43E6-A914-34F9E6EFB1E7}"/>
              </a:ext>
            </a:extLst>
          </p:cNvPr>
          <p:cNvSpPr>
            <a:spLocks noGrp="1"/>
          </p:cNvSpPr>
          <p:nvPr>
            <p:ph type="title"/>
          </p:nvPr>
        </p:nvSpPr>
        <p:spPr/>
        <p:txBody>
          <a:bodyPr>
            <a:normAutofit fontScale="90000"/>
          </a:bodyPr>
          <a:lstStyle/>
          <a:p>
            <a:br>
              <a:rPr lang="en-CA" dirty="0"/>
            </a:br>
            <a:r>
              <a:rPr lang="en-CA" dirty="0"/>
              <a:t>What is the result?</a:t>
            </a:r>
            <a:br>
              <a:rPr lang="en-CA" dirty="0"/>
            </a:br>
            <a:endParaRPr lang="en-CA" dirty="0"/>
          </a:p>
        </p:txBody>
      </p:sp>
      <p:sp>
        <p:nvSpPr>
          <p:cNvPr id="3" name="Content Placeholder 2">
            <a:extLst>
              <a:ext uri="{FF2B5EF4-FFF2-40B4-BE49-F238E27FC236}">
                <a16:creationId xmlns:a16="http://schemas.microsoft.com/office/drawing/2014/main" id="{B4AB13F7-2A9D-4316-99A0-0FC10DAD79F3}"/>
              </a:ext>
            </a:extLst>
          </p:cNvPr>
          <p:cNvSpPr>
            <a:spLocks noGrp="1"/>
          </p:cNvSpPr>
          <p:nvPr>
            <p:ph idx="1"/>
          </p:nvPr>
        </p:nvSpPr>
        <p:spPr/>
        <p:txBody>
          <a:bodyPr>
            <a:normAutofit lnSpcReduction="10000"/>
          </a:bodyPr>
          <a:lstStyle/>
          <a:p>
            <a:r>
              <a:rPr lang="en-CA" sz="2400" dirty="0">
                <a:solidFill>
                  <a:schemeClr val="accent6"/>
                </a:solidFill>
              </a:rPr>
              <a:t>Upgrade to OJS 3.3</a:t>
            </a:r>
            <a:r>
              <a:rPr lang="en-CA" sz="2400" dirty="0"/>
              <a:t>; they ran it first, they found bugs, they found the easiest way to upgrade; all we had to was communicate with clients about what was happening</a:t>
            </a:r>
          </a:p>
          <a:p>
            <a:pPr lvl="1"/>
            <a:endParaRPr lang="en-CA" sz="2100" dirty="0"/>
          </a:p>
          <a:p>
            <a:r>
              <a:rPr lang="en-CA" sz="2400" dirty="0">
                <a:solidFill>
                  <a:schemeClr val="accent6"/>
                </a:solidFill>
              </a:rPr>
              <a:t>Efficiency</a:t>
            </a:r>
            <a:r>
              <a:rPr lang="en-CA" sz="2400" dirty="0"/>
              <a:t>, since they’re providing service for so many libraries, they can </a:t>
            </a:r>
            <a:r>
              <a:rPr lang="en-CA" sz="2400" dirty="0">
                <a:solidFill>
                  <a:schemeClr val="accent6"/>
                </a:solidFill>
              </a:rPr>
              <a:t>advise on common issues</a:t>
            </a:r>
            <a:r>
              <a:rPr lang="en-CA" sz="2400" dirty="0"/>
              <a:t>, rather than responding to each library</a:t>
            </a:r>
            <a:br>
              <a:rPr lang="en-CA" sz="2400" dirty="0"/>
            </a:br>
            <a:endParaRPr lang="en-CA" sz="2400" dirty="0"/>
          </a:p>
          <a:p>
            <a:r>
              <a:rPr lang="en-CA" sz="2400" dirty="0">
                <a:solidFill>
                  <a:schemeClr val="accent6"/>
                </a:solidFill>
              </a:rPr>
              <a:t>Conclusion</a:t>
            </a:r>
            <a:r>
              <a:rPr lang="en-CA" sz="2400" dirty="0"/>
              <a:t>: Improved support for </a:t>
            </a:r>
            <a:r>
              <a:rPr lang="en-CA" sz="2400" dirty="0">
                <a:solidFill>
                  <a:schemeClr val="accent6"/>
                </a:solidFill>
              </a:rPr>
              <a:t>OJS</a:t>
            </a:r>
            <a:r>
              <a:rPr lang="en-CA" sz="2400" dirty="0"/>
              <a:t> and </a:t>
            </a:r>
            <a:r>
              <a:rPr lang="en-CA" sz="2400" dirty="0">
                <a:solidFill>
                  <a:schemeClr val="accent6"/>
                </a:solidFill>
              </a:rPr>
              <a:t>Open Access</a:t>
            </a:r>
          </a:p>
          <a:p>
            <a:endParaRPr lang="en-CA" dirty="0"/>
          </a:p>
        </p:txBody>
      </p:sp>
    </p:spTree>
    <p:extLst>
      <p:ext uri="{BB962C8B-B14F-4D97-AF65-F5344CB8AC3E}">
        <p14:creationId xmlns:p14="http://schemas.microsoft.com/office/powerpoint/2010/main" val="4118475561"/>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Shape 84"/>
        <p:cNvGrpSpPr/>
        <p:nvPr/>
      </p:nvGrpSpPr>
      <p:grpSpPr>
        <a:xfrm>
          <a:off x="0" y="0"/>
          <a:ext cx="0" cy="0"/>
          <a:chOff x="0" y="0"/>
          <a:chExt cx="0" cy="0"/>
        </a:xfrm>
      </p:grpSpPr>
      <p:sp>
        <p:nvSpPr>
          <p:cNvPr id="85" name="Google Shape;85;p13"/>
          <p:cNvSpPr txBox="1">
            <a:spLocks noGrp="1"/>
          </p:cNvSpPr>
          <p:nvPr>
            <p:ph type="ctrTitle"/>
          </p:nvPr>
        </p:nvSpPr>
        <p:spPr>
          <a:xfrm>
            <a:off x="460950" y="763197"/>
            <a:ext cx="8222100" cy="838800"/>
          </a:xfrm>
          <a:prstGeom prst="rect">
            <a:avLst/>
          </a:prstGeom>
        </p:spPr>
        <p:txBody>
          <a:bodyPr spcFirstLastPara="1" wrap="square" lIns="91425" tIns="91425" rIns="91425" bIns="91425" anchor="b" anchorCtr="0">
            <a:normAutofit/>
          </a:bodyPr>
          <a:lstStyle/>
          <a:p>
            <a:pPr marL="0" lvl="0" indent="0" algn="l" rtl="0">
              <a:spcBef>
                <a:spcPts val="0"/>
              </a:spcBef>
              <a:spcAft>
                <a:spcPts val="0"/>
              </a:spcAft>
              <a:buNone/>
            </a:pPr>
            <a:r>
              <a:rPr lang="en-GB"/>
              <a:t>From Zero to Hero:</a:t>
            </a:r>
            <a:endParaRPr/>
          </a:p>
        </p:txBody>
      </p:sp>
      <p:sp>
        <p:nvSpPr>
          <p:cNvPr id="86" name="Google Shape;86;p13"/>
          <p:cNvSpPr txBox="1">
            <a:spLocks noGrp="1"/>
          </p:cNvSpPr>
          <p:nvPr>
            <p:ph type="subTitle" idx="1"/>
          </p:nvPr>
        </p:nvSpPr>
        <p:spPr>
          <a:xfrm>
            <a:off x="460950" y="1548400"/>
            <a:ext cx="6459000" cy="838800"/>
          </a:xfrm>
          <a:prstGeom prst="rect">
            <a:avLst/>
          </a:prstGeom>
        </p:spPr>
        <p:txBody>
          <a:bodyPr spcFirstLastPara="1" wrap="square" lIns="91425" tIns="91425" rIns="91425" bIns="91425" anchor="t" anchorCtr="0">
            <a:normAutofit fontScale="62500" lnSpcReduction="20000"/>
          </a:bodyPr>
          <a:lstStyle/>
          <a:p>
            <a:pPr marL="0" lvl="0" indent="0" algn="l" rtl="0">
              <a:spcBef>
                <a:spcPts val="0"/>
              </a:spcBef>
              <a:spcAft>
                <a:spcPts val="0"/>
              </a:spcAft>
              <a:buNone/>
            </a:pPr>
            <a:r>
              <a:rPr lang="en-GB" sz="4289"/>
              <a:t>Carleton’s Texting Service: A Success Story</a:t>
            </a:r>
            <a:endParaRPr sz="4289"/>
          </a:p>
          <a:p>
            <a:pPr marL="0" lvl="0" indent="0" algn="l" rtl="0">
              <a:spcBef>
                <a:spcPts val="0"/>
              </a:spcBef>
              <a:spcAft>
                <a:spcPts val="0"/>
              </a:spcAft>
              <a:buNone/>
            </a:pPr>
            <a:endParaRPr/>
          </a:p>
          <a:p>
            <a:pPr marL="0" lvl="0" indent="0" algn="l" rtl="0">
              <a:spcBef>
                <a:spcPts val="0"/>
              </a:spcBef>
              <a:spcAft>
                <a:spcPts val="0"/>
              </a:spcAft>
              <a:buNone/>
            </a:pPr>
            <a:endParaRPr sz="1700"/>
          </a:p>
        </p:txBody>
      </p:sp>
      <p:pic>
        <p:nvPicPr>
          <p:cNvPr id="87" name="Google Shape;87;p13"/>
          <p:cNvPicPr preferRelativeResize="0"/>
          <p:nvPr/>
        </p:nvPicPr>
        <p:blipFill>
          <a:blip r:embed="rId3" cstate="email">
            <a:alphaModFix/>
            <a:extLst>
              <a:ext uri="{28A0092B-C50C-407E-A947-70E740481C1C}">
                <a14:useLocalDpi xmlns:a14="http://schemas.microsoft.com/office/drawing/2010/main"/>
              </a:ext>
            </a:extLst>
          </a:blip>
          <a:stretch>
            <a:fillRect/>
          </a:stretch>
        </p:blipFill>
        <p:spPr>
          <a:xfrm>
            <a:off x="6653575" y="4496025"/>
            <a:ext cx="2490425" cy="640550"/>
          </a:xfrm>
          <a:prstGeom prst="rect">
            <a:avLst/>
          </a:prstGeom>
          <a:noFill/>
          <a:ln>
            <a:noFill/>
          </a:ln>
        </p:spPr>
      </p:pic>
      <p:pic>
        <p:nvPicPr>
          <p:cNvPr id="88" name="Google Shape;88;p13"/>
          <p:cNvPicPr preferRelativeResize="0"/>
          <p:nvPr/>
        </p:nvPicPr>
        <p:blipFill>
          <a:blip r:embed="rId4">
            <a:alphaModFix/>
          </a:blip>
          <a:stretch>
            <a:fillRect/>
          </a:stretch>
        </p:blipFill>
        <p:spPr>
          <a:xfrm>
            <a:off x="4107638" y="2571750"/>
            <a:ext cx="1190625" cy="1790700"/>
          </a:xfrm>
          <a:prstGeom prst="rect">
            <a:avLst/>
          </a:prstGeom>
          <a:noFill/>
          <a:ln>
            <a:noFill/>
          </a:ln>
        </p:spPr>
      </p:pic>
      <p:sp>
        <p:nvSpPr>
          <p:cNvPr id="89" name="Google Shape;89;p13"/>
          <p:cNvSpPr txBox="1"/>
          <p:nvPr/>
        </p:nvSpPr>
        <p:spPr>
          <a:xfrm>
            <a:off x="790975" y="4365225"/>
            <a:ext cx="1871700" cy="708000"/>
          </a:xfrm>
          <a:prstGeom prst="rect">
            <a:avLst/>
          </a:prstGeom>
          <a:noFill/>
          <a:ln>
            <a:noFill/>
          </a:ln>
        </p:spPr>
        <p:txBody>
          <a:bodyPr spcFirstLastPara="1" wrap="square" lIns="91425" tIns="91425" rIns="91425" bIns="91425" anchor="t" anchorCtr="0">
            <a:sp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GB" sz="1700" b="0" i="0" u="none" strike="noStrike" kern="0" cap="none" spc="0" normalizeH="0" baseline="0" noProof="0">
                <a:ln>
                  <a:noFill/>
                </a:ln>
                <a:solidFill>
                  <a:srgbClr val="FFFFFF"/>
                </a:solidFill>
                <a:effectLst/>
                <a:uLnTx/>
                <a:uFillTx/>
                <a:latin typeface="Roboto"/>
                <a:ea typeface="Roboto"/>
                <a:cs typeface="Roboto"/>
                <a:sym typeface="Roboto"/>
              </a:rPr>
              <a:t>Aleksandra Blake</a:t>
            </a:r>
            <a:endParaRPr kumimoji="0" sz="1700" b="0" i="0" u="none" strike="noStrike" kern="0" cap="none" spc="0" normalizeH="0" baseline="0" noProof="0">
              <a:ln>
                <a:noFill/>
              </a:ln>
              <a:solidFill>
                <a:srgbClr val="FFFFFF"/>
              </a:solidFill>
              <a:effectLst/>
              <a:uLnTx/>
              <a:uFillTx/>
              <a:latin typeface="Roboto"/>
              <a:ea typeface="Roboto"/>
              <a:cs typeface="Roboto"/>
              <a:sym typeface="Roboto"/>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GB" sz="1700" b="0" i="0" u="none" strike="noStrike" kern="0" cap="none" spc="0" normalizeH="0" baseline="0" noProof="0">
                <a:ln>
                  <a:noFill/>
                </a:ln>
                <a:solidFill>
                  <a:srgbClr val="FFFFFF"/>
                </a:solidFill>
                <a:effectLst/>
                <a:uLnTx/>
                <a:uFillTx/>
                <a:latin typeface="Roboto"/>
                <a:ea typeface="Roboto"/>
                <a:cs typeface="Roboto"/>
                <a:sym typeface="Roboto"/>
              </a:rPr>
              <a:t>                            </a:t>
            </a:r>
            <a:endParaRPr kumimoji="0" sz="1700" b="0" i="0" u="none" strike="noStrike" kern="0" cap="none" spc="0" normalizeH="0" baseline="0" noProof="0">
              <a:ln>
                <a:noFill/>
              </a:ln>
              <a:solidFill>
                <a:srgbClr val="FFFFFF"/>
              </a:solidFill>
              <a:effectLst/>
              <a:uLnTx/>
              <a:uFillTx/>
              <a:latin typeface="Roboto"/>
              <a:ea typeface="Roboto"/>
              <a:cs typeface="Roboto"/>
              <a:sym typeface="Roboto"/>
            </a:endParaRPr>
          </a:p>
        </p:txBody>
      </p:sp>
      <p:sp>
        <p:nvSpPr>
          <p:cNvPr id="90" name="Google Shape;90;p13"/>
          <p:cNvSpPr txBox="1"/>
          <p:nvPr/>
        </p:nvSpPr>
        <p:spPr>
          <a:xfrm>
            <a:off x="3674475" y="4496025"/>
            <a:ext cx="1871700" cy="446400"/>
          </a:xfrm>
          <a:prstGeom prst="rect">
            <a:avLst/>
          </a:prstGeom>
          <a:noFill/>
          <a:ln>
            <a:noFill/>
          </a:ln>
        </p:spPr>
        <p:txBody>
          <a:bodyPr spcFirstLastPara="1" wrap="square" lIns="91425" tIns="91425" rIns="91425" bIns="91425" anchor="t" anchorCtr="0">
            <a:sp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GB" sz="1700" b="0" i="0" u="none" strike="noStrike" kern="0" cap="none" spc="0" normalizeH="0" baseline="0" noProof="0">
                <a:ln>
                  <a:noFill/>
                </a:ln>
                <a:solidFill>
                  <a:srgbClr val="FFFFFF"/>
                </a:solidFill>
                <a:effectLst/>
                <a:uLnTx/>
                <a:uFillTx/>
                <a:latin typeface="Roboto"/>
                <a:ea typeface="Roboto"/>
                <a:cs typeface="Roboto"/>
                <a:sym typeface="Roboto"/>
              </a:rPr>
              <a:t>Sherri Sunstrum</a:t>
            </a:r>
            <a:endParaRPr kumimoji="0" sz="1700" b="0" i="0" u="none" strike="noStrike" kern="0" cap="none" spc="0" normalizeH="0" baseline="0" noProof="0">
              <a:ln>
                <a:noFill/>
              </a:ln>
              <a:solidFill>
                <a:srgbClr val="FFFFFF"/>
              </a:solidFill>
              <a:effectLst/>
              <a:uLnTx/>
              <a:uFillTx/>
              <a:latin typeface="Roboto"/>
              <a:ea typeface="Roboto"/>
              <a:cs typeface="Roboto"/>
              <a:sym typeface="Roboto"/>
            </a:endParaRPr>
          </a:p>
        </p:txBody>
      </p:sp>
      <p:pic>
        <p:nvPicPr>
          <p:cNvPr id="91" name="Google Shape;91;p13"/>
          <p:cNvPicPr preferRelativeResize="0"/>
          <p:nvPr/>
        </p:nvPicPr>
        <p:blipFill>
          <a:blip r:embed="rId5">
            <a:alphaModFix/>
          </a:blip>
          <a:stretch>
            <a:fillRect/>
          </a:stretch>
        </p:blipFill>
        <p:spPr>
          <a:xfrm>
            <a:off x="1212050" y="2557057"/>
            <a:ext cx="1190625" cy="1638300"/>
          </a:xfrm>
          <a:prstGeom prst="rect">
            <a:avLst/>
          </a:prstGeom>
          <a:noFill/>
          <a:ln>
            <a:noFill/>
          </a:ln>
        </p:spPr>
      </p:pic>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Shape 95"/>
        <p:cNvGrpSpPr/>
        <p:nvPr/>
      </p:nvGrpSpPr>
      <p:grpSpPr>
        <a:xfrm>
          <a:off x="0" y="0"/>
          <a:ext cx="0" cy="0"/>
          <a:chOff x="0" y="0"/>
          <a:chExt cx="0" cy="0"/>
        </a:xfrm>
      </p:grpSpPr>
      <p:sp>
        <p:nvSpPr>
          <p:cNvPr id="96" name="Google Shape;96;p14"/>
          <p:cNvSpPr txBox="1">
            <a:spLocks noGrp="1"/>
          </p:cNvSpPr>
          <p:nvPr>
            <p:ph type="title"/>
          </p:nvPr>
        </p:nvSpPr>
        <p:spPr>
          <a:xfrm>
            <a:off x="311700" y="410000"/>
            <a:ext cx="8520600" cy="607800"/>
          </a:xfrm>
          <a:prstGeom prst="rect">
            <a:avLst/>
          </a:prstGeom>
        </p:spPr>
        <p:txBody>
          <a:bodyPr spcFirstLastPara="1" wrap="square" lIns="91425" tIns="91425" rIns="91425" bIns="91425" anchor="t" anchorCtr="0">
            <a:normAutofit fontScale="90000"/>
          </a:bodyPr>
          <a:lstStyle/>
          <a:p>
            <a:pPr marL="0" lvl="0" indent="0" algn="l" rtl="0">
              <a:lnSpc>
                <a:spcPct val="138000"/>
              </a:lnSpc>
              <a:spcBef>
                <a:spcPts val="0"/>
              </a:spcBef>
              <a:spcAft>
                <a:spcPts val="0"/>
              </a:spcAft>
              <a:buNone/>
            </a:pPr>
            <a:r>
              <a:rPr lang="en-GB"/>
              <a:t>Background information about Carleton University</a:t>
            </a:r>
            <a:endParaRPr sz="1200">
              <a:solidFill>
                <a:srgbClr val="000000"/>
              </a:solidFill>
              <a:latin typeface="Arial"/>
              <a:ea typeface="Arial"/>
              <a:cs typeface="Arial"/>
              <a:sym typeface="Arial"/>
            </a:endParaRPr>
          </a:p>
          <a:p>
            <a:pPr marL="0" lvl="0" indent="0" algn="l" rtl="0">
              <a:spcBef>
                <a:spcPts val="0"/>
              </a:spcBef>
              <a:spcAft>
                <a:spcPts val="0"/>
              </a:spcAft>
              <a:buNone/>
            </a:pPr>
            <a:endParaRPr/>
          </a:p>
        </p:txBody>
      </p:sp>
      <p:sp>
        <p:nvSpPr>
          <p:cNvPr id="97" name="Google Shape;97;p14"/>
          <p:cNvSpPr txBox="1">
            <a:spLocks noGrp="1"/>
          </p:cNvSpPr>
          <p:nvPr>
            <p:ph type="body" idx="1"/>
          </p:nvPr>
        </p:nvSpPr>
        <p:spPr>
          <a:xfrm>
            <a:off x="311700" y="1229875"/>
            <a:ext cx="3822000" cy="3339000"/>
          </a:xfrm>
          <a:prstGeom prst="rect">
            <a:avLst/>
          </a:prstGeom>
        </p:spPr>
        <p:txBody>
          <a:bodyPr spcFirstLastPara="1" wrap="square" lIns="91425" tIns="91425" rIns="91425" bIns="91425" anchor="t" anchorCtr="0">
            <a:normAutofit/>
          </a:bodyPr>
          <a:lstStyle/>
          <a:p>
            <a:pPr marL="0" lvl="0" indent="0" algn="l" rtl="0">
              <a:lnSpc>
                <a:spcPct val="108000"/>
              </a:lnSpc>
              <a:spcBef>
                <a:spcPts val="0"/>
              </a:spcBef>
              <a:spcAft>
                <a:spcPts val="0"/>
              </a:spcAft>
              <a:buNone/>
            </a:pPr>
            <a:r>
              <a:rPr lang="en-GB" sz="1200">
                <a:solidFill>
                  <a:srgbClr val="000000"/>
                </a:solidFill>
                <a:latin typeface="Arial"/>
                <a:ea typeface="Arial"/>
                <a:cs typeface="Arial"/>
                <a:sym typeface="Arial"/>
              </a:rPr>
              <a:t>•Carleton is a mid-sized comprehensive and research-intensive public university.</a:t>
            </a:r>
            <a:endParaRPr sz="1200">
              <a:solidFill>
                <a:srgbClr val="000000"/>
              </a:solidFill>
              <a:latin typeface="Arial"/>
              <a:ea typeface="Arial"/>
              <a:cs typeface="Arial"/>
              <a:sym typeface="Arial"/>
            </a:endParaRPr>
          </a:p>
          <a:p>
            <a:pPr marL="0" lvl="0" indent="0" algn="l" rtl="0">
              <a:lnSpc>
                <a:spcPct val="108000"/>
              </a:lnSpc>
              <a:spcBef>
                <a:spcPts val="1600"/>
              </a:spcBef>
              <a:spcAft>
                <a:spcPts val="0"/>
              </a:spcAft>
              <a:buNone/>
            </a:pPr>
            <a:r>
              <a:rPr lang="en-GB" sz="1200">
                <a:solidFill>
                  <a:srgbClr val="000000"/>
                </a:solidFill>
                <a:latin typeface="Arial"/>
                <a:ea typeface="Arial"/>
                <a:cs typeface="Arial"/>
                <a:sym typeface="Arial"/>
              </a:rPr>
              <a:t>•Student population </a:t>
            </a:r>
            <a:endParaRPr sz="1200">
              <a:solidFill>
                <a:srgbClr val="000000"/>
              </a:solidFill>
              <a:latin typeface="Arial"/>
              <a:ea typeface="Arial"/>
              <a:cs typeface="Arial"/>
              <a:sym typeface="Arial"/>
            </a:endParaRPr>
          </a:p>
          <a:p>
            <a:pPr marL="457200" lvl="0" indent="0" algn="l" rtl="0">
              <a:lnSpc>
                <a:spcPct val="108000"/>
              </a:lnSpc>
              <a:spcBef>
                <a:spcPts val="1600"/>
              </a:spcBef>
              <a:spcAft>
                <a:spcPts val="0"/>
              </a:spcAft>
              <a:buNone/>
            </a:pPr>
            <a:r>
              <a:rPr lang="en-GB" sz="1200">
                <a:solidFill>
                  <a:srgbClr val="000000"/>
                </a:solidFill>
                <a:latin typeface="Arial"/>
                <a:ea typeface="Arial"/>
                <a:cs typeface="Arial"/>
                <a:sym typeface="Arial"/>
              </a:rPr>
              <a:t>•Undergraduate students Total 2020-2021 (fall and winter terms)</a:t>
            </a:r>
            <a:endParaRPr sz="1200">
              <a:solidFill>
                <a:srgbClr val="000000"/>
              </a:solidFill>
              <a:latin typeface="Arial"/>
              <a:ea typeface="Arial"/>
              <a:cs typeface="Arial"/>
              <a:sym typeface="Arial"/>
            </a:endParaRPr>
          </a:p>
          <a:p>
            <a:pPr marL="457200" lvl="0" indent="0" algn="l" rtl="0">
              <a:lnSpc>
                <a:spcPct val="108000"/>
              </a:lnSpc>
              <a:spcBef>
                <a:spcPts val="0"/>
              </a:spcBef>
              <a:spcAft>
                <a:spcPts val="0"/>
              </a:spcAft>
              <a:buNone/>
            </a:pPr>
            <a:r>
              <a:rPr lang="en-GB" sz="1200">
                <a:solidFill>
                  <a:srgbClr val="000000"/>
                </a:solidFill>
                <a:latin typeface="Arial"/>
                <a:ea typeface="Arial"/>
                <a:cs typeface="Arial"/>
                <a:sym typeface="Arial"/>
              </a:rPr>
              <a:t>•Total: 27,829</a:t>
            </a:r>
            <a:endParaRPr sz="1200">
              <a:solidFill>
                <a:srgbClr val="000000"/>
              </a:solidFill>
              <a:latin typeface="Arial"/>
              <a:ea typeface="Arial"/>
              <a:cs typeface="Arial"/>
              <a:sym typeface="Arial"/>
            </a:endParaRPr>
          </a:p>
          <a:p>
            <a:pPr marL="457200" lvl="0" indent="0" algn="l" rtl="0">
              <a:lnSpc>
                <a:spcPct val="108000"/>
              </a:lnSpc>
              <a:spcBef>
                <a:spcPts val="0"/>
              </a:spcBef>
              <a:spcAft>
                <a:spcPts val="0"/>
              </a:spcAft>
              <a:buNone/>
            </a:pPr>
            <a:r>
              <a:rPr lang="en-GB" sz="1200">
                <a:solidFill>
                  <a:srgbClr val="000000"/>
                </a:solidFill>
                <a:latin typeface="Arial"/>
                <a:ea typeface="Arial"/>
                <a:cs typeface="Arial"/>
                <a:sym typeface="Arial"/>
              </a:rPr>
              <a:t>•Graduate students Total 2020-2021 (fall and winter terms)</a:t>
            </a:r>
            <a:endParaRPr sz="1200">
              <a:solidFill>
                <a:srgbClr val="000000"/>
              </a:solidFill>
              <a:latin typeface="Arial"/>
              <a:ea typeface="Arial"/>
              <a:cs typeface="Arial"/>
              <a:sym typeface="Arial"/>
            </a:endParaRPr>
          </a:p>
          <a:p>
            <a:pPr marL="457200" lvl="0" indent="0" algn="l" rtl="0">
              <a:lnSpc>
                <a:spcPct val="108000"/>
              </a:lnSpc>
              <a:spcBef>
                <a:spcPts val="0"/>
              </a:spcBef>
              <a:spcAft>
                <a:spcPts val="0"/>
              </a:spcAft>
              <a:buNone/>
            </a:pPr>
            <a:r>
              <a:rPr lang="en-GB" sz="1200">
                <a:solidFill>
                  <a:srgbClr val="000000"/>
                </a:solidFill>
                <a:latin typeface="Arial"/>
                <a:ea typeface="Arial"/>
                <a:cs typeface="Arial"/>
                <a:sym typeface="Arial"/>
              </a:rPr>
              <a:t>•Total: 4,287</a:t>
            </a:r>
            <a:endParaRPr sz="1200">
              <a:solidFill>
                <a:srgbClr val="000000"/>
              </a:solidFill>
              <a:latin typeface="Arial"/>
              <a:ea typeface="Arial"/>
              <a:cs typeface="Arial"/>
              <a:sym typeface="Arial"/>
            </a:endParaRPr>
          </a:p>
          <a:p>
            <a:pPr marL="0" lvl="0" indent="0" algn="l" rtl="0">
              <a:lnSpc>
                <a:spcPct val="108000"/>
              </a:lnSpc>
              <a:spcBef>
                <a:spcPts val="1600"/>
              </a:spcBef>
              <a:spcAft>
                <a:spcPts val="1600"/>
              </a:spcAft>
              <a:buNone/>
            </a:pPr>
            <a:r>
              <a:rPr lang="en-GB" sz="1200">
                <a:solidFill>
                  <a:srgbClr val="000000"/>
                </a:solidFill>
                <a:latin typeface="Arial"/>
                <a:ea typeface="Arial"/>
                <a:cs typeface="Arial"/>
                <a:sym typeface="Arial"/>
              </a:rPr>
              <a:t>•Carleton offers a diverse range of academic programs, and is organized into six faculties</a:t>
            </a:r>
            <a:endParaRPr/>
          </a:p>
        </p:txBody>
      </p:sp>
      <p:pic>
        <p:nvPicPr>
          <p:cNvPr id="98" name="Google Shape;98;p14"/>
          <p:cNvPicPr preferRelativeResize="0"/>
          <p:nvPr/>
        </p:nvPicPr>
        <p:blipFill>
          <a:blip r:embed="rId3">
            <a:alphaModFix/>
          </a:blip>
          <a:stretch>
            <a:fillRect/>
          </a:stretch>
        </p:blipFill>
        <p:spPr>
          <a:xfrm>
            <a:off x="4038450" y="1541100"/>
            <a:ext cx="4983400" cy="1776000"/>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79"/>
        <p:cNvGrpSpPr/>
        <p:nvPr/>
      </p:nvGrpSpPr>
      <p:grpSpPr>
        <a:xfrm>
          <a:off x="0" y="0"/>
          <a:ext cx="0" cy="0"/>
          <a:chOff x="0" y="0"/>
          <a:chExt cx="0" cy="0"/>
        </a:xfrm>
      </p:grpSpPr>
      <p:pic>
        <p:nvPicPr>
          <p:cNvPr id="80" name="Google Shape;80;p17"/>
          <p:cNvPicPr preferRelativeResize="0"/>
          <p:nvPr/>
        </p:nvPicPr>
        <p:blipFill>
          <a:blip r:embed="rId3" cstate="email">
            <a:alphaModFix/>
            <a:extLst>
              <a:ext uri="{28A0092B-C50C-407E-A947-70E740481C1C}">
                <a14:useLocalDpi xmlns:a14="http://schemas.microsoft.com/office/drawing/2010/main"/>
              </a:ext>
            </a:extLst>
          </a:blip>
          <a:stretch>
            <a:fillRect/>
          </a:stretch>
        </p:blipFill>
        <p:spPr>
          <a:xfrm rot="5400000">
            <a:off x="539050" y="-845050"/>
            <a:ext cx="7929225" cy="9518525"/>
          </a:xfrm>
          <a:prstGeom prst="rect">
            <a:avLst/>
          </a:prstGeom>
          <a:noFill/>
          <a:ln>
            <a:noFill/>
          </a:ln>
        </p:spPr>
      </p:pic>
      <p:sp>
        <p:nvSpPr>
          <p:cNvPr id="81" name="Google Shape;81;p17"/>
          <p:cNvSpPr txBox="1"/>
          <p:nvPr/>
        </p:nvSpPr>
        <p:spPr>
          <a:xfrm>
            <a:off x="962475" y="1586175"/>
            <a:ext cx="5020200" cy="6465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3000" b="1">
                <a:highlight>
                  <a:srgbClr val="FFFF00"/>
                </a:highlight>
              </a:rPr>
              <a:t>Scholars Portal Days </a:t>
            </a:r>
            <a:r>
              <a:rPr lang="en" sz="3000" b="1">
                <a:solidFill>
                  <a:schemeClr val="accent5"/>
                </a:solidFill>
                <a:highlight>
                  <a:srgbClr val="FFFF00"/>
                </a:highlight>
              </a:rPr>
              <a:t>2022</a:t>
            </a:r>
            <a:endParaRPr sz="3000" b="1">
              <a:solidFill>
                <a:schemeClr val="accent5"/>
              </a:solidFill>
              <a:highlight>
                <a:srgbClr val="FFFF00"/>
              </a:highlight>
            </a:endParaRPr>
          </a:p>
        </p:txBody>
      </p:sp>
      <p:sp>
        <p:nvSpPr>
          <p:cNvPr id="82" name="Google Shape;82;p17"/>
          <p:cNvSpPr txBox="1"/>
          <p:nvPr/>
        </p:nvSpPr>
        <p:spPr>
          <a:xfrm>
            <a:off x="962475" y="2525550"/>
            <a:ext cx="7237800" cy="12315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4800" b="1">
                <a:highlight>
                  <a:schemeClr val="accent6"/>
                </a:highlight>
              </a:rPr>
              <a:t>Opening Remarks</a:t>
            </a:r>
            <a:endParaRPr sz="4800" b="1">
              <a:highlight>
                <a:schemeClr val="accent6"/>
              </a:highlight>
            </a:endParaRPr>
          </a:p>
          <a:p>
            <a:pPr marL="0" lvl="0" indent="0" algn="l" rtl="0">
              <a:spcBef>
                <a:spcPts val="0"/>
              </a:spcBef>
              <a:spcAft>
                <a:spcPts val="0"/>
              </a:spcAft>
              <a:buNone/>
            </a:pPr>
            <a:r>
              <a:rPr lang="en" sz="2000" b="1">
                <a:solidFill>
                  <a:schemeClr val="dk1"/>
                </a:solidFill>
                <a:highlight>
                  <a:schemeClr val="accent6"/>
                </a:highlight>
              </a:rPr>
              <a:t>Beth Namachchivaya, Chair of SPOD</a:t>
            </a:r>
            <a:endParaRPr sz="2300">
              <a:highlight>
                <a:schemeClr val="accent6"/>
              </a:highlight>
            </a:endParaRP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Shape 102"/>
        <p:cNvGrpSpPr/>
        <p:nvPr/>
      </p:nvGrpSpPr>
      <p:grpSpPr>
        <a:xfrm>
          <a:off x="0" y="0"/>
          <a:ext cx="0" cy="0"/>
          <a:chOff x="0" y="0"/>
          <a:chExt cx="0" cy="0"/>
        </a:xfrm>
      </p:grpSpPr>
      <p:sp>
        <p:nvSpPr>
          <p:cNvPr id="103" name="Google Shape;103;p15"/>
          <p:cNvSpPr txBox="1">
            <a:spLocks noGrp="1"/>
          </p:cNvSpPr>
          <p:nvPr>
            <p:ph type="title"/>
          </p:nvPr>
        </p:nvSpPr>
        <p:spPr>
          <a:xfrm>
            <a:off x="311700" y="410000"/>
            <a:ext cx="8520600" cy="6078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GB"/>
              <a:t>MacOdrum Library</a:t>
            </a:r>
            <a:endParaRPr/>
          </a:p>
        </p:txBody>
      </p:sp>
      <p:sp>
        <p:nvSpPr>
          <p:cNvPr id="104" name="Google Shape;104;p15"/>
          <p:cNvSpPr txBox="1">
            <a:spLocks noGrp="1"/>
          </p:cNvSpPr>
          <p:nvPr>
            <p:ph type="body" idx="1"/>
          </p:nvPr>
        </p:nvSpPr>
        <p:spPr>
          <a:xfrm>
            <a:off x="311700" y="1229875"/>
            <a:ext cx="4260300" cy="3339000"/>
          </a:xfrm>
          <a:prstGeom prst="rect">
            <a:avLst/>
          </a:prstGeom>
        </p:spPr>
        <p:txBody>
          <a:bodyPr spcFirstLastPara="1" wrap="square" lIns="91425" tIns="91425" rIns="91425" bIns="91425" anchor="t" anchorCtr="0">
            <a:normAutofit/>
          </a:bodyPr>
          <a:lstStyle/>
          <a:p>
            <a:pPr marL="0" lvl="0" indent="0" algn="l" rtl="0">
              <a:lnSpc>
                <a:spcPct val="108000"/>
              </a:lnSpc>
              <a:spcBef>
                <a:spcPts val="0"/>
              </a:spcBef>
              <a:spcAft>
                <a:spcPts val="0"/>
              </a:spcAft>
              <a:buNone/>
            </a:pPr>
            <a:r>
              <a:rPr lang="en-GB">
                <a:solidFill>
                  <a:srgbClr val="000000"/>
                </a:solidFill>
                <a:latin typeface="Arial"/>
                <a:ea typeface="Arial"/>
                <a:cs typeface="Arial"/>
                <a:sym typeface="Arial"/>
              </a:rPr>
              <a:t>•The Library maintains a collection of approximately 1.8 million print items, 161,396 cartographic materials, and 872,396 ebooks. 82% of total collection budget is allocated to e-resources</a:t>
            </a:r>
            <a:endParaRPr>
              <a:solidFill>
                <a:srgbClr val="000000"/>
              </a:solidFill>
              <a:latin typeface="Arial"/>
              <a:ea typeface="Arial"/>
              <a:cs typeface="Arial"/>
              <a:sym typeface="Arial"/>
            </a:endParaRPr>
          </a:p>
          <a:p>
            <a:pPr marL="0" lvl="0" indent="0" algn="l" rtl="0">
              <a:spcBef>
                <a:spcPts val="1600"/>
              </a:spcBef>
              <a:spcAft>
                <a:spcPts val="1200"/>
              </a:spcAft>
              <a:buNone/>
            </a:pPr>
            <a:r>
              <a:rPr lang="en-GB">
                <a:solidFill>
                  <a:srgbClr val="000000"/>
                </a:solidFill>
                <a:latin typeface="Arial"/>
                <a:ea typeface="Arial"/>
                <a:cs typeface="Arial"/>
                <a:sym typeface="Arial"/>
              </a:rPr>
              <a:t>•</a:t>
            </a:r>
            <a:r>
              <a:rPr lang="en-GB" u="sng">
                <a:solidFill>
                  <a:srgbClr val="000000"/>
                </a:solidFill>
                <a:latin typeface="Arial"/>
                <a:ea typeface="Arial"/>
                <a:cs typeface="Arial"/>
                <a:sym typeface="Arial"/>
                <a:hlinkClick r:id="rId3">
                  <a:extLst>
                    <a:ext uri="{A12FA001-AC4F-418D-AE19-62706E023703}">
                      <ahyp:hlinkClr xmlns:ahyp="http://schemas.microsoft.com/office/drawing/2018/hyperlinkcolor" val="tx"/>
                    </a:ext>
                  </a:extLst>
                </a:hlinkClick>
              </a:rPr>
              <a:t>https://library.carleton.ca/</a:t>
            </a:r>
            <a:r>
              <a:rPr lang="en-GB">
                <a:solidFill>
                  <a:srgbClr val="000000"/>
                </a:solidFill>
                <a:latin typeface="Arial"/>
                <a:ea typeface="Arial"/>
                <a:cs typeface="Arial"/>
                <a:sym typeface="Arial"/>
              </a:rPr>
              <a:t> (general overview of where students and faculty can find help)</a:t>
            </a:r>
            <a:endParaRPr sz="2400"/>
          </a:p>
        </p:txBody>
      </p:sp>
      <p:pic>
        <p:nvPicPr>
          <p:cNvPr id="105" name="Google Shape;105;p15"/>
          <p:cNvPicPr preferRelativeResize="0"/>
          <p:nvPr/>
        </p:nvPicPr>
        <p:blipFill>
          <a:blip r:embed="rId4" cstate="email">
            <a:alphaModFix/>
            <a:extLst>
              <a:ext uri="{28A0092B-C50C-407E-A947-70E740481C1C}">
                <a14:useLocalDpi xmlns:a14="http://schemas.microsoft.com/office/drawing/2010/main"/>
              </a:ext>
            </a:extLst>
          </a:blip>
          <a:stretch>
            <a:fillRect/>
          </a:stretch>
        </p:blipFill>
        <p:spPr>
          <a:xfrm>
            <a:off x="4688700" y="410000"/>
            <a:ext cx="4267201" cy="1097550"/>
          </a:xfrm>
          <a:prstGeom prst="rect">
            <a:avLst/>
          </a:prstGeom>
          <a:noFill/>
          <a:ln>
            <a:noFill/>
          </a:ln>
        </p:spPr>
      </p:pic>
      <p:pic>
        <p:nvPicPr>
          <p:cNvPr id="106" name="Google Shape;106;p15"/>
          <p:cNvPicPr preferRelativeResize="0"/>
          <p:nvPr/>
        </p:nvPicPr>
        <p:blipFill>
          <a:blip r:embed="rId5">
            <a:alphaModFix/>
          </a:blip>
          <a:stretch>
            <a:fillRect/>
          </a:stretch>
        </p:blipFill>
        <p:spPr>
          <a:xfrm>
            <a:off x="5176825" y="1665750"/>
            <a:ext cx="3707600" cy="2467250"/>
          </a:xfrm>
          <a:prstGeom prst="rect">
            <a:avLst/>
          </a:prstGeom>
          <a:noFill/>
          <a:ln>
            <a:noFill/>
          </a:ln>
        </p:spPr>
      </p:pic>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Shape 110"/>
        <p:cNvGrpSpPr/>
        <p:nvPr/>
      </p:nvGrpSpPr>
      <p:grpSpPr>
        <a:xfrm>
          <a:off x="0" y="0"/>
          <a:ext cx="0" cy="0"/>
          <a:chOff x="0" y="0"/>
          <a:chExt cx="0" cy="0"/>
        </a:xfrm>
      </p:grpSpPr>
      <p:sp>
        <p:nvSpPr>
          <p:cNvPr id="111" name="Google Shape;111;p16"/>
          <p:cNvSpPr txBox="1">
            <a:spLocks noGrp="1"/>
          </p:cNvSpPr>
          <p:nvPr>
            <p:ph type="title"/>
          </p:nvPr>
        </p:nvSpPr>
        <p:spPr>
          <a:xfrm>
            <a:off x="311700" y="410000"/>
            <a:ext cx="8520600" cy="6078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GB"/>
              <a:t>Research Support Services</a:t>
            </a:r>
            <a:endParaRPr/>
          </a:p>
        </p:txBody>
      </p:sp>
      <p:sp>
        <p:nvSpPr>
          <p:cNvPr id="112" name="Google Shape;112;p16"/>
          <p:cNvSpPr txBox="1">
            <a:spLocks noGrp="1"/>
          </p:cNvSpPr>
          <p:nvPr>
            <p:ph type="body" idx="1"/>
          </p:nvPr>
        </p:nvSpPr>
        <p:spPr>
          <a:xfrm>
            <a:off x="311700" y="1229875"/>
            <a:ext cx="4260300" cy="3339000"/>
          </a:xfrm>
          <a:prstGeom prst="rect">
            <a:avLst/>
          </a:prstGeom>
        </p:spPr>
        <p:txBody>
          <a:bodyPr spcFirstLastPara="1" wrap="square" lIns="91425" tIns="91425" rIns="91425" bIns="91425" anchor="t" anchorCtr="0">
            <a:normAutofit fontScale="85000" lnSpcReduction="10000"/>
          </a:bodyPr>
          <a:lstStyle/>
          <a:p>
            <a:pPr marL="0" lvl="0" indent="0" algn="l" rtl="0">
              <a:lnSpc>
                <a:spcPct val="108000"/>
              </a:lnSpc>
              <a:spcBef>
                <a:spcPts val="0"/>
              </a:spcBef>
              <a:spcAft>
                <a:spcPts val="0"/>
              </a:spcAft>
              <a:buNone/>
            </a:pPr>
            <a:r>
              <a:rPr lang="en-GB" sz="1817">
                <a:solidFill>
                  <a:srgbClr val="000000"/>
                </a:solidFill>
                <a:latin typeface="Arial"/>
                <a:ea typeface="Arial"/>
                <a:cs typeface="Arial"/>
                <a:sym typeface="Arial"/>
              </a:rPr>
              <a:t>What we do :</a:t>
            </a:r>
            <a:endParaRPr sz="1817">
              <a:solidFill>
                <a:srgbClr val="000000"/>
              </a:solidFill>
              <a:latin typeface="Arial"/>
              <a:ea typeface="Arial"/>
              <a:cs typeface="Arial"/>
              <a:sym typeface="Arial"/>
            </a:endParaRPr>
          </a:p>
          <a:p>
            <a:pPr marL="457200" lvl="0" indent="-318051" algn="l" rtl="0">
              <a:lnSpc>
                <a:spcPct val="108000"/>
              </a:lnSpc>
              <a:spcBef>
                <a:spcPts val="1600"/>
              </a:spcBef>
              <a:spcAft>
                <a:spcPts val="0"/>
              </a:spcAft>
              <a:buClr>
                <a:srgbClr val="000000"/>
              </a:buClr>
              <a:buSzPct val="100000"/>
              <a:buFont typeface="Arial"/>
              <a:buChar char="●"/>
            </a:pPr>
            <a:r>
              <a:rPr lang="en-GB" sz="1817">
                <a:solidFill>
                  <a:srgbClr val="000000"/>
                </a:solidFill>
                <a:latin typeface="Arial"/>
                <a:ea typeface="Arial"/>
                <a:cs typeface="Arial"/>
                <a:sym typeface="Arial"/>
              </a:rPr>
              <a:t>Liaison (faculty)</a:t>
            </a:r>
            <a:endParaRPr sz="1817">
              <a:solidFill>
                <a:srgbClr val="000000"/>
              </a:solidFill>
              <a:latin typeface="Arial"/>
              <a:ea typeface="Arial"/>
              <a:cs typeface="Arial"/>
              <a:sym typeface="Arial"/>
            </a:endParaRPr>
          </a:p>
          <a:p>
            <a:pPr marL="0" lvl="0" indent="0" algn="l" rtl="0">
              <a:lnSpc>
                <a:spcPct val="108000"/>
              </a:lnSpc>
              <a:spcBef>
                <a:spcPts val="0"/>
              </a:spcBef>
              <a:spcAft>
                <a:spcPts val="0"/>
              </a:spcAft>
              <a:buNone/>
            </a:pPr>
            <a:endParaRPr sz="1817">
              <a:solidFill>
                <a:srgbClr val="000000"/>
              </a:solidFill>
              <a:latin typeface="Arial"/>
              <a:ea typeface="Arial"/>
              <a:cs typeface="Arial"/>
              <a:sym typeface="Arial"/>
            </a:endParaRPr>
          </a:p>
          <a:p>
            <a:pPr marL="457200" lvl="0" indent="-318051" algn="l" rtl="0">
              <a:lnSpc>
                <a:spcPct val="108000"/>
              </a:lnSpc>
              <a:spcBef>
                <a:spcPts val="0"/>
              </a:spcBef>
              <a:spcAft>
                <a:spcPts val="0"/>
              </a:spcAft>
              <a:buClr>
                <a:srgbClr val="000000"/>
              </a:buClr>
              <a:buSzPct val="100000"/>
              <a:buFont typeface="Arial"/>
              <a:buChar char="●"/>
            </a:pPr>
            <a:r>
              <a:rPr lang="en-GB" sz="1817">
                <a:solidFill>
                  <a:srgbClr val="000000"/>
                </a:solidFill>
                <a:latin typeface="Arial"/>
                <a:ea typeface="Arial"/>
                <a:cs typeface="Arial"/>
                <a:sym typeface="Arial"/>
              </a:rPr>
              <a:t>Research help (desk and virtual chat)</a:t>
            </a:r>
            <a:endParaRPr sz="1817">
              <a:solidFill>
                <a:srgbClr val="000000"/>
              </a:solidFill>
              <a:latin typeface="Arial"/>
              <a:ea typeface="Arial"/>
              <a:cs typeface="Arial"/>
              <a:sym typeface="Arial"/>
            </a:endParaRPr>
          </a:p>
          <a:p>
            <a:pPr marL="914400" lvl="1" indent="-318051" algn="l" rtl="0">
              <a:lnSpc>
                <a:spcPct val="108000"/>
              </a:lnSpc>
              <a:spcBef>
                <a:spcPts val="0"/>
              </a:spcBef>
              <a:spcAft>
                <a:spcPts val="0"/>
              </a:spcAft>
              <a:buClr>
                <a:srgbClr val="000000"/>
              </a:buClr>
              <a:buSzPct val="100000"/>
              <a:buFont typeface="Arial"/>
              <a:buChar char="○"/>
            </a:pPr>
            <a:r>
              <a:rPr lang="en-GB" sz="1817">
                <a:solidFill>
                  <a:srgbClr val="000000"/>
                </a:solidFill>
                <a:latin typeface="Arial"/>
                <a:ea typeface="Arial"/>
                <a:cs typeface="Arial"/>
                <a:sym typeface="Arial"/>
              </a:rPr>
              <a:t>Instruction (course related, workshops for graduate and undergraduate levels)</a:t>
            </a:r>
            <a:endParaRPr sz="1817">
              <a:solidFill>
                <a:srgbClr val="000000"/>
              </a:solidFill>
              <a:latin typeface="Arial"/>
              <a:ea typeface="Arial"/>
              <a:cs typeface="Arial"/>
              <a:sym typeface="Arial"/>
            </a:endParaRPr>
          </a:p>
          <a:p>
            <a:pPr marL="914400" lvl="1" indent="-318051" algn="l" rtl="0">
              <a:lnSpc>
                <a:spcPct val="108000"/>
              </a:lnSpc>
              <a:spcBef>
                <a:spcPts val="0"/>
              </a:spcBef>
              <a:spcAft>
                <a:spcPts val="0"/>
              </a:spcAft>
              <a:buClr>
                <a:srgbClr val="000000"/>
              </a:buClr>
              <a:buSzPct val="100000"/>
              <a:buFont typeface="Arial"/>
              <a:buChar char="○"/>
            </a:pPr>
            <a:r>
              <a:rPr lang="en-GB" sz="1817">
                <a:solidFill>
                  <a:srgbClr val="000000"/>
                </a:solidFill>
                <a:latin typeface="Arial"/>
                <a:ea typeface="Arial"/>
                <a:cs typeface="Arial"/>
                <a:sym typeface="Arial"/>
              </a:rPr>
              <a:t>Creating and maintaining subject guides, course guides and help guides</a:t>
            </a:r>
            <a:endParaRPr sz="1817">
              <a:solidFill>
                <a:srgbClr val="000000"/>
              </a:solidFill>
              <a:latin typeface="Arial"/>
              <a:ea typeface="Arial"/>
              <a:cs typeface="Arial"/>
              <a:sym typeface="Arial"/>
            </a:endParaRPr>
          </a:p>
          <a:p>
            <a:pPr marL="914400" lvl="1" indent="-318051" algn="l" rtl="0">
              <a:lnSpc>
                <a:spcPct val="108000"/>
              </a:lnSpc>
              <a:spcBef>
                <a:spcPts val="0"/>
              </a:spcBef>
              <a:spcAft>
                <a:spcPts val="0"/>
              </a:spcAft>
              <a:buClr>
                <a:srgbClr val="000000"/>
              </a:buClr>
              <a:buSzPct val="100000"/>
              <a:buFont typeface="Arial"/>
              <a:buChar char="○"/>
            </a:pPr>
            <a:r>
              <a:rPr lang="en-GB" sz="1817">
                <a:solidFill>
                  <a:srgbClr val="000000"/>
                </a:solidFill>
                <a:latin typeface="Arial"/>
                <a:ea typeface="Arial"/>
                <a:cs typeface="Arial"/>
                <a:sym typeface="Arial"/>
              </a:rPr>
              <a:t>Individual research assistance</a:t>
            </a:r>
            <a:endParaRPr sz="1817">
              <a:solidFill>
                <a:srgbClr val="000000"/>
              </a:solidFill>
              <a:latin typeface="Arial"/>
              <a:ea typeface="Arial"/>
              <a:cs typeface="Arial"/>
              <a:sym typeface="Arial"/>
            </a:endParaRPr>
          </a:p>
          <a:p>
            <a:pPr marL="914400" lvl="1" indent="-318051" algn="l" rtl="0">
              <a:lnSpc>
                <a:spcPct val="108000"/>
              </a:lnSpc>
              <a:spcBef>
                <a:spcPts val="0"/>
              </a:spcBef>
              <a:spcAft>
                <a:spcPts val="0"/>
              </a:spcAft>
              <a:buClr>
                <a:srgbClr val="000000"/>
              </a:buClr>
              <a:buSzPct val="100000"/>
              <a:buFont typeface="Arial"/>
              <a:buChar char="○"/>
            </a:pPr>
            <a:r>
              <a:rPr lang="en-GB" sz="1817">
                <a:solidFill>
                  <a:srgbClr val="000000"/>
                </a:solidFill>
                <a:latin typeface="Arial"/>
                <a:ea typeface="Arial"/>
                <a:cs typeface="Arial"/>
                <a:sym typeface="Arial"/>
              </a:rPr>
              <a:t>Support of faculty research</a:t>
            </a:r>
            <a:endParaRPr sz="1817">
              <a:solidFill>
                <a:srgbClr val="000000"/>
              </a:solidFill>
              <a:latin typeface="Arial"/>
              <a:ea typeface="Arial"/>
              <a:cs typeface="Arial"/>
              <a:sym typeface="Arial"/>
            </a:endParaRPr>
          </a:p>
          <a:p>
            <a:pPr marL="0" lvl="0" indent="0" algn="l" rtl="0">
              <a:spcBef>
                <a:spcPts val="1600"/>
              </a:spcBef>
              <a:spcAft>
                <a:spcPts val="0"/>
              </a:spcAft>
              <a:buNone/>
            </a:pPr>
            <a:endParaRPr sz="1100">
              <a:solidFill>
                <a:srgbClr val="000000"/>
              </a:solidFill>
              <a:latin typeface="Arial"/>
              <a:ea typeface="Arial"/>
              <a:cs typeface="Arial"/>
              <a:sym typeface="Arial"/>
            </a:endParaRPr>
          </a:p>
          <a:p>
            <a:pPr marL="0" lvl="0" indent="0" algn="l" rtl="0">
              <a:spcBef>
                <a:spcPts val="0"/>
              </a:spcBef>
              <a:spcAft>
                <a:spcPts val="1200"/>
              </a:spcAft>
              <a:buNone/>
            </a:pPr>
            <a:endParaRPr/>
          </a:p>
        </p:txBody>
      </p:sp>
      <p:pic>
        <p:nvPicPr>
          <p:cNvPr id="113" name="Google Shape;113;p16"/>
          <p:cNvPicPr preferRelativeResize="0"/>
          <p:nvPr/>
        </p:nvPicPr>
        <p:blipFill>
          <a:blip r:embed="rId3">
            <a:alphaModFix/>
          </a:blip>
          <a:stretch>
            <a:fillRect/>
          </a:stretch>
        </p:blipFill>
        <p:spPr>
          <a:xfrm>
            <a:off x="4572000" y="703639"/>
            <a:ext cx="4476175" cy="2661086"/>
          </a:xfrm>
          <a:prstGeom prst="rect">
            <a:avLst/>
          </a:prstGeom>
          <a:noFill/>
          <a:ln>
            <a:noFill/>
          </a:ln>
        </p:spPr>
      </p:pic>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Shape 117"/>
        <p:cNvGrpSpPr/>
        <p:nvPr/>
      </p:nvGrpSpPr>
      <p:grpSpPr>
        <a:xfrm>
          <a:off x="0" y="0"/>
          <a:ext cx="0" cy="0"/>
          <a:chOff x="0" y="0"/>
          <a:chExt cx="0" cy="0"/>
        </a:xfrm>
      </p:grpSpPr>
      <p:sp>
        <p:nvSpPr>
          <p:cNvPr id="118" name="Google Shape;118;p17"/>
          <p:cNvSpPr txBox="1">
            <a:spLocks noGrp="1"/>
          </p:cNvSpPr>
          <p:nvPr>
            <p:ph type="body" idx="1"/>
          </p:nvPr>
        </p:nvSpPr>
        <p:spPr>
          <a:xfrm>
            <a:off x="349150" y="451225"/>
            <a:ext cx="4260300" cy="3339000"/>
          </a:xfrm>
          <a:prstGeom prst="rect">
            <a:avLst/>
          </a:prstGeom>
        </p:spPr>
        <p:txBody>
          <a:bodyPr spcFirstLastPara="1" wrap="square" lIns="91425" tIns="91425" rIns="91425" bIns="91425" anchor="t" anchorCtr="0">
            <a:normAutofit/>
          </a:bodyPr>
          <a:lstStyle/>
          <a:p>
            <a:pPr marL="0" lvl="0" indent="0" algn="l" rtl="0">
              <a:spcBef>
                <a:spcPts val="0"/>
              </a:spcBef>
              <a:spcAft>
                <a:spcPts val="1200"/>
              </a:spcAft>
              <a:buNone/>
            </a:pPr>
            <a:r>
              <a:rPr lang="en-GB" sz="1600">
                <a:solidFill>
                  <a:srgbClr val="000000"/>
                </a:solidFill>
                <a:latin typeface="Arial"/>
                <a:ea typeface="Arial"/>
                <a:cs typeface="Arial"/>
                <a:sym typeface="Arial"/>
              </a:rPr>
              <a:t>The Ask the Librarian Service rolled out with Carleton staff in the fall of 2017</a:t>
            </a:r>
            <a:endParaRPr sz="2200"/>
          </a:p>
        </p:txBody>
      </p:sp>
      <p:pic>
        <p:nvPicPr>
          <p:cNvPr id="119" name="Google Shape;119;p17"/>
          <p:cNvPicPr preferRelativeResize="0"/>
          <p:nvPr/>
        </p:nvPicPr>
        <p:blipFill>
          <a:blip r:embed="rId3" cstate="email">
            <a:alphaModFix/>
            <a:extLst>
              <a:ext uri="{28A0092B-C50C-407E-A947-70E740481C1C}">
                <a14:useLocalDpi xmlns:a14="http://schemas.microsoft.com/office/drawing/2010/main"/>
              </a:ext>
            </a:extLst>
          </a:blip>
          <a:stretch>
            <a:fillRect/>
          </a:stretch>
        </p:blipFill>
        <p:spPr>
          <a:xfrm>
            <a:off x="625425" y="1530300"/>
            <a:ext cx="6365076" cy="2194625"/>
          </a:xfrm>
          <a:prstGeom prst="rect">
            <a:avLst/>
          </a:prstGeom>
          <a:noFill/>
          <a:ln>
            <a:noFill/>
          </a:ln>
        </p:spPr>
      </p:pic>
      <p:pic>
        <p:nvPicPr>
          <p:cNvPr id="120" name="Google Shape;120;p17"/>
          <p:cNvPicPr preferRelativeResize="0"/>
          <p:nvPr/>
        </p:nvPicPr>
        <p:blipFill>
          <a:blip r:embed="rId4">
            <a:alphaModFix/>
          </a:blip>
          <a:stretch>
            <a:fillRect/>
          </a:stretch>
        </p:blipFill>
        <p:spPr>
          <a:xfrm>
            <a:off x="6744125" y="151750"/>
            <a:ext cx="2143125" cy="2143125"/>
          </a:xfrm>
          <a:prstGeom prst="rect">
            <a:avLst/>
          </a:prstGeom>
          <a:noFill/>
          <a:ln>
            <a:noFill/>
          </a:ln>
        </p:spPr>
      </p:pic>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Shape 124"/>
        <p:cNvGrpSpPr/>
        <p:nvPr/>
      </p:nvGrpSpPr>
      <p:grpSpPr>
        <a:xfrm>
          <a:off x="0" y="0"/>
          <a:ext cx="0" cy="0"/>
          <a:chOff x="0" y="0"/>
          <a:chExt cx="0" cy="0"/>
        </a:xfrm>
      </p:grpSpPr>
      <p:sp>
        <p:nvSpPr>
          <p:cNvPr id="125" name="Google Shape;125;p18"/>
          <p:cNvSpPr txBox="1">
            <a:spLocks noGrp="1"/>
          </p:cNvSpPr>
          <p:nvPr>
            <p:ph type="title"/>
          </p:nvPr>
        </p:nvSpPr>
        <p:spPr>
          <a:xfrm>
            <a:off x="311700" y="410000"/>
            <a:ext cx="8520600" cy="6078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GB"/>
              <a:t>Off to a slow start</a:t>
            </a:r>
            <a:endParaRPr/>
          </a:p>
        </p:txBody>
      </p:sp>
      <p:sp>
        <p:nvSpPr>
          <p:cNvPr id="126" name="Google Shape;126;p18"/>
          <p:cNvSpPr txBox="1">
            <a:spLocks noGrp="1"/>
          </p:cNvSpPr>
          <p:nvPr>
            <p:ph type="body" idx="1"/>
          </p:nvPr>
        </p:nvSpPr>
        <p:spPr>
          <a:xfrm>
            <a:off x="311700" y="1229875"/>
            <a:ext cx="4191300" cy="3339000"/>
          </a:xfrm>
          <a:prstGeom prst="rect">
            <a:avLst/>
          </a:prstGeom>
        </p:spPr>
        <p:txBody>
          <a:bodyPr spcFirstLastPara="1" wrap="square" lIns="91425" tIns="91425" rIns="91425" bIns="91425" anchor="t" anchorCtr="0">
            <a:normAutofit/>
          </a:bodyPr>
          <a:lstStyle/>
          <a:p>
            <a:pPr marL="457200" lvl="0" indent="-323850" algn="l" rtl="0">
              <a:spcBef>
                <a:spcPts val="0"/>
              </a:spcBef>
              <a:spcAft>
                <a:spcPts val="0"/>
              </a:spcAft>
              <a:buSzPts val="1500"/>
              <a:buChar char="●"/>
            </a:pPr>
            <a:r>
              <a:rPr lang="en-GB" sz="1500"/>
              <a:t>Texting Pilot began in September 2019</a:t>
            </a:r>
            <a:endParaRPr sz="1500"/>
          </a:p>
          <a:p>
            <a:pPr marL="457200" lvl="0" indent="-323850" algn="l" rtl="0">
              <a:spcBef>
                <a:spcPts val="0"/>
              </a:spcBef>
              <a:spcAft>
                <a:spcPts val="0"/>
              </a:spcAft>
              <a:buSzPts val="1500"/>
              <a:buChar char="●"/>
            </a:pPr>
            <a:r>
              <a:rPr lang="en-GB" sz="1500"/>
              <a:t>Five libraries participated</a:t>
            </a:r>
            <a:endParaRPr sz="1500"/>
          </a:p>
          <a:p>
            <a:pPr marL="0" lvl="0" indent="0" algn="l" rtl="0">
              <a:spcBef>
                <a:spcPts val="1200"/>
              </a:spcBef>
              <a:spcAft>
                <a:spcPts val="0"/>
              </a:spcAft>
              <a:buNone/>
            </a:pPr>
            <a:endParaRPr/>
          </a:p>
          <a:p>
            <a:pPr marL="0" lvl="0" indent="0" algn="l" rtl="0">
              <a:spcBef>
                <a:spcPts val="1200"/>
              </a:spcBef>
              <a:spcAft>
                <a:spcPts val="1200"/>
              </a:spcAft>
              <a:buNone/>
            </a:pPr>
            <a:endParaRPr/>
          </a:p>
        </p:txBody>
      </p:sp>
      <p:pic>
        <p:nvPicPr>
          <p:cNvPr id="127" name="Google Shape;127;p18"/>
          <p:cNvPicPr preferRelativeResize="0"/>
          <p:nvPr/>
        </p:nvPicPr>
        <p:blipFill>
          <a:blip r:embed="rId3" cstate="email">
            <a:alphaModFix/>
            <a:extLst>
              <a:ext uri="{28A0092B-C50C-407E-A947-70E740481C1C}">
                <a14:useLocalDpi xmlns:a14="http://schemas.microsoft.com/office/drawing/2010/main"/>
              </a:ext>
            </a:extLst>
          </a:blip>
          <a:stretch>
            <a:fillRect/>
          </a:stretch>
        </p:blipFill>
        <p:spPr>
          <a:xfrm>
            <a:off x="4705400" y="193850"/>
            <a:ext cx="4336200" cy="2610754"/>
          </a:xfrm>
          <a:prstGeom prst="rect">
            <a:avLst/>
          </a:prstGeom>
          <a:noFill/>
          <a:ln>
            <a:noFill/>
          </a:ln>
        </p:spPr>
      </p:pic>
      <p:pic>
        <p:nvPicPr>
          <p:cNvPr id="128" name="Google Shape;128;p18"/>
          <p:cNvPicPr preferRelativeResize="0"/>
          <p:nvPr/>
        </p:nvPicPr>
        <p:blipFill>
          <a:blip r:embed="rId4" cstate="email">
            <a:alphaModFix/>
            <a:extLst>
              <a:ext uri="{28A0092B-C50C-407E-A947-70E740481C1C}">
                <a14:useLocalDpi xmlns:a14="http://schemas.microsoft.com/office/drawing/2010/main"/>
              </a:ext>
            </a:extLst>
          </a:blip>
          <a:stretch>
            <a:fillRect/>
          </a:stretch>
        </p:blipFill>
        <p:spPr>
          <a:xfrm>
            <a:off x="239250" y="2042725"/>
            <a:ext cx="4336188" cy="2610750"/>
          </a:xfrm>
          <a:prstGeom prst="rect">
            <a:avLst/>
          </a:prstGeom>
          <a:noFill/>
          <a:ln>
            <a:noFill/>
          </a:ln>
        </p:spPr>
      </p:pic>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Shape 132"/>
        <p:cNvGrpSpPr/>
        <p:nvPr/>
      </p:nvGrpSpPr>
      <p:grpSpPr>
        <a:xfrm>
          <a:off x="0" y="0"/>
          <a:ext cx="0" cy="0"/>
          <a:chOff x="0" y="0"/>
          <a:chExt cx="0" cy="0"/>
        </a:xfrm>
      </p:grpSpPr>
      <p:sp>
        <p:nvSpPr>
          <p:cNvPr id="133" name="Google Shape;133;p19"/>
          <p:cNvSpPr txBox="1">
            <a:spLocks noGrp="1"/>
          </p:cNvSpPr>
          <p:nvPr>
            <p:ph type="title"/>
          </p:nvPr>
        </p:nvSpPr>
        <p:spPr>
          <a:xfrm>
            <a:off x="311700" y="410000"/>
            <a:ext cx="2765400" cy="2757000"/>
          </a:xfrm>
          <a:prstGeom prst="rect">
            <a:avLst/>
          </a:prstGeom>
        </p:spPr>
        <p:txBody>
          <a:bodyPr spcFirstLastPara="1" wrap="square" lIns="91425" tIns="91425" rIns="91425" bIns="91425" anchor="t" anchorCtr="0">
            <a:normAutofit/>
          </a:bodyPr>
          <a:lstStyle/>
          <a:p>
            <a:pPr marL="0" lvl="0" indent="0" algn="l" rtl="0">
              <a:spcBef>
                <a:spcPts val="0"/>
              </a:spcBef>
              <a:spcAft>
                <a:spcPts val="0"/>
              </a:spcAft>
              <a:buNone/>
            </a:pPr>
            <a:r>
              <a:rPr lang="en-GB"/>
              <a:t>Promotion : bookmark</a:t>
            </a:r>
            <a:endParaRPr/>
          </a:p>
        </p:txBody>
      </p:sp>
      <p:pic>
        <p:nvPicPr>
          <p:cNvPr id="134" name="Google Shape;134;p19"/>
          <p:cNvPicPr preferRelativeResize="0"/>
          <p:nvPr/>
        </p:nvPicPr>
        <p:blipFill>
          <a:blip r:embed="rId3" cstate="email">
            <a:alphaModFix/>
            <a:extLst>
              <a:ext uri="{28A0092B-C50C-407E-A947-70E740481C1C}">
                <a14:useLocalDpi xmlns:a14="http://schemas.microsoft.com/office/drawing/2010/main"/>
              </a:ext>
            </a:extLst>
          </a:blip>
          <a:stretch>
            <a:fillRect/>
          </a:stretch>
        </p:blipFill>
        <p:spPr>
          <a:xfrm>
            <a:off x="4173300" y="83350"/>
            <a:ext cx="1685013" cy="4757724"/>
          </a:xfrm>
          <a:prstGeom prst="rect">
            <a:avLst/>
          </a:prstGeom>
          <a:noFill/>
          <a:ln>
            <a:noFill/>
          </a:ln>
        </p:spPr>
      </p:pic>
      <p:sp>
        <p:nvSpPr>
          <p:cNvPr id="135" name="Google Shape;135;p19"/>
          <p:cNvSpPr txBox="1"/>
          <p:nvPr/>
        </p:nvSpPr>
        <p:spPr>
          <a:xfrm>
            <a:off x="546525" y="1235325"/>
            <a:ext cx="3000000" cy="1345200"/>
          </a:xfrm>
          <a:prstGeom prst="rect">
            <a:avLst/>
          </a:prstGeom>
          <a:noFill/>
          <a:ln>
            <a:noFill/>
          </a:ln>
        </p:spPr>
        <p:txBody>
          <a:bodyPr spcFirstLastPara="1" wrap="square" lIns="91425" tIns="91425" rIns="91425" bIns="91425" anchor="t" anchorCtr="0">
            <a:spAutoFit/>
          </a:bodyPr>
          <a:lstStyle/>
          <a:p>
            <a:pPr marL="0" marR="0" lvl="0" indent="0" algn="l" defTabSz="914400" rtl="0" eaLnBrk="1" fontAlgn="auto" latinLnBrk="0" hangingPunct="1">
              <a:lnSpc>
                <a:spcPct val="115000"/>
              </a:lnSpc>
              <a:spcBef>
                <a:spcPts val="0"/>
              </a:spcBef>
              <a:spcAft>
                <a:spcPts val="0"/>
              </a:spcAft>
              <a:buClr>
                <a:srgbClr val="000000"/>
              </a:buClr>
              <a:buSzTx/>
              <a:buFont typeface="Arial"/>
              <a:buNone/>
              <a:tabLst/>
              <a:defRPr/>
            </a:pPr>
            <a:endParaRPr kumimoji="0" sz="1800" b="0" i="0" u="none" strike="noStrike" kern="0" cap="none" spc="0" normalizeH="0" baseline="0" noProof="0">
              <a:ln>
                <a:noFill/>
              </a:ln>
              <a:solidFill>
                <a:srgbClr val="434343"/>
              </a:solidFill>
              <a:effectLst/>
              <a:uLnTx/>
              <a:uFillTx/>
              <a:latin typeface="Roboto"/>
              <a:ea typeface="Roboto"/>
              <a:cs typeface="Roboto"/>
              <a:sym typeface="Roboto"/>
            </a:endParaRPr>
          </a:p>
          <a:p>
            <a:pPr marL="457200" marR="0" lvl="0" indent="0" algn="l" defTabSz="914400" rtl="0" eaLnBrk="1" fontAlgn="auto" latinLnBrk="0" hangingPunct="1">
              <a:lnSpc>
                <a:spcPct val="115000"/>
              </a:lnSpc>
              <a:spcBef>
                <a:spcPts val="1200"/>
              </a:spcBef>
              <a:spcAft>
                <a:spcPts val="0"/>
              </a:spcAft>
              <a:buClr>
                <a:srgbClr val="000000"/>
              </a:buClr>
              <a:buSzTx/>
              <a:buFont typeface="Arial"/>
              <a:buNone/>
              <a:tabLst/>
              <a:defRPr/>
            </a:pPr>
            <a:endParaRPr kumimoji="0" sz="1800" b="0" i="0" u="none" strike="noStrike" kern="0" cap="none" spc="0" normalizeH="0" baseline="0" noProof="0">
              <a:ln>
                <a:noFill/>
              </a:ln>
              <a:solidFill>
                <a:srgbClr val="434343"/>
              </a:solidFill>
              <a:effectLst/>
              <a:uLnTx/>
              <a:uFillTx/>
              <a:latin typeface="Roboto"/>
              <a:ea typeface="Roboto"/>
              <a:cs typeface="Roboto"/>
              <a:sym typeface="Roboto"/>
            </a:endParaRPr>
          </a:p>
          <a:p>
            <a:pPr marL="457200" marR="0" lvl="0" indent="0" algn="l" defTabSz="914400" rtl="0" eaLnBrk="1" fontAlgn="auto" latinLnBrk="0" hangingPunct="1">
              <a:lnSpc>
                <a:spcPct val="115000"/>
              </a:lnSpc>
              <a:spcBef>
                <a:spcPts val="1200"/>
              </a:spcBef>
              <a:spcAft>
                <a:spcPts val="120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Shape 139"/>
        <p:cNvGrpSpPr/>
        <p:nvPr/>
      </p:nvGrpSpPr>
      <p:grpSpPr>
        <a:xfrm>
          <a:off x="0" y="0"/>
          <a:ext cx="0" cy="0"/>
          <a:chOff x="0" y="0"/>
          <a:chExt cx="0" cy="0"/>
        </a:xfrm>
      </p:grpSpPr>
      <p:sp>
        <p:nvSpPr>
          <p:cNvPr id="140" name="Google Shape;140;p20"/>
          <p:cNvSpPr txBox="1">
            <a:spLocks noGrp="1"/>
          </p:cNvSpPr>
          <p:nvPr>
            <p:ph type="title"/>
          </p:nvPr>
        </p:nvSpPr>
        <p:spPr>
          <a:xfrm>
            <a:off x="1419000" y="447350"/>
            <a:ext cx="4654200" cy="6078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GB"/>
              <a:t>Promotion: library website</a:t>
            </a:r>
            <a:endParaRPr/>
          </a:p>
        </p:txBody>
      </p:sp>
      <p:pic>
        <p:nvPicPr>
          <p:cNvPr id="141" name="Google Shape;141;p20"/>
          <p:cNvPicPr preferRelativeResize="0"/>
          <p:nvPr/>
        </p:nvPicPr>
        <p:blipFill>
          <a:blip r:embed="rId3" cstate="email">
            <a:alphaModFix/>
            <a:extLst>
              <a:ext uri="{28A0092B-C50C-407E-A947-70E740481C1C}">
                <a14:useLocalDpi xmlns:a14="http://schemas.microsoft.com/office/drawing/2010/main"/>
              </a:ext>
            </a:extLst>
          </a:blip>
          <a:stretch>
            <a:fillRect/>
          </a:stretch>
        </p:blipFill>
        <p:spPr>
          <a:xfrm>
            <a:off x="733700" y="1088100"/>
            <a:ext cx="7265373" cy="3342950"/>
          </a:xfrm>
          <a:prstGeom prst="rect">
            <a:avLst/>
          </a:prstGeom>
          <a:noFill/>
          <a:ln>
            <a:noFill/>
          </a:ln>
        </p:spPr>
      </p:pic>
      <p:sp>
        <p:nvSpPr>
          <p:cNvPr id="142" name="Google Shape;142;p20"/>
          <p:cNvSpPr/>
          <p:nvPr/>
        </p:nvSpPr>
        <p:spPr>
          <a:xfrm rot="6924806">
            <a:off x="5393492" y="3731282"/>
            <a:ext cx="1154849" cy="524021"/>
          </a:xfrm>
          <a:prstGeom prst="leftArrow">
            <a:avLst>
              <a:gd name="adj1" fmla="val 16767"/>
              <a:gd name="adj2" fmla="val 54986"/>
            </a:avLst>
          </a:prstGeom>
          <a:solidFill>
            <a:srgbClr val="FF0000"/>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143" name="Google Shape;143;p20"/>
          <p:cNvSpPr/>
          <p:nvPr/>
        </p:nvSpPr>
        <p:spPr>
          <a:xfrm rot="2701895">
            <a:off x="1659541" y="4359859"/>
            <a:ext cx="1154635" cy="523966"/>
          </a:xfrm>
          <a:prstGeom prst="leftArrow">
            <a:avLst>
              <a:gd name="adj1" fmla="val 16767"/>
              <a:gd name="adj2" fmla="val 54986"/>
            </a:avLst>
          </a:prstGeom>
          <a:solidFill>
            <a:srgbClr val="FF0000"/>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Shape 147"/>
        <p:cNvGrpSpPr/>
        <p:nvPr/>
      </p:nvGrpSpPr>
      <p:grpSpPr>
        <a:xfrm>
          <a:off x="0" y="0"/>
          <a:ext cx="0" cy="0"/>
          <a:chOff x="0" y="0"/>
          <a:chExt cx="0" cy="0"/>
        </a:xfrm>
      </p:grpSpPr>
      <p:sp>
        <p:nvSpPr>
          <p:cNvPr id="148" name="Google Shape;148;p21"/>
          <p:cNvSpPr txBox="1">
            <a:spLocks noGrp="1"/>
          </p:cNvSpPr>
          <p:nvPr>
            <p:ph type="title"/>
          </p:nvPr>
        </p:nvSpPr>
        <p:spPr>
          <a:xfrm>
            <a:off x="311700" y="410000"/>
            <a:ext cx="1809900" cy="1930800"/>
          </a:xfrm>
          <a:prstGeom prst="rect">
            <a:avLst/>
          </a:prstGeom>
        </p:spPr>
        <p:txBody>
          <a:bodyPr spcFirstLastPara="1" wrap="square" lIns="91425" tIns="91425" rIns="91425" bIns="91425" anchor="t" anchorCtr="0">
            <a:normAutofit/>
          </a:bodyPr>
          <a:lstStyle/>
          <a:p>
            <a:pPr marL="0" lvl="0" indent="0" algn="l" rtl="0">
              <a:spcBef>
                <a:spcPts val="0"/>
              </a:spcBef>
              <a:spcAft>
                <a:spcPts val="0"/>
              </a:spcAft>
              <a:buNone/>
            </a:pPr>
            <a:r>
              <a:rPr lang="en-GB"/>
              <a:t>Library website </a:t>
            </a:r>
            <a:endParaRPr/>
          </a:p>
        </p:txBody>
      </p:sp>
      <p:pic>
        <p:nvPicPr>
          <p:cNvPr id="149" name="Google Shape;149;p21"/>
          <p:cNvPicPr preferRelativeResize="0"/>
          <p:nvPr/>
        </p:nvPicPr>
        <p:blipFill>
          <a:blip r:embed="rId3" cstate="email">
            <a:alphaModFix/>
            <a:extLst>
              <a:ext uri="{28A0092B-C50C-407E-A947-70E740481C1C}">
                <a14:useLocalDpi xmlns:a14="http://schemas.microsoft.com/office/drawing/2010/main"/>
              </a:ext>
            </a:extLst>
          </a:blip>
          <a:stretch>
            <a:fillRect/>
          </a:stretch>
        </p:blipFill>
        <p:spPr>
          <a:xfrm>
            <a:off x="2056175" y="603851"/>
            <a:ext cx="6776125" cy="4195350"/>
          </a:xfrm>
          <a:prstGeom prst="rect">
            <a:avLst/>
          </a:prstGeom>
          <a:noFill/>
          <a:ln>
            <a:noFill/>
          </a:ln>
        </p:spPr>
      </p:pic>
      <p:sp>
        <p:nvSpPr>
          <p:cNvPr id="150" name="Google Shape;150;p21"/>
          <p:cNvSpPr/>
          <p:nvPr/>
        </p:nvSpPr>
        <p:spPr>
          <a:xfrm rot="-2881298">
            <a:off x="4071921" y="2097736"/>
            <a:ext cx="1154968" cy="524067"/>
          </a:xfrm>
          <a:prstGeom prst="leftArrow">
            <a:avLst>
              <a:gd name="adj1" fmla="val 16767"/>
              <a:gd name="adj2" fmla="val 54986"/>
            </a:avLst>
          </a:prstGeom>
          <a:solidFill>
            <a:srgbClr val="FF0000"/>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151" name="Google Shape;151;p21"/>
          <p:cNvSpPr/>
          <p:nvPr/>
        </p:nvSpPr>
        <p:spPr>
          <a:xfrm rot="-4510386">
            <a:off x="7903313" y="1954874"/>
            <a:ext cx="1154749" cy="524068"/>
          </a:xfrm>
          <a:prstGeom prst="leftArrow">
            <a:avLst>
              <a:gd name="adj1" fmla="val 16767"/>
              <a:gd name="adj2" fmla="val 54986"/>
            </a:avLst>
          </a:prstGeom>
          <a:solidFill>
            <a:srgbClr val="FF0000"/>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Shape 155"/>
        <p:cNvGrpSpPr/>
        <p:nvPr/>
      </p:nvGrpSpPr>
      <p:grpSpPr>
        <a:xfrm>
          <a:off x="0" y="0"/>
          <a:ext cx="0" cy="0"/>
          <a:chOff x="0" y="0"/>
          <a:chExt cx="0" cy="0"/>
        </a:xfrm>
      </p:grpSpPr>
      <p:sp>
        <p:nvSpPr>
          <p:cNvPr id="156" name="Google Shape;156;p22"/>
          <p:cNvSpPr txBox="1">
            <a:spLocks noGrp="1"/>
          </p:cNvSpPr>
          <p:nvPr>
            <p:ph type="title"/>
          </p:nvPr>
        </p:nvSpPr>
        <p:spPr>
          <a:xfrm>
            <a:off x="3335900" y="301950"/>
            <a:ext cx="4381800" cy="6078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GB"/>
              <a:t>Promotion: social media  </a:t>
            </a:r>
            <a:endParaRPr/>
          </a:p>
        </p:txBody>
      </p:sp>
      <p:pic>
        <p:nvPicPr>
          <p:cNvPr id="157" name="Google Shape;157;p22"/>
          <p:cNvPicPr preferRelativeResize="0"/>
          <p:nvPr/>
        </p:nvPicPr>
        <p:blipFill>
          <a:blip r:embed="rId3" cstate="email">
            <a:alphaModFix/>
            <a:extLst>
              <a:ext uri="{28A0092B-C50C-407E-A947-70E740481C1C}">
                <a14:useLocalDpi xmlns:a14="http://schemas.microsoft.com/office/drawing/2010/main"/>
              </a:ext>
            </a:extLst>
          </a:blip>
          <a:stretch>
            <a:fillRect/>
          </a:stretch>
        </p:blipFill>
        <p:spPr>
          <a:xfrm>
            <a:off x="526823" y="1176400"/>
            <a:ext cx="3797526" cy="3067000"/>
          </a:xfrm>
          <a:prstGeom prst="rect">
            <a:avLst/>
          </a:prstGeom>
          <a:noFill/>
          <a:ln>
            <a:noFill/>
          </a:ln>
        </p:spPr>
      </p:pic>
      <p:pic>
        <p:nvPicPr>
          <p:cNvPr id="158" name="Google Shape;158;p22"/>
          <p:cNvPicPr preferRelativeResize="0"/>
          <p:nvPr/>
        </p:nvPicPr>
        <p:blipFill>
          <a:blip r:embed="rId4" cstate="email">
            <a:alphaModFix/>
            <a:extLst>
              <a:ext uri="{28A0092B-C50C-407E-A947-70E740481C1C}">
                <a14:useLocalDpi xmlns:a14="http://schemas.microsoft.com/office/drawing/2010/main"/>
              </a:ext>
            </a:extLst>
          </a:blip>
          <a:stretch>
            <a:fillRect/>
          </a:stretch>
        </p:blipFill>
        <p:spPr>
          <a:xfrm>
            <a:off x="4904813" y="1234725"/>
            <a:ext cx="3979639" cy="3672798"/>
          </a:xfrm>
          <a:prstGeom prst="rect">
            <a:avLst/>
          </a:prstGeom>
          <a:noFill/>
          <a:ln>
            <a:noFill/>
          </a:ln>
        </p:spPr>
      </p:pic>
      <p:pic>
        <p:nvPicPr>
          <p:cNvPr id="159" name="Google Shape;159;p22"/>
          <p:cNvPicPr preferRelativeResize="0"/>
          <p:nvPr/>
        </p:nvPicPr>
        <p:blipFill>
          <a:blip r:embed="rId5" cstate="email">
            <a:alphaModFix/>
            <a:extLst>
              <a:ext uri="{28A0092B-C50C-407E-A947-70E740481C1C}">
                <a14:useLocalDpi xmlns:a14="http://schemas.microsoft.com/office/drawing/2010/main"/>
              </a:ext>
            </a:extLst>
          </a:blip>
          <a:stretch>
            <a:fillRect/>
          </a:stretch>
        </p:blipFill>
        <p:spPr>
          <a:xfrm>
            <a:off x="2013630" y="193892"/>
            <a:ext cx="823900" cy="823900"/>
          </a:xfrm>
          <a:prstGeom prst="rect">
            <a:avLst/>
          </a:prstGeom>
          <a:noFill/>
          <a:ln>
            <a:noFill/>
          </a:ln>
        </p:spPr>
      </p:pic>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Shape 163"/>
        <p:cNvGrpSpPr/>
        <p:nvPr/>
      </p:nvGrpSpPr>
      <p:grpSpPr>
        <a:xfrm>
          <a:off x="0" y="0"/>
          <a:ext cx="0" cy="0"/>
          <a:chOff x="0" y="0"/>
          <a:chExt cx="0" cy="0"/>
        </a:xfrm>
      </p:grpSpPr>
      <p:sp>
        <p:nvSpPr>
          <p:cNvPr id="164" name="Google Shape;164;p23"/>
          <p:cNvSpPr txBox="1">
            <a:spLocks noGrp="1"/>
          </p:cNvSpPr>
          <p:nvPr>
            <p:ph type="title"/>
          </p:nvPr>
        </p:nvSpPr>
        <p:spPr>
          <a:xfrm>
            <a:off x="4274350" y="1743475"/>
            <a:ext cx="4371900" cy="1252200"/>
          </a:xfrm>
          <a:prstGeom prst="rect">
            <a:avLst/>
          </a:prstGeom>
        </p:spPr>
        <p:txBody>
          <a:bodyPr spcFirstLastPara="1" wrap="square" lIns="91425" tIns="91425" rIns="91425" bIns="91425" anchor="t" anchorCtr="0">
            <a:normAutofit/>
          </a:bodyPr>
          <a:lstStyle/>
          <a:p>
            <a:pPr marL="0" lvl="0" indent="0" algn="l" rtl="0">
              <a:spcBef>
                <a:spcPts val="0"/>
              </a:spcBef>
              <a:spcAft>
                <a:spcPts val="0"/>
              </a:spcAft>
              <a:buNone/>
            </a:pPr>
            <a:r>
              <a:rPr lang="en-GB"/>
              <a:t>Promotion: Social media</a:t>
            </a:r>
            <a:endParaRPr/>
          </a:p>
        </p:txBody>
      </p:sp>
      <p:pic>
        <p:nvPicPr>
          <p:cNvPr id="165" name="Google Shape;165;p23"/>
          <p:cNvPicPr preferRelativeResize="0"/>
          <p:nvPr/>
        </p:nvPicPr>
        <p:blipFill>
          <a:blip r:embed="rId3" cstate="email">
            <a:alphaModFix/>
            <a:extLst>
              <a:ext uri="{28A0092B-C50C-407E-A947-70E740481C1C}">
                <a14:useLocalDpi xmlns:a14="http://schemas.microsoft.com/office/drawing/2010/main"/>
              </a:ext>
            </a:extLst>
          </a:blip>
          <a:stretch>
            <a:fillRect/>
          </a:stretch>
        </p:blipFill>
        <p:spPr>
          <a:xfrm>
            <a:off x="871275" y="120225"/>
            <a:ext cx="2937533" cy="4903050"/>
          </a:xfrm>
          <a:prstGeom prst="rect">
            <a:avLst/>
          </a:prstGeom>
          <a:noFill/>
          <a:ln>
            <a:noFill/>
          </a:ln>
        </p:spPr>
      </p:pic>
      <p:pic>
        <p:nvPicPr>
          <p:cNvPr id="166" name="Google Shape;166;p23"/>
          <p:cNvPicPr preferRelativeResize="0"/>
          <p:nvPr/>
        </p:nvPicPr>
        <p:blipFill>
          <a:blip r:embed="rId4" cstate="email">
            <a:alphaModFix/>
            <a:extLst>
              <a:ext uri="{28A0092B-C50C-407E-A947-70E740481C1C}">
                <a14:useLocalDpi xmlns:a14="http://schemas.microsoft.com/office/drawing/2010/main"/>
              </a:ext>
            </a:extLst>
          </a:blip>
          <a:stretch>
            <a:fillRect/>
          </a:stretch>
        </p:blipFill>
        <p:spPr>
          <a:xfrm>
            <a:off x="8111000" y="209525"/>
            <a:ext cx="916250" cy="770400"/>
          </a:xfrm>
          <a:prstGeom prst="rect">
            <a:avLst/>
          </a:prstGeom>
          <a:noFill/>
          <a:ln>
            <a:noFill/>
          </a:ln>
        </p:spPr>
      </p:pic>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Shape 170"/>
        <p:cNvGrpSpPr/>
        <p:nvPr/>
      </p:nvGrpSpPr>
      <p:grpSpPr>
        <a:xfrm>
          <a:off x="0" y="0"/>
          <a:ext cx="0" cy="0"/>
          <a:chOff x="0" y="0"/>
          <a:chExt cx="0" cy="0"/>
        </a:xfrm>
      </p:grpSpPr>
      <p:sp>
        <p:nvSpPr>
          <p:cNvPr id="171" name="Google Shape;171;p24"/>
          <p:cNvSpPr txBox="1">
            <a:spLocks noGrp="1"/>
          </p:cNvSpPr>
          <p:nvPr>
            <p:ph type="title"/>
          </p:nvPr>
        </p:nvSpPr>
        <p:spPr>
          <a:xfrm>
            <a:off x="311700" y="410000"/>
            <a:ext cx="2726700" cy="1156800"/>
          </a:xfrm>
          <a:prstGeom prst="rect">
            <a:avLst/>
          </a:prstGeom>
        </p:spPr>
        <p:txBody>
          <a:bodyPr spcFirstLastPara="1" wrap="square" lIns="91425" tIns="91425" rIns="91425" bIns="91425" anchor="t" anchorCtr="0">
            <a:normAutofit/>
          </a:bodyPr>
          <a:lstStyle/>
          <a:p>
            <a:pPr marL="0" lvl="0" indent="0" algn="l" rtl="0">
              <a:spcBef>
                <a:spcPts val="0"/>
              </a:spcBef>
              <a:spcAft>
                <a:spcPts val="0"/>
              </a:spcAft>
              <a:buNone/>
            </a:pPr>
            <a:r>
              <a:rPr lang="en-GB"/>
              <a:t>Promotion: videos</a:t>
            </a:r>
            <a:endParaRPr/>
          </a:p>
        </p:txBody>
      </p:sp>
      <p:pic>
        <p:nvPicPr>
          <p:cNvPr id="172" name="Google Shape;172;p24"/>
          <p:cNvPicPr preferRelativeResize="0"/>
          <p:nvPr/>
        </p:nvPicPr>
        <p:blipFill>
          <a:blip r:embed="rId3" cstate="email">
            <a:alphaModFix/>
            <a:extLst>
              <a:ext uri="{28A0092B-C50C-407E-A947-70E740481C1C}">
                <a14:useLocalDpi xmlns:a14="http://schemas.microsoft.com/office/drawing/2010/main"/>
              </a:ext>
            </a:extLst>
          </a:blip>
          <a:stretch>
            <a:fillRect/>
          </a:stretch>
        </p:blipFill>
        <p:spPr>
          <a:xfrm>
            <a:off x="3264699" y="47650"/>
            <a:ext cx="5657975" cy="4900050"/>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86"/>
        <p:cNvGrpSpPr/>
        <p:nvPr/>
      </p:nvGrpSpPr>
      <p:grpSpPr>
        <a:xfrm>
          <a:off x="0" y="0"/>
          <a:ext cx="0" cy="0"/>
          <a:chOff x="0" y="0"/>
          <a:chExt cx="0" cy="0"/>
        </a:xfrm>
      </p:grpSpPr>
      <p:pic>
        <p:nvPicPr>
          <p:cNvPr id="87" name="Google Shape;87;p18"/>
          <p:cNvPicPr preferRelativeResize="0"/>
          <p:nvPr/>
        </p:nvPicPr>
        <p:blipFill>
          <a:blip r:embed="rId3" cstate="email">
            <a:alphaModFix/>
            <a:extLst>
              <a:ext uri="{28A0092B-C50C-407E-A947-70E740481C1C}">
                <a14:useLocalDpi xmlns:a14="http://schemas.microsoft.com/office/drawing/2010/main"/>
              </a:ext>
            </a:extLst>
          </a:blip>
          <a:stretch>
            <a:fillRect/>
          </a:stretch>
        </p:blipFill>
        <p:spPr>
          <a:xfrm rot="5400000">
            <a:off x="539050" y="-845050"/>
            <a:ext cx="7929225" cy="9518525"/>
          </a:xfrm>
          <a:prstGeom prst="rect">
            <a:avLst/>
          </a:prstGeom>
          <a:noFill/>
          <a:ln>
            <a:noFill/>
          </a:ln>
        </p:spPr>
      </p:pic>
      <p:sp>
        <p:nvSpPr>
          <p:cNvPr id="88" name="Google Shape;88;p18"/>
          <p:cNvSpPr txBox="1"/>
          <p:nvPr/>
        </p:nvSpPr>
        <p:spPr>
          <a:xfrm>
            <a:off x="962475" y="1586175"/>
            <a:ext cx="5020200" cy="6465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3000" b="1">
                <a:highlight>
                  <a:srgbClr val="FFFF00"/>
                </a:highlight>
              </a:rPr>
              <a:t>Scholars Portal Days </a:t>
            </a:r>
            <a:r>
              <a:rPr lang="en" sz="3000" b="1">
                <a:solidFill>
                  <a:schemeClr val="accent5"/>
                </a:solidFill>
                <a:highlight>
                  <a:srgbClr val="FFFF00"/>
                </a:highlight>
              </a:rPr>
              <a:t>2022</a:t>
            </a:r>
            <a:endParaRPr sz="3000" b="1">
              <a:solidFill>
                <a:schemeClr val="accent5"/>
              </a:solidFill>
              <a:highlight>
                <a:srgbClr val="FFFF00"/>
              </a:highlight>
            </a:endParaRPr>
          </a:p>
        </p:txBody>
      </p:sp>
      <p:sp>
        <p:nvSpPr>
          <p:cNvPr id="89" name="Google Shape;89;p18"/>
          <p:cNvSpPr txBox="1"/>
          <p:nvPr/>
        </p:nvSpPr>
        <p:spPr>
          <a:xfrm>
            <a:off x="962475" y="2525550"/>
            <a:ext cx="7237800" cy="12315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4800" b="1">
                <a:highlight>
                  <a:schemeClr val="accent6"/>
                </a:highlight>
              </a:rPr>
              <a:t>Keynote: Leslie Weir</a:t>
            </a:r>
            <a:endParaRPr sz="4800" b="1">
              <a:highlight>
                <a:schemeClr val="accent6"/>
              </a:highlight>
            </a:endParaRPr>
          </a:p>
          <a:p>
            <a:pPr marL="0" lvl="0" indent="0" algn="l" rtl="0">
              <a:spcBef>
                <a:spcPts val="0"/>
              </a:spcBef>
              <a:spcAft>
                <a:spcPts val="0"/>
              </a:spcAft>
              <a:buNone/>
            </a:pPr>
            <a:r>
              <a:rPr lang="en" sz="2000" b="1">
                <a:solidFill>
                  <a:schemeClr val="dk1"/>
                </a:solidFill>
                <a:highlight>
                  <a:schemeClr val="accent6"/>
                </a:highlight>
              </a:rPr>
              <a:t>Librarian &amp; Archivist of Canada</a:t>
            </a:r>
            <a:endParaRPr sz="2300">
              <a:highlight>
                <a:schemeClr val="accent6"/>
              </a:highlight>
            </a:endParaRP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Shape 176"/>
        <p:cNvGrpSpPr/>
        <p:nvPr/>
      </p:nvGrpSpPr>
      <p:grpSpPr>
        <a:xfrm>
          <a:off x="0" y="0"/>
          <a:ext cx="0" cy="0"/>
          <a:chOff x="0" y="0"/>
          <a:chExt cx="0" cy="0"/>
        </a:xfrm>
      </p:grpSpPr>
      <p:sp>
        <p:nvSpPr>
          <p:cNvPr id="177" name="Google Shape;177;p25"/>
          <p:cNvSpPr txBox="1">
            <a:spLocks noGrp="1"/>
          </p:cNvSpPr>
          <p:nvPr>
            <p:ph type="title"/>
          </p:nvPr>
        </p:nvSpPr>
        <p:spPr>
          <a:xfrm>
            <a:off x="311700" y="410000"/>
            <a:ext cx="1929000" cy="2430900"/>
          </a:xfrm>
          <a:prstGeom prst="rect">
            <a:avLst/>
          </a:prstGeom>
        </p:spPr>
        <p:txBody>
          <a:bodyPr spcFirstLastPara="1" wrap="square" lIns="91425" tIns="91425" rIns="91425" bIns="91425" anchor="t" anchorCtr="0">
            <a:normAutofit/>
          </a:bodyPr>
          <a:lstStyle/>
          <a:p>
            <a:pPr marL="0" lvl="0" indent="0" algn="l" rtl="0">
              <a:spcBef>
                <a:spcPts val="0"/>
              </a:spcBef>
              <a:spcAft>
                <a:spcPts val="0"/>
              </a:spcAft>
              <a:buNone/>
            </a:pPr>
            <a:r>
              <a:rPr lang="en-GB"/>
              <a:t>Use of mobile devices</a:t>
            </a:r>
            <a:endParaRPr/>
          </a:p>
        </p:txBody>
      </p:sp>
      <p:pic>
        <p:nvPicPr>
          <p:cNvPr id="178" name="Google Shape;178;p25"/>
          <p:cNvPicPr preferRelativeResize="0"/>
          <p:nvPr/>
        </p:nvPicPr>
        <p:blipFill>
          <a:blip r:embed="rId3">
            <a:alphaModFix/>
          </a:blip>
          <a:stretch>
            <a:fillRect/>
          </a:stretch>
        </p:blipFill>
        <p:spPr>
          <a:xfrm>
            <a:off x="2459830" y="260130"/>
            <a:ext cx="6424600" cy="4314250"/>
          </a:xfrm>
          <a:prstGeom prst="rect">
            <a:avLst/>
          </a:prstGeom>
          <a:noFill/>
          <a:ln>
            <a:noFill/>
          </a:ln>
        </p:spPr>
      </p:pic>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Shape 182"/>
        <p:cNvGrpSpPr/>
        <p:nvPr/>
      </p:nvGrpSpPr>
      <p:grpSpPr>
        <a:xfrm>
          <a:off x="0" y="0"/>
          <a:ext cx="0" cy="0"/>
          <a:chOff x="0" y="0"/>
          <a:chExt cx="0" cy="0"/>
        </a:xfrm>
      </p:grpSpPr>
      <p:sp>
        <p:nvSpPr>
          <p:cNvPr id="183" name="Google Shape;183;p26"/>
          <p:cNvSpPr txBox="1">
            <a:spLocks noGrp="1"/>
          </p:cNvSpPr>
          <p:nvPr>
            <p:ph type="title"/>
          </p:nvPr>
        </p:nvSpPr>
        <p:spPr>
          <a:xfrm>
            <a:off x="311700" y="410000"/>
            <a:ext cx="8520600" cy="6078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GB"/>
              <a:t>Text Usage in 2020 (I don’t like this title)</a:t>
            </a:r>
            <a:endParaRPr/>
          </a:p>
        </p:txBody>
      </p:sp>
      <p:sp>
        <p:nvSpPr>
          <p:cNvPr id="184" name="Google Shape;184;p26"/>
          <p:cNvSpPr txBox="1">
            <a:spLocks noGrp="1"/>
          </p:cNvSpPr>
          <p:nvPr>
            <p:ph type="body" idx="1"/>
          </p:nvPr>
        </p:nvSpPr>
        <p:spPr>
          <a:xfrm>
            <a:off x="311700" y="1229875"/>
            <a:ext cx="6315300" cy="3224100"/>
          </a:xfrm>
          <a:prstGeom prst="rect">
            <a:avLst/>
          </a:prstGeom>
        </p:spPr>
        <p:txBody>
          <a:bodyPr spcFirstLastPara="1" wrap="square" lIns="91425" tIns="91425" rIns="91425" bIns="91425" anchor="t" anchorCtr="0">
            <a:normAutofit/>
          </a:bodyPr>
          <a:lstStyle/>
          <a:p>
            <a:pPr marL="0" lvl="0" indent="0" algn="l" rtl="0">
              <a:spcBef>
                <a:spcPts val="0"/>
              </a:spcBef>
              <a:spcAft>
                <a:spcPts val="0"/>
              </a:spcAft>
              <a:buNone/>
            </a:pPr>
            <a:r>
              <a:rPr lang="en-GB"/>
              <a:t>Successful campaign sees a huge increase in Ask a librarian users, accessing help via text and puts us at #1 among the 5 Universities</a:t>
            </a:r>
            <a:endParaRPr/>
          </a:p>
          <a:p>
            <a:pPr marL="0" lvl="0" indent="0" algn="l" rtl="0">
              <a:spcBef>
                <a:spcPts val="1200"/>
              </a:spcBef>
              <a:spcAft>
                <a:spcPts val="1200"/>
              </a:spcAft>
              <a:buNone/>
            </a:pPr>
            <a:endParaRPr/>
          </a:p>
        </p:txBody>
      </p:sp>
      <p:pic>
        <p:nvPicPr>
          <p:cNvPr id="185" name="Google Shape;185;p26"/>
          <p:cNvPicPr preferRelativeResize="0"/>
          <p:nvPr/>
        </p:nvPicPr>
        <p:blipFill>
          <a:blip r:embed="rId3">
            <a:alphaModFix/>
          </a:blip>
          <a:stretch>
            <a:fillRect/>
          </a:stretch>
        </p:blipFill>
        <p:spPr>
          <a:xfrm>
            <a:off x="1574000" y="1934750"/>
            <a:ext cx="4691075" cy="2816625"/>
          </a:xfrm>
          <a:prstGeom prst="rect">
            <a:avLst/>
          </a:prstGeom>
          <a:noFill/>
          <a:ln>
            <a:noFill/>
          </a:ln>
        </p:spPr>
      </p:pic>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Shape 189"/>
        <p:cNvGrpSpPr/>
        <p:nvPr/>
      </p:nvGrpSpPr>
      <p:grpSpPr>
        <a:xfrm>
          <a:off x="0" y="0"/>
          <a:ext cx="0" cy="0"/>
          <a:chOff x="0" y="0"/>
          <a:chExt cx="0" cy="0"/>
        </a:xfrm>
      </p:grpSpPr>
      <p:sp>
        <p:nvSpPr>
          <p:cNvPr id="190" name="Google Shape;190;p27"/>
          <p:cNvSpPr txBox="1">
            <a:spLocks noGrp="1"/>
          </p:cNvSpPr>
          <p:nvPr>
            <p:ph type="title"/>
          </p:nvPr>
        </p:nvSpPr>
        <p:spPr>
          <a:xfrm>
            <a:off x="311700" y="410000"/>
            <a:ext cx="8520600" cy="6078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GB"/>
              <a:t>2021</a:t>
            </a:r>
            <a:endParaRPr/>
          </a:p>
        </p:txBody>
      </p:sp>
      <p:pic>
        <p:nvPicPr>
          <p:cNvPr id="191" name="Google Shape;191;p27"/>
          <p:cNvPicPr preferRelativeResize="0"/>
          <p:nvPr/>
        </p:nvPicPr>
        <p:blipFill>
          <a:blip r:embed="rId3">
            <a:alphaModFix/>
          </a:blip>
          <a:stretch>
            <a:fillRect/>
          </a:stretch>
        </p:blipFill>
        <p:spPr>
          <a:xfrm>
            <a:off x="1628075" y="566663"/>
            <a:ext cx="6744400" cy="4010175"/>
          </a:xfrm>
          <a:prstGeom prst="rect">
            <a:avLst/>
          </a:prstGeom>
          <a:noFill/>
          <a:ln>
            <a:noFill/>
          </a:ln>
        </p:spPr>
      </p:pic>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Shape 195"/>
        <p:cNvGrpSpPr/>
        <p:nvPr/>
      </p:nvGrpSpPr>
      <p:grpSpPr>
        <a:xfrm>
          <a:off x="0" y="0"/>
          <a:ext cx="0" cy="0"/>
          <a:chOff x="0" y="0"/>
          <a:chExt cx="0" cy="0"/>
        </a:xfrm>
      </p:grpSpPr>
      <p:sp>
        <p:nvSpPr>
          <p:cNvPr id="196" name="Google Shape;196;p28"/>
          <p:cNvSpPr txBox="1">
            <a:spLocks noGrp="1"/>
          </p:cNvSpPr>
          <p:nvPr>
            <p:ph type="title"/>
          </p:nvPr>
        </p:nvSpPr>
        <p:spPr>
          <a:xfrm>
            <a:off x="311700" y="410000"/>
            <a:ext cx="8520600" cy="6078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GB"/>
              <a:t>Off to a good start in 2022</a:t>
            </a:r>
            <a:endParaRPr/>
          </a:p>
        </p:txBody>
      </p:sp>
      <p:pic>
        <p:nvPicPr>
          <p:cNvPr id="197" name="Google Shape;197;p28"/>
          <p:cNvPicPr preferRelativeResize="0"/>
          <p:nvPr/>
        </p:nvPicPr>
        <p:blipFill>
          <a:blip r:embed="rId3">
            <a:alphaModFix/>
          </a:blip>
          <a:stretch>
            <a:fillRect/>
          </a:stretch>
        </p:blipFill>
        <p:spPr>
          <a:xfrm>
            <a:off x="750100" y="1148028"/>
            <a:ext cx="5681675" cy="3420850"/>
          </a:xfrm>
          <a:prstGeom prst="rect">
            <a:avLst/>
          </a:prstGeom>
          <a:noFill/>
          <a:ln>
            <a:noFill/>
          </a:ln>
        </p:spPr>
      </p:pic>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Shape 201"/>
        <p:cNvGrpSpPr/>
        <p:nvPr/>
      </p:nvGrpSpPr>
      <p:grpSpPr>
        <a:xfrm>
          <a:off x="0" y="0"/>
          <a:ext cx="0" cy="0"/>
          <a:chOff x="0" y="0"/>
          <a:chExt cx="0" cy="0"/>
        </a:xfrm>
      </p:grpSpPr>
      <p:sp>
        <p:nvSpPr>
          <p:cNvPr id="202" name="Google Shape;202;p29"/>
          <p:cNvSpPr txBox="1">
            <a:spLocks noGrp="1"/>
          </p:cNvSpPr>
          <p:nvPr>
            <p:ph type="title"/>
          </p:nvPr>
        </p:nvSpPr>
        <p:spPr>
          <a:xfrm>
            <a:off x="598100" y="2152347"/>
            <a:ext cx="8222100" cy="838800"/>
          </a:xfrm>
          <a:prstGeom prst="rect">
            <a:avLst/>
          </a:prstGeom>
        </p:spPr>
        <p:txBody>
          <a:bodyPr spcFirstLastPara="1" wrap="square" lIns="91425" tIns="91425" rIns="91425" bIns="91425" anchor="ctr" anchorCtr="0">
            <a:normAutofit/>
          </a:bodyPr>
          <a:lstStyle/>
          <a:p>
            <a:pPr marL="0" lvl="0" indent="0" algn="l" rtl="0">
              <a:spcBef>
                <a:spcPts val="0"/>
              </a:spcBef>
              <a:spcAft>
                <a:spcPts val="0"/>
              </a:spcAft>
              <a:buNone/>
            </a:pPr>
            <a:r>
              <a:rPr lang="en-GB"/>
              <a:t>Thank you</a:t>
            </a:r>
            <a:endParaRPr/>
          </a:p>
        </p:txBody>
      </p:sp>
      <p:sp>
        <p:nvSpPr>
          <p:cNvPr id="203" name="Google Shape;203;p29"/>
          <p:cNvSpPr txBox="1"/>
          <p:nvPr/>
        </p:nvSpPr>
        <p:spPr>
          <a:xfrm>
            <a:off x="443575" y="3200175"/>
            <a:ext cx="3369300" cy="615600"/>
          </a:xfrm>
          <a:prstGeom prst="rect">
            <a:avLst/>
          </a:prstGeom>
          <a:noFill/>
          <a:ln>
            <a:noFill/>
          </a:ln>
        </p:spPr>
        <p:txBody>
          <a:bodyPr spcFirstLastPara="1" wrap="square" lIns="91425" tIns="91425" rIns="91425" bIns="91425" anchor="t" anchorCtr="0">
            <a:sp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GB" sz="1400" b="0" i="0" u="none" strike="noStrike" kern="0" cap="none" spc="0" normalizeH="0" baseline="0" noProof="0">
                <a:ln>
                  <a:noFill/>
                </a:ln>
                <a:solidFill>
                  <a:srgbClr val="FFFFFF"/>
                </a:solidFill>
                <a:effectLst/>
                <a:uLnTx/>
                <a:uFillTx/>
                <a:latin typeface="Roboto"/>
                <a:ea typeface="Roboto"/>
                <a:cs typeface="Roboto"/>
                <a:sym typeface="Roboto"/>
              </a:rPr>
              <a:t>Aleksandra Blake aleksandra.blake@carleton.ca</a:t>
            </a:r>
            <a:endParaRPr kumimoji="0" sz="1400" b="0" i="0" u="none" strike="noStrike" kern="0" cap="none" spc="0" normalizeH="0" baseline="0" noProof="0">
              <a:ln>
                <a:noFill/>
              </a:ln>
              <a:solidFill>
                <a:srgbClr val="FFFFFF"/>
              </a:solidFill>
              <a:effectLst/>
              <a:uLnTx/>
              <a:uFillTx/>
              <a:latin typeface="Roboto"/>
              <a:ea typeface="Roboto"/>
              <a:cs typeface="Roboto"/>
              <a:sym typeface="Roboto"/>
            </a:endParaRPr>
          </a:p>
        </p:txBody>
      </p:sp>
      <p:sp>
        <p:nvSpPr>
          <p:cNvPr id="204" name="Google Shape;204;p29"/>
          <p:cNvSpPr txBox="1"/>
          <p:nvPr/>
        </p:nvSpPr>
        <p:spPr>
          <a:xfrm>
            <a:off x="443575" y="3971175"/>
            <a:ext cx="3960600" cy="615600"/>
          </a:xfrm>
          <a:prstGeom prst="rect">
            <a:avLst/>
          </a:prstGeom>
          <a:noFill/>
          <a:ln>
            <a:noFill/>
          </a:ln>
        </p:spPr>
        <p:txBody>
          <a:bodyPr spcFirstLastPara="1" wrap="square" lIns="91425" tIns="91425" rIns="91425" bIns="91425" anchor="t" anchorCtr="0">
            <a:sp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GB" sz="1400" b="0" i="0" u="none" strike="noStrike" kern="0" cap="none" spc="0" normalizeH="0" baseline="0" noProof="0">
                <a:ln>
                  <a:noFill/>
                </a:ln>
                <a:solidFill>
                  <a:srgbClr val="FFFFFF"/>
                </a:solidFill>
                <a:effectLst/>
                <a:uLnTx/>
                <a:uFillTx/>
                <a:latin typeface="Roboto"/>
                <a:ea typeface="Roboto"/>
                <a:cs typeface="Roboto"/>
                <a:sym typeface="Roboto"/>
              </a:rPr>
              <a:t>Sherri Sunstrum </a:t>
            </a:r>
            <a:endParaRPr kumimoji="0" sz="1400" b="0" i="0" u="none" strike="noStrike" kern="0" cap="none" spc="0" normalizeH="0" baseline="0" noProof="0">
              <a:ln>
                <a:noFill/>
              </a:ln>
              <a:solidFill>
                <a:srgbClr val="FFFFFF"/>
              </a:solidFill>
              <a:effectLst/>
              <a:uLnTx/>
              <a:uFillTx/>
              <a:latin typeface="Roboto"/>
              <a:ea typeface="Roboto"/>
              <a:cs typeface="Roboto"/>
              <a:sym typeface="Roboto"/>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GB" sz="1400" b="0" i="0" u="none" strike="noStrike" kern="0" cap="none" spc="0" normalizeH="0" baseline="0" noProof="0">
                <a:ln>
                  <a:noFill/>
                </a:ln>
                <a:solidFill>
                  <a:srgbClr val="FFFFFF"/>
                </a:solidFill>
                <a:effectLst/>
                <a:uLnTx/>
                <a:uFillTx/>
                <a:latin typeface="Roboto"/>
                <a:ea typeface="Roboto"/>
                <a:cs typeface="Roboto"/>
                <a:sym typeface="Roboto"/>
              </a:rPr>
              <a:t>sherri.sunstrum@carleton.ca</a:t>
            </a:r>
            <a:endParaRPr kumimoji="0" sz="1400" b="0" i="0" u="none" strike="noStrike" kern="0" cap="none" spc="0" normalizeH="0" baseline="0" noProof="0">
              <a:ln>
                <a:noFill/>
              </a:ln>
              <a:solidFill>
                <a:srgbClr val="FFFFFF"/>
              </a:solidFill>
              <a:effectLst/>
              <a:uLnTx/>
              <a:uFillTx/>
              <a:latin typeface="Roboto"/>
              <a:ea typeface="Roboto"/>
              <a:cs typeface="Roboto"/>
              <a:sym typeface="Roboto"/>
            </a:endParaRPr>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Shape 463"/>
        <p:cNvGrpSpPr/>
        <p:nvPr/>
      </p:nvGrpSpPr>
      <p:grpSpPr>
        <a:xfrm>
          <a:off x="0" y="0"/>
          <a:ext cx="0" cy="0"/>
          <a:chOff x="0" y="0"/>
          <a:chExt cx="0" cy="0"/>
        </a:xfrm>
      </p:grpSpPr>
      <p:sp>
        <p:nvSpPr>
          <p:cNvPr id="464" name="Google Shape;464;p13"/>
          <p:cNvSpPr txBox="1">
            <a:spLocks noGrp="1"/>
          </p:cNvSpPr>
          <p:nvPr>
            <p:ph type="ctrTitle"/>
          </p:nvPr>
        </p:nvSpPr>
        <p:spPr>
          <a:xfrm>
            <a:off x="426125" y="2739300"/>
            <a:ext cx="8160600" cy="11598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sz="3400"/>
              <a:t>Completing a Quality Assurance Assessment of the Ask a Librarian Reference Service</a:t>
            </a:r>
            <a:endParaRPr sz="3400"/>
          </a:p>
        </p:txBody>
      </p:sp>
      <p:grpSp>
        <p:nvGrpSpPr>
          <p:cNvPr id="465" name="Google Shape;465;p13"/>
          <p:cNvGrpSpPr/>
          <p:nvPr/>
        </p:nvGrpSpPr>
        <p:grpSpPr>
          <a:xfrm>
            <a:off x="4412214" y="328160"/>
            <a:ext cx="3709234" cy="1472471"/>
            <a:chOff x="3947864" y="324585"/>
            <a:chExt cx="3709234" cy="1472471"/>
          </a:xfrm>
        </p:grpSpPr>
        <p:sp>
          <p:nvSpPr>
            <p:cNvPr id="466" name="Google Shape;466;p13"/>
            <p:cNvSpPr/>
            <p:nvPr/>
          </p:nvSpPr>
          <p:spPr>
            <a:xfrm>
              <a:off x="5046900" y="493274"/>
              <a:ext cx="1684564" cy="1303782"/>
            </a:xfrm>
            <a:custGeom>
              <a:avLst/>
              <a:gdLst/>
              <a:ahLst/>
              <a:cxnLst/>
              <a:rect l="l" t="t" r="r" b="b"/>
              <a:pathLst>
                <a:path w="16218" h="14752" extrusionOk="0">
                  <a:moveTo>
                    <a:pt x="7694" y="0"/>
                  </a:moveTo>
                  <a:lnTo>
                    <a:pt x="7279" y="25"/>
                  </a:lnTo>
                  <a:lnTo>
                    <a:pt x="6863" y="74"/>
                  </a:lnTo>
                  <a:lnTo>
                    <a:pt x="6473" y="123"/>
                  </a:lnTo>
                  <a:lnTo>
                    <a:pt x="6082" y="196"/>
                  </a:lnTo>
                  <a:lnTo>
                    <a:pt x="5691" y="293"/>
                  </a:lnTo>
                  <a:lnTo>
                    <a:pt x="5325" y="416"/>
                  </a:lnTo>
                  <a:lnTo>
                    <a:pt x="4958" y="538"/>
                  </a:lnTo>
                  <a:lnTo>
                    <a:pt x="4592" y="660"/>
                  </a:lnTo>
                  <a:lnTo>
                    <a:pt x="4250" y="831"/>
                  </a:lnTo>
                  <a:lnTo>
                    <a:pt x="3908" y="977"/>
                  </a:lnTo>
                  <a:lnTo>
                    <a:pt x="3566" y="1173"/>
                  </a:lnTo>
                  <a:lnTo>
                    <a:pt x="3249" y="1368"/>
                  </a:lnTo>
                  <a:lnTo>
                    <a:pt x="2956" y="1563"/>
                  </a:lnTo>
                  <a:lnTo>
                    <a:pt x="2663" y="1783"/>
                  </a:lnTo>
                  <a:lnTo>
                    <a:pt x="2370" y="2003"/>
                  </a:lnTo>
                  <a:lnTo>
                    <a:pt x="2101" y="2247"/>
                  </a:lnTo>
                  <a:lnTo>
                    <a:pt x="1857" y="2492"/>
                  </a:lnTo>
                  <a:lnTo>
                    <a:pt x="1612" y="2760"/>
                  </a:lnTo>
                  <a:lnTo>
                    <a:pt x="1393" y="3029"/>
                  </a:lnTo>
                  <a:lnTo>
                    <a:pt x="1173" y="3298"/>
                  </a:lnTo>
                  <a:lnTo>
                    <a:pt x="977" y="3591"/>
                  </a:lnTo>
                  <a:lnTo>
                    <a:pt x="807" y="3884"/>
                  </a:lnTo>
                  <a:lnTo>
                    <a:pt x="636" y="4201"/>
                  </a:lnTo>
                  <a:lnTo>
                    <a:pt x="489" y="4519"/>
                  </a:lnTo>
                  <a:lnTo>
                    <a:pt x="367" y="4836"/>
                  </a:lnTo>
                  <a:lnTo>
                    <a:pt x="245" y="5154"/>
                  </a:lnTo>
                  <a:lnTo>
                    <a:pt x="172" y="5496"/>
                  </a:lnTo>
                  <a:lnTo>
                    <a:pt x="98" y="5838"/>
                  </a:lnTo>
                  <a:lnTo>
                    <a:pt x="49" y="6179"/>
                  </a:lnTo>
                  <a:lnTo>
                    <a:pt x="1" y="6521"/>
                  </a:lnTo>
                  <a:lnTo>
                    <a:pt x="1" y="6888"/>
                  </a:lnTo>
                  <a:lnTo>
                    <a:pt x="1" y="7254"/>
                  </a:lnTo>
                  <a:lnTo>
                    <a:pt x="49" y="7645"/>
                  </a:lnTo>
                  <a:lnTo>
                    <a:pt x="98" y="8011"/>
                  </a:lnTo>
                  <a:lnTo>
                    <a:pt x="196" y="8353"/>
                  </a:lnTo>
                  <a:lnTo>
                    <a:pt x="294" y="8719"/>
                  </a:lnTo>
                  <a:lnTo>
                    <a:pt x="416" y="9061"/>
                  </a:lnTo>
                  <a:lnTo>
                    <a:pt x="562" y="9403"/>
                  </a:lnTo>
                  <a:lnTo>
                    <a:pt x="733" y="9745"/>
                  </a:lnTo>
                  <a:lnTo>
                    <a:pt x="904" y="10063"/>
                  </a:lnTo>
                  <a:lnTo>
                    <a:pt x="1100" y="10356"/>
                  </a:lnTo>
                  <a:lnTo>
                    <a:pt x="1344" y="10673"/>
                  </a:lnTo>
                  <a:lnTo>
                    <a:pt x="1564" y="10966"/>
                  </a:lnTo>
                  <a:lnTo>
                    <a:pt x="1832" y="11235"/>
                  </a:lnTo>
                  <a:lnTo>
                    <a:pt x="2101" y="11504"/>
                  </a:lnTo>
                  <a:lnTo>
                    <a:pt x="2394" y="11772"/>
                  </a:lnTo>
                  <a:lnTo>
                    <a:pt x="2687" y="12017"/>
                  </a:lnTo>
                  <a:lnTo>
                    <a:pt x="2492" y="12383"/>
                  </a:lnTo>
                  <a:lnTo>
                    <a:pt x="2272" y="12749"/>
                  </a:lnTo>
                  <a:lnTo>
                    <a:pt x="2028" y="13140"/>
                  </a:lnTo>
                  <a:lnTo>
                    <a:pt x="1710" y="13506"/>
                  </a:lnTo>
                  <a:lnTo>
                    <a:pt x="1368" y="13873"/>
                  </a:lnTo>
                  <a:lnTo>
                    <a:pt x="1173" y="14044"/>
                  </a:lnTo>
                  <a:lnTo>
                    <a:pt x="953" y="14190"/>
                  </a:lnTo>
                  <a:lnTo>
                    <a:pt x="733" y="14337"/>
                  </a:lnTo>
                  <a:lnTo>
                    <a:pt x="513" y="14483"/>
                  </a:lnTo>
                  <a:lnTo>
                    <a:pt x="269" y="14581"/>
                  </a:lnTo>
                  <a:lnTo>
                    <a:pt x="1" y="14703"/>
                  </a:lnTo>
                  <a:lnTo>
                    <a:pt x="123" y="14703"/>
                  </a:lnTo>
                  <a:lnTo>
                    <a:pt x="489" y="14752"/>
                  </a:lnTo>
                  <a:lnTo>
                    <a:pt x="1368" y="14752"/>
                  </a:lnTo>
                  <a:lnTo>
                    <a:pt x="1710" y="14728"/>
                  </a:lnTo>
                  <a:lnTo>
                    <a:pt x="2101" y="14654"/>
                  </a:lnTo>
                  <a:lnTo>
                    <a:pt x="2492" y="14581"/>
                  </a:lnTo>
                  <a:lnTo>
                    <a:pt x="2907" y="14459"/>
                  </a:lnTo>
                  <a:lnTo>
                    <a:pt x="3322" y="14312"/>
                  </a:lnTo>
                  <a:lnTo>
                    <a:pt x="3762" y="14117"/>
                  </a:lnTo>
                  <a:lnTo>
                    <a:pt x="4177" y="13873"/>
                  </a:lnTo>
                  <a:lnTo>
                    <a:pt x="4592" y="13604"/>
                  </a:lnTo>
                  <a:lnTo>
                    <a:pt x="4983" y="13238"/>
                  </a:lnTo>
                  <a:lnTo>
                    <a:pt x="5349" y="13360"/>
                  </a:lnTo>
                  <a:lnTo>
                    <a:pt x="5716" y="13482"/>
                  </a:lnTo>
                  <a:lnTo>
                    <a:pt x="6106" y="13555"/>
                  </a:lnTo>
                  <a:lnTo>
                    <a:pt x="6497" y="13628"/>
                  </a:lnTo>
                  <a:lnTo>
                    <a:pt x="6888" y="13702"/>
                  </a:lnTo>
                  <a:lnTo>
                    <a:pt x="7279" y="13751"/>
                  </a:lnTo>
                  <a:lnTo>
                    <a:pt x="7694" y="13775"/>
                  </a:lnTo>
                  <a:lnTo>
                    <a:pt x="8524" y="13775"/>
                  </a:lnTo>
                  <a:lnTo>
                    <a:pt x="8939" y="13751"/>
                  </a:lnTo>
                  <a:lnTo>
                    <a:pt x="9355" y="13702"/>
                  </a:lnTo>
                  <a:lnTo>
                    <a:pt x="9745" y="13628"/>
                  </a:lnTo>
                  <a:lnTo>
                    <a:pt x="10136" y="13555"/>
                  </a:lnTo>
                  <a:lnTo>
                    <a:pt x="10527" y="13458"/>
                  </a:lnTo>
                  <a:lnTo>
                    <a:pt x="10893" y="13360"/>
                  </a:lnTo>
                  <a:lnTo>
                    <a:pt x="11260" y="13238"/>
                  </a:lnTo>
                  <a:lnTo>
                    <a:pt x="11626" y="13091"/>
                  </a:lnTo>
                  <a:lnTo>
                    <a:pt x="11968" y="12945"/>
                  </a:lnTo>
                  <a:lnTo>
                    <a:pt x="12310" y="12774"/>
                  </a:lnTo>
                  <a:lnTo>
                    <a:pt x="12652" y="12603"/>
                  </a:lnTo>
                  <a:lnTo>
                    <a:pt x="12969" y="12407"/>
                  </a:lnTo>
                  <a:lnTo>
                    <a:pt x="13262" y="12212"/>
                  </a:lnTo>
                  <a:lnTo>
                    <a:pt x="13555" y="11992"/>
                  </a:lnTo>
                  <a:lnTo>
                    <a:pt x="13848" y="11748"/>
                  </a:lnTo>
                  <a:lnTo>
                    <a:pt x="14117" y="11528"/>
                  </a:lnTo>
                  <a:lnTo>
                    <a:pt x="14361" y="11259"/>
                  </a:lnTo>
                  <a:lnTo>
                    <a:pt x="14606" y="11015"/>
                  </a:lnTo>
                  <a:lnTo>
                    <a:pt x="14825" y="10747"/>
                  </a:lnTo>
                  <a:lnTo>
                    <a:pt x="15045" y="10453"/>
                  </a:lnTo>
                  <a:lnTo>
                    <a:pt x="15241" y="10160"/>
                  </a:lnTo>
                  <a:lnTo>
                    <a:pt x="15412" y="9867"/>
                  </a:lnTo>
                  <a:lnTo>
                    <a:pt x="15582" y="9574"/>
                  </a:lnTo>
                  <a:lnTo>
                    <a:pt x="15729" y="9257"/>
                  </a:lnTo>
                  <a:lnTo>
                    <a:pt x="15851" y="8939"/>
                  </a:lnTo>
                  <a:lnTo>
                    <a:pt x="15973" y="8597"/>
                  </a:lnTo>
                  <a:lnTo>
                    <a:pt x="16047" y="8280"/>
                  </a:lnTo>
                  <a:lnTo>
                    <a:pt x="16120" y="7938"/>
                  </a:lnTo>
                  <a:lnTo>
                    <a:pt x="16169" y="7596"/>
                  </a:lnTo>
                  <a:lnTo>
                    <a:pt x="16217" y="7230"/>
                  </a:lnTo>
                  <a:lnTo>
                    <a:pt x="16217" y="6888"/>
                  </a:lnTo>
                  <a:lnTo>
                    <a:pt x="16217" y="6521"/>
                  </a:lnTo>
                  <a:lnTo>
                    <a:pt x="16169" y="6179"/>
                  </a:lnTo>
                  <a:lnTo>
                    <a:pt x="16120" y="5838"/>
                  </a:lnTo>
                  <a:lnTo>
                    <a:pt x="16047" y="5496"/>
                  </a:lnTo>
                  <a:lnTo>
                    <a:pt x="15973" y="5154"/>
                  </a:lnTo>
                  <a:lnTo>
                    <a:pt x="15851" y="4836"/>
                  </a:lnTo>
                  <a:lnTo>
                    <a:pt x="15729" y="4519"/>
                  </a:lnTo>
                  <a:lnTo>
                    <a:pt x="15582" y="4201"/>
                  </a:lnTo>
                  <a:lnTo>
                    <a:pt x="15412" y="3884"/>
                  </a:lnTo>
                  <a:lnTo>
                    <a:pt x="15241" y="3591"/>
                  </a:lnTo>
                  <a:lnTo>
                    <a:pt x="15045" y="3298"/>
                  </a:lnTo>
                  <a:lnTo>
                    <a:pt x="14825" y="3029"/>
                  </a:lnTo>
                  <a:lnTo>
                    <a:pt x="14606" y="2760"/>
                  </a:lnTo>
                  <a:lnTo>
                    <a:pt x="14361" y="2492"/>
                  </a:lnTo>
                  <a:lnTo>
                    <a:pt x="14117" y="2247"/>
                  </a:lnTo>
                  <a:lnTo>
                    <a:pt x="13848" y="2003"/>
                  </a:lnTo>
                  <a:lnTo>
                    <a:pt x="13555" y="1783"/>
                  </a:lnTo>
                  <a:lnTo>
                    <a:pt x="13262" y="1563"/>
                  </a:lnTo>
                  <a:lnTo>
                    <a:pt x="12969" y="1368"/>
                  </a:lnTo>
                  <a:lnTo>
                    <a:pt x="12652" y="1173"/>
                  </a:lnTo>
                  <a:lnTo>
                    <a:pt x="12310" y="977"/>
                  </a:lnTo>
                  <a:lnTo>
                    <a:pt x="11968" y="831"/>
                  </a:lnTo>
                  <a:lnTo>
                    <a:pt x="11626" y="660"/>
                  </a:lnTo>
                  <a:lnTo>
                    <a:pt x="11260" y="538"/>
                  </a:lnTo>
                  <a:lnTo>
                    <a:pt x="10893" y="416"/>
                  </a:lnTo>
                  <a:lnTo>
                    <a:pt x="10527" y="293"/>
                  </a:lnTo>
                  <a:lnTo>
                    <a:pt x="10136" y="196"/>
                  </a:lnTo>
                  <a:lnTo>
                    <a:pt x="9745" y="123"/>
                  </a:lnTo>
                  <a:lnTo>
                    <a:pt x="9355" y="74"/>
                  </a:lnTo>
                  <a:lnTo>
                    <a:pt x="8939" y="25"/>
                  </a:lnTo>
                  <a:lnTo>
                    <a:pt x="8524" y="0"/>
                  </a:lnTo>
                  <a:close/>
                </a:path>
              </a:pathLst>
            </a:custGeom>
            <a:solidFill>
              <a:schemeClr val="accent2"/>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467" name="Google Shape;467;p13"/>
            <p:cNvSpPr/>
            <p:nvPr/>
          </p:nvSpPr>
          <p:spPr>
            <a:xfrm flipH="1">
              <a:off x="6127953" y="941952"/>
              <a:ext cx="1105297" cy="818515"/>
            </a:xfrm>
            <a:custGeom>
              <a:avLst/>
              <a:gdLst/>
              <a:ahLst/>
              <a:cxnLst/>
              <a:rect l="l" t="t" r="r" b="b"/>
              <a:pathLst>
                <a:path w="16218" h="14752" extrusionOk="0">
                  <a:moveTo>
                    <a:pt x="7694" y="0"/>
                  </a:moveTo>
                  <a:lnTo>
                    <a:pt x="7279" y="25"/>
                  </a:lnTo>
                  <a:lnTo>
                    <a:pt x="6863" y="74"/>
                  </a:lnTo>
                  <a:lnTo>
                    <a:pt x="6473" y="123"/>
                  </a:lnTo>
                  <a:lnTo>
                    <a:pt x="6082" y="196"/>
                  </a:lnTo>
                  <a:lnTo>
                    <a:pt x="5691" y="293"/>
                  </a:lnTo>
                  <a:lnTo>
                    <a:pt x="5325" y="416"/>
                  </a:lnTo>
                  <a:lnTo>
                    <a:pt x="4958" y="538"/>
                  </a:lnTo>
                  <a:lnTo>
                    <a:pt x="4592" y="660"/>
                  </a:lnTo>
                  <a:lnTo>
                    <a:pt x="4250" y="831"/>
                  </a:lnTo>
                  <a:lnTo>
                    <a:pt x="3908" y="977"/>
                  </a:lnTo>
                  <a:lnTo>
                    <a:pt x="3566" y="1173"/>
                  </a:lnTo>
                  <a:lnTo>
                    <a:pt x="3249" y="1368"/>
                  </a:lnTo>
                  <a:lnTo>
                    <a:pt x="2956" y="1563"/>
                  </a:lnTo>
                  <a:lnTo>
                    <a:pt x="2663" y="1783"/>
                  </a:lnTo>
                  <a:lnTo>
                    <a:pt x="2370" y="2003"/>
                  </a:lnTo>
                  <a:lnTo>
                    <a:pt x="2101" y="2247"/>
                  </a:lnTo>
                  <a:lnTo>
                    <a:pt x="1857" y="2492"/>
                  </a:lnTo>
                  <a:lnTo>
                    <a:pt x="1612" y="2760"/>
                  </a:lnTo>
                  <a:lnTo>
                    <a:pt x="1393" y="3029"/>
                  </a:lnTo>
                  <a:lnTo>
                    <a:pt x="1173" y="3298"/>
                  </a:lnTo>
                  <a:lnTo>
                    <a:pt x="977" y="3591"/>
                  </a:lnTo>
                  <a:lnTo>
                    <a:pt x="807" y="3884"/>
                  </a:lnTo>
                  <a:lnTo>
                    <a:pt x="636" y="4201"/>
                  </a:lnTo>
                  <a:lnTo>
                    <a:pt x="489" y="4519"/>
                  </a:lnTo>
                  <a:lnTo>
                    <a:pt x="367" y="4836"/>
                  </a:lnTo>
                  <a:lnTo>
                    <a:pt x="245" y="5154"/>
                  </a:lnTo>
                  <a:lnTo>
                    <a:pt x="172" y="5496"/>
                  </a:lnTo>
                  <a:lnTo>
                    <a:pt x="98" y="5838"/>
                  </a:lnTo>
                  <a:lnTo>
                    <a:pt x="49" y="6179"/>
                  </a:lnTo>
                  <a:lnTo>
                    <a:pt x="1" y="6521"/>
                  </a:lnTo>
                  <a:lnTo>
                    <a:pt x="1" y="6888"/>
                  </a:lnTo>
                  <a:lnTo>
                    <a:pt x="1" y="7254"/>
                  </a:lnTo>
                  <a:lnTo>
                    <a:pt x="49" y="7645"/>
                  </a:lnTo>
                  <a:lnTo>
                    <a:pt x="98" y="8011"/>
                  </a:lnTo>
                  <a:lnTo>
                    <a:pt x="196" y="8353"/>
                  </a:lnTo>
                  <a:lnTo>
                    <a:pt x="294" y="8719"/>
                  </a:lnTo>
                  <a:lnTo>
                    <a:pt x="416" y="9061"/>
                  </a:lnTo>
                  <a:lnTo>
                    <a:pt x="562" y="9403"/>
                  </a:lnTo>
                  <a:lnTo>
                    <a:pt x="733" y="9745"/>
                  </a:lnTo>
                  <a:lnTo>
                    <a:pt x="904" y="10063"/>
                  </a:lnTo>
                  <a:lnTo>
                    <a:pt x="1100" y="10356"/>
                  </a:lnTo>
                  <a:lnTo>
                    <a:pt x="1344" y="10673"/>
                  </a:lnTo>
                  <a:lnTo>
                    <a:pt x="1564" y="10966"/>
                  </a:lnTo>
                  <a:lnTo>
                    <a:pt x="1832" y="11235"/>
                  </a:lnTo>
                  <a:lnTo>
                    <a:pt x="2101" y="11504"/>
                  </a:lnTo>
                  <a:lnTo>
                    <a:pt x="2394" y="11772"/>
                  </a:lnTo>
                  <a:lnTo>
                    <a:pt x="2687" y="12017"/>
                  </a:lnTo>
                  <a:lnTo>
                    <a:pt x="2492" y="12383"/>
                  </a:lnTo>
                  <a:lnTo>
                    <a:pt x="2272" y="12749"/>
                  </a:lnTo>
                  <a:lnTo>
                    <a:pt x="2028" y="13140"/>
                  </a:lnTo>
                  <a:lnTo>
                    <a:pt x="1710" y="13506"/>
                  </a:lnTo>
                  <a:lnTo>
                    <a:pt x="1368" y="13873"/>
                  </a:lnTo>
                  <a:lnTo>
                    <a:pt x="1173" y="14044"/>
                  </a:lnTo>
                  <a:lnTo>
                    <a:pt x="953" y="14190"/>
                  </a:lnTo>
                  <a:lnTo>
                    <a:pt x="733" y="14337"/>
                  </a:lnTo>
                  <a:lnTo>
                    <a:pt x="513" y="14483"/>
                  </a:lnTo>
                  <a:lnTo>
                    <a:pt x="269" y="14581"/>
                  </a:lnTo>
                  <a:lnTo>
                    <a:pt x="1" y="14703"/>
                  </a:lnTo>
                  <a:lnTo>
                    <a:pt x="123" y="14703"/>
                  </a:lnTo>
                  <a:lnTo>
                    <a:pt x="489" y="14752"/>
                  </a:lnTo>
                  <a:lnTo>
                    <a:pt x="1368" y="14752"/>
                  </a:lnTo>
                  <a:lnTo>
                    <a:pt x="1710" y="14728"/>
                  </a:lnTo>
                  <a:lnTo>
                    <a:pt x="2101" y="14654"/>
                  </a:lnTo>
                  <a:lnTo>
                    <a:pt x="2492" y="14581"/>
                  </a:lnTo>
                  <a:lnTo>
                    <a:pt x="2907" y="14459"/>
                  </a:lnTo>
                  <a:lnTo>
                    <a:pt x="3322" y="14312"/>
                  </a:lnTo>
                  <a:lnTo>
                    <a:pt x="3762" y="14117"/>
                  </a:lnTo>
                  <a:lnTo>
                    <a:pt x="4177" y="13873"/>
                  </a:lnTo>
                  <a:lnTo>
                    <a:pt x="4592" y="13604"/>
                  </a:lnTo>
                  <a:lnTo>
                    <a:pt x="4983" y="13238"/>
                  </a:lnTo>
                  <a:lnTo>
                    <a:pt x="5349" y="13360"/>
                  </a:lnTo>
                  <a:lnTo>
                    <a:pt x="5716" y="13482"/>
                  </a:lnTo>
                  <a:lnTo>
                    <a:pt x="6106" y="13555"/>
                  </a:lnTo>
                  <a:lnTo>
                    <a:pt x="6497" y="13628"/>
                  </a:lnTo>
                  <a:lnTo>
                    <a:pt x="6888" y="13702"/>
                  </a:lnTo>
                  <a:lnTo>
                    <a:pt x="7279" y="13751"/>
                  </a:lnTo>
                  <a:lnTo>
                    <a:pt x="7694" y="13775"/>
                  </a:lnTo>
                  <a:lnTo>
                    <a:pt x="8524" y="13775"/>
                  </a:lnTo>
                  <a:lnTo>
                    <a:pt x="8939" y="13751"/>
                  </a:lnTo>
                  <a:lnTo>
                    <a:pt x="9355" y="13702"/>
                  </a:lnTo>
                  <a:lnTo>
                    <a:pt x="9745" y="13628"/>
                  </a:lnTo>
                  <a:lnTo>
                    <a:pt x="10136" y="13555"/>
                  </a:lnTo>
                  <a:lnTo>
                    <a:pt x="10527" y="13458"/>
                  </a:lnTo>
                  <a:lnTo>
                    <a:pt x="10893" y="13360"/>
                  </a:lnTo>
                  <a:lnTo>
                    <a:pt x="11260" y="13238"/>
                  </a:lnTo>
                  <a:lnTo>
                    <a:pt x="11626" y="13091"/>
                  </a:lnTo>
                  <a:lnTo>
                    <a:pt x="11968" y="12945"/>
                  </a:lnTo>
                  <a:lnTo>
                    <a:pt x="12310" y="12774"/>
                  </a:lnTo>
                  <a:lnTo>
                    <a:pt x="12652" y="12603"/>
                  </a:lnTo>
                  <a:lnTo>
                    <a:pt x="12969" y="12407"/>
                  </a:lnTo>
                  <a:lnTo>
                    <a:pt x="13262" y="12212"/>
                  </a:lnTo>
                  <a:lnTo>
                    <a:pt x="13555" y="11992"/>
                  </a:lnTo>
                  <a:lnTo>
                    <a:pt x="13848" y="11748"/>
                  </a:lnTo>
                  <a:lnTo>
                    <a:pt x="14117" y="11528"/>
                  </a:lnTo>
                  <a:lnTo>
                    <a:pt x="14361" y="11259"/>
                  </a:lnTo>
                  <a:lnTo>
                    <a:pt x="14606" y="11015"/>
                  </a:lnTo>
                  <a:lnTo>
                    <a:pt x="14825" y="10747"/>
                  </a:lnTo>
                  <a:lnTo>
                    <a:pt x="15045" y="10453"/>
                  </a:lnTo>
                  <a:lnTo>
                    <a:pt x="15241" y="10160"/>
                  </a:lnTo>
                  <a:lnTo>
                    <a:pt x="15412" y="9867"/>
                  </a:lnTo>
                  <a:lnTo>
                    <a:pt x="15582" y="9574"/>
                  </a:lnTo>
                  <a:lnTo>
                    <a:pt x="15729" y="9257"/>
                  </a:lnTo>
                  <a:lnTo>
                    <a:pt x="15851" y="8939"/>
                  </a:lnTo>
                  <a:lnTo>
                    <a:pt x="15973" y="8597"/>
                  </a:lnTo>
                  <a:lnTo>
                    <a:pt x="16047" y="8280"/>
                  </a:lnTo>
                  <a:lnTo>
                    <a:pt x="16120" y="7938"/>
                  </a:lnTo>
                  <a:lnTo>
                    <a:pt x="16169" y="7596"/>
                  </a:lnTo>
                  <a:lnTo>
                    <a:pt x="16217" y="7230"/>
                  </a:lnTo>
                  <a:lnTo>
                    <a:pt x="16217" y="6888"/>
                  </a:lnTo>
                  <a:lnTo>
                    <a:pt x="16217" y="6521"/>
                  </a:lnTo>
                  <a:lnTo>
                    <a:pt x="16169" y="6179"/>
                  </a:lnTo>
                  <a:lnTo>
                    <a:pt x="16120" y="5838"/>
                  </a:lnTo>
                  <a:lnTo>
                    <a:pt x="16047" y="5496"/>
                  </a:lnTo>
                  <a:lnTo>
                    <a:pt x="15973" y="5154"/>
                  </a:lnTo>
                  <a:lnTo>
                    <a:pt x="15851" y="4836"/>
                  </a:lnTo>
                  <a:lnTo>
                    <a:pt x="15729" y="4519"/>
                  </a:lnTo>
                  <a:lnTo>
                    <a:pt x="15582" y="4201"/>
                  </a:lnTo>
                  <a:lnTo>
                    <a:pt x="15412" y="3884"/>
                  </a:lnTo>
                  <a:lnTo>
                    <a:pt x="15241" y="3591"/>
                  </a:lnTo>
                  <a:lnTo>
                    <a:pt x="15045" y="3298"/>
                  </a:lnTo>
                  <a:lnTo>
                    <a:pt x="14825" y="3029"/>
                  </a:lnTo>
                  <a:lnTo>
                    <a:pt x="14606" y="2760"/>
                  </a:lnTo>
                  <a:lnTo>
                    <a:pt x="14361" y="2492"/>
                  </a:lnTo>
                  <a:lnTo>
                    <a:pt x="14117" y="2247"/>
                  </a:lnTo>
                  <a:lnTo>
                    <a:pt x="13848" y="2003"/>
                  </a:lnTo>
                  <a:lnTo>
                    <a:pt x="13555" y="1783"/>
                  </a:lnTo>
                  <a:lnTo>
                    <a:pt x="13262" y="1563"/>
                  </a:lnTo>
                  <a:lnTo>
                    <a:pt x="12969" y="1368"/>
                  </a:lnTo>
                  <a:lnTo>
                    <a:pt x="12652" y="1173"/>
                  </a:lnTo>
                  <a:lnTo>
                    <a:pt x="12310" y="977"/>
                  </a:lnTo>
                  <a:lnTo>
                    <a:pt x="11968" y="831"/>
                  </a:lnTo>
                  <a:lnTo>
                    <a:pt x="11626" y="660"/>
                  </a:lnTo>
                  <a:lnTo>
                    <a:pt x="11260" y="538"/>
                  </a:lnTo>
                  <a:lnTo>
                    <a:pt x="10893" y="416"/>
                  </a:lnTo>
                  <a:lnTo>
                    <a:pt x="10527" y="293"/>
                  </a:lnTo>
                  <a:lnTo>
                    <a:pt x="10136" y="196"/>
                  </a:lnTo>
                  <a:lnTo>
                    <a:pt x="9745" y="123"/>
                  </a:lnTo>
                  <a:lnTo>
                    <a:pt x="9355" y="74"/>
                  </a:lnTo>
                  <a:lnTo>
                    <a:pt x="8939" y="25"/>
                  </a:lnTo>
                  <a:lnTo>
                    <a:pt x="8524" y="0"/>
                  </a:lnTo>
                  <a:close/>
                </a:path>
              </a:pathLst>
            </a:custGeom>
            <a:solidFill>
              <a:schemeClr val="accent4"/>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grpSp>
          <p:nvGrpSpPr>
            <p:cNvPr id="468" name="Google Shape;468;p13"/>
            <p:cNvGrpSpPr/>
            <p:nvPr/>
          </p:nvGrpSpPr>
          <p:grpSpPr>
            <a:xfrm>
              <a:off x="3947864" y="1014491"/>
              <a:ext cx="1041617" cy="745982"/>
              <a:chOff x="5255200" y="3006475"/>
              <a:chExt cx="511700" cy="378575"/>
            </a:xfrm>
          </p:grpSpPr>
          <p:sp>
            <p:nvSpPr>
              <p:cNvPr id="469" name="Google Shape;469;p13"/>
              <p:cNvSpPr/>
              <p:nvPr/>
            </p:nvSpPr>
            <p:spPr>
              <a:xfrm>
                <a:off x="5255200" y="3006475"/>
                <a:ext cx="349900" cy="349875"/>
              </a:xfrm>
              <a:custGeom>
                <a:avLst/>
                <a:gdLst/>
                <a:ahLst/>
                <a:cxnLst/>
                <a:rect l="l" t="t" r="r" b="b"/>
                <a:pathLst>
                  <a:path w="13996" h="13995" extrusionOk="0">
                    <a:moveTo>
                      <a:pt x="6986" y="4714"/>
                    </a:moveTo>
                    <a:lnTo>
                      <a:pt x="7206" y="4738"/>
                    </a:lnTo>
                    <a:lnTo>
                      <a:pt x="7425" y="4763"/>
                    </a:lnTo>
                    <a:lnTo>
                      <a:pt x="7645" y="4812"/>
                    </a:lnTo>
                    <a:lnTo>
                      <a:pt x="7841" y="4885"/>
                    </a:lnTo>
                    <a:lnTo>
                      <a:pt x="8060" y="4983"/>
                    </a:lnTo>
                    <a:lnTo>
                      <a:pt x="8256" y="5105"/>
                    </a:lnTo>
                    <a:lnTo>
                      <a:pt x="8427" y="5227"/>
                    </a:lnTo>
                    <a:lnTo>
                      <a:pt x="8598" y="5398"/>
                    </a:lnTo>
                    <a:lnTo>
                      <a:pt x="8769" y="5569"/>
                    </a:lnTo>
                    <a:lnTo>
                      <a:pt x="8891" y="5740"/>
                    </a:lnTo>
                    <a:lnTo>
                      <a:pt x="9013" y="5935"/>
                    </a:lnTo>
                    <a:lnTo>
                      <a:pt x="9111" y="6155"/>
                    </a:lnTo>
                    <a:lnTo>
                      <a:pt x="9184" y="6350"/>
                    </a:lnTo>
                    <a:lnTo>
                      <a:pt x="9233" y="6570"/>
                    </a:lnTo>
                    <a:lnTo>
                      <a:pt x="9257" y="6790"/>
                    </a:lnTo>
                    <a:lnTo>
                      <a:pt x="9257" y="7010"/>
                    </a:lnTo>
                    <a:lnTo>
                      <a:pt x="9257" y="7229"/>
                    </a:lnTo>
                    <a:lnTo>
                      <a:pt x="9233" y="7425"/>
                    </a:lnTo>
                    <a:lnTo>
                      <a:pt x="9184" y="7645"/>
                    </a:lnTo>
                    <a:lnTo>
                      <a:pt x="9111" y="7864"/>
                    </a:lnTo>
                    <a:lnTo>
                      <a:pt x="9013" y="8060"/>
                    </a:lnTo>
                    <a:lnTo>
                      <a:pt x="8891" y="8255"/>
                    </a:lnTo>
                    <a:lnTo>
                      <a:pt x="8769" y="8451"/>
                    </a:lnTo>
                    <a:lnTo>
                      <a:pt x="8598" y="8622"/>
                    </a:lnTo>
                    <a:lnTo>
                      <a:pt x="8427" y="8768"/>
                    </a:lnTo>
                    <a:lnTo>
                      <a:pt x="8256" y="8915"/>
                    </a:lnTo>
                    <a:lnTo>
                      <a:pt x="8060" y="9012"/>
                    </a:lnTo>
                    <a:lnTo>
                      <a:pt x="7841" y="9110"/>
                    </a:lnTo>
                    <a:lnTo>
                      <a:pt x="7645" y="9183"/>
                    </a:lnTo>
                    <a:lnTo>
                      <a:pt x="7425" y="9232"/>
                    </a:lnTo>
                    <a:lnTo>
                      <a:pt x="7206" y="9257"/>
                    </a:lnTo>
                    <a:lnTo>
                      <a:pt x="6986" y="9281"/>
                    </a:lnTo>
                    <a:lnTo>
                      <a:pt x="6766" y="9257"/>
                    </a:lnTo>
                    <a:lnTo>
                      <a:pt x="6546" y="9232"/>
                    </a:lnTo>
                    <a:lnTo>
                      <a:pt x="6351" y="9183"/>
                    </a:lnTo>
                    <a:lnTo>
                      <a:pt x="6131" y="9110"/>
                    </a:lnTo>
                    <a:lnTo>
                      <a:pt x="5936" y="9012"/>
                    </a:lnTo>
                    <a:lnTo>
                      <a:pt x="5740" y="8915"/>
                    </a:lnTo>
                    <a:lnTo>
                      <a:pt x="5545" y="8768"/>
                    </a:lnTo>
                    <a:lnTo>
                      <a:pt x="5374" y="8622"/>
                    </a:lnTo>
                    <a:lnTo>
                      <a:pt x="5227" y="8451"/>
                    </a:lnTo>
                    <a:lnTo>
                      <a:pt x="5081" y="8255"/>
                    </a:lnTo>
                    <a:lnTo>
                      <a:pt x="4983" y="8060"/>
                    </a:lnTo>
                    <a:lnTo>
                      <a:pt x="4885" y="7864"/>
                    </a:lnTo>
                    <a:lnTo>
                      <a:pt x="4812" y="7645"/>
                    </a:lnTo>
                    <a:lnTo>
                      <a:pt x="4763" y="7425"/>
                    </a:lnTo>
                    <a:lnTo>
                      <a:pt x="4714" y="7229"/>
                    </a:lnTo>
                    <a:lnTo>
                      <a:pt x="4714" y="7010"/>
                    </a:lnTo>
                    <a:lnTo>
                      <a:pt x="4714" y="6790"/>
                    </a:lnTo>
                    <a:lnTo>
                      <a:pt x="4763" y="6570"/>
                    </a:lnTo>
                    <a:lnTo>
                      <a:pt x="4812" y="6350"/>
                    </a:lnTo>
                    <a:lnTo>
                      <a:pt x="4885" y="6155"/>
                    </a:lnTo>
                    <a:lnTo>
                      <a:pt x="4983" y="5935"/>
                    </a:lnTo>
                    <a:lnTo>
                      <a:pt x="5081" y="5740"/>
                    </a:lnTo>
                    <a:lnTo>
                      <a:pt x="5227" y="5569"/>
                    </a:lnTo>
                    <a:lnTo>
                      <a:pt x="5374" y="5398"/>
                    </a:lnTo>
                    <a:lnTo>
                      <a:pt x="5545" y="5227"/>
                    </a:lnTo>
                    <a:lnTo>
                      <a:pt x="5740" y="5105"/>
                    </a:lnTo>
                    <a:lnTo>
                      <a:pt x="5936" y="4983"/>
                    </a:lnTo>
                    <a:lnTo>
                      <a:pt x="6131" y="4885"/>
                    </a:lnTo>
                    <a:lnTo>
                      <a:pt x="6351" y="4812"/>
                    </a:lnTo>
                    <a:lnTo>
                      <a:pt x="6546" y="4763"/>
                    </a:lnTo>
                    <a:lnTo>
                      <a:pt x="6766" y="4738"/>
                    </a:lnTo>
                    <a:lnTo>
                      <a:pt x="6986" y="4714"/>
                    </a:lnTo>
                    <a:close/>
                    <a:moveTo>
                      <a:pt x="6497" y="0"/>
                    </a:moveTo>
                    <a:lnTo>
                      <a:pt x="6375" y="25"/>
                    </a:lnTo>
                    <a:lnTo>
                      <a:pt x="6253" y="49"/>
                    </a:lnTo>
                    <a:lnTo>
                      <a:pt x="6131" y="122"/>
                    </a:lnTo>
                    <a:lnTo>
                      <a:pt x="6033" y="196"/>
                    </a:lnTo>
                    <a:lnTo>
                      <a:pt x="5936" y="293"/>
                    </a:lnTo>
                    <a:lnTo>
                      <a:pt x="5862" y="391"/>
                    </a:lnTo>
                    <a:lnTo>
                      <a:pt x="5813" y="513"/>
                    </a:lnTo>
                    <a:lnTo>
                      <a:pt x="5789" y="635"/>
                    </a:lnTo>
                    <a:lnTo>
                      <a:pt x="5618" y="2076"/>
                    </a:lnTo>
                    <a:lnTo>
                      <a:pt x="5325" y="2174"/>
                    </a:lnTo>
                    <a:lnTo>
                      <a:pt x="5032" y="2296"/>
                    </a:lnTo>
                    <a:lnTo>
                      <a:pt x="4763" y="2418"/>
                    </a:lnTo>
                    <a:lnTo>
                      <a:pt x="4495" y="2565"/>
                    </a:lnTo>
                    <a:lnTo>
                      <a:pt x="3347" y="1661"/>
                    </a:lnTo>
                    <a:lnTo>
                      <a:pt x="3225" y="1588"/>
                    </a:lnTo>
                    <a:lnTo>
                      <a:pt x="3103" y="1539"/>
                    </a:lnTo>
                    <a:lnTo>
                      <a:pt x="2980" y="1514"/>
                    </a:lnTo>
                    <a:lnTo>
                      <a:pt x="2736" y="1514"/>
                    </a:lnTo>
                    <a:lnTo>
                      <a:pt x="2590" y="1563"/>
                    </a:lnTo>
                    <a:lnTo>
                      <a:pt x="2492" y="1637"/>
                    </a:lnTo>
                    <a:lnTo>
                      <a:pt x="2394" y="1710"/>
                    </a:lnTo>
                    <a:lnTo>
                      <a:pt x="1710" y="2394"/>
                    </a:lnTo>
                    <a:lnTo>
                      <a:pt x="1613" y="2491"/>
                    </a:lnTo>
                    <a:lnTo>
                      <a:pt x="1564" y="2614"/>
                    </a:lnTo>
                    <a:lnTo>
                      <a:pt x="1515" y="2736"/>
                    </a:lnTo>
                    <a:lnTo>
                      <a:pt x="1491" y="2858"/>
                    </a:lnTo>
                    <a:lnTo>
                      <a:pt x="1491" y="3004"/>
                    </a:lnTo>
                    <a:lnTo>
                      <a:pt x="1515" y="3126"/>
                    </a:lnTo>
                    <a:lnTo>
                      <a:pt x="1564" y="3249"/>
                    </a:lnTo>
                    <a:lnTo>
                      <a:pt x="1637" y="3346"/>
                    </a:lnTo>
                    <a:lnTo>
                      <a:pt x="2541" y="4494"/>
                    </a:lnTo>
                    <a:lnTo>
                      <a:pt x="2394" y="4763"/>
                    </a:lnTo>
                    <a:lnTo>
                      <a:pt x="2272" y="5056"/>
                    </a:lnTo>
                    <a:lnTo>
                      <a:pt x="2174" y="5349"/>
                    </a:lnTo>
                    <a:lnTo>
                      <a:pt x="2077" y="5642"/>
                    </a:lnTo>
                    <a:lnTo>
                      <a:pt x="636" y="5789"/>
                    </a:lnTo>
                    <a:lnTo>
                      <a:pt x="514" y="5837"/>
                    </a:lnTo>
                    <a:lnTo>
                      <a:pt x="392" y="5886"/>
                    </a:lnTo>
                    <a:lnTo>
                      <a:pt x="269" y="5959"/>
                    </a:lnTo>
                    <a:lnTo>
                      <a:pt x="172" y="6033"/>
                    </a:lnTo>
                    <a:lnTo>
                      <a:pt x="99" y="6155"/>
                    </a:lnTo>
                    <a:lnTo>
                      <a:pt x="50" y="6253"/>
                    </a:lnTo>
                    <a:lnTo>
                      <a:pt x="1" y="6399"/>
                    </a:lnTo>
                    <a:lnTo>
                      <a:pt x="1" y="6521"/>
                    </a:lnTo>
                    <a:lnTo>
                      <a:pt x="1" y="7474"/>
                    </a:lnTo>
                    <a:lnTo>
                      <a:pt x="1" y="7620"/>
                    </a:lnTo>
                    <a:lnTo>
                      <a:pt x="50" y="7742"/>
                    </a:lnTo>
                    <a:lnTo>
                      <a:pt x="99" y="7864"/>
                    </a:lnTo>
                    <a:lnTo>
                      <a:pt x="172" y="7962"/>
                    </a:lnTo>
                    <a:lnTo>
                      <a:pt x="269" y="8060"/>
                    </a:lnTo>
                    <a:lnTo>
                      <a:pt x="392" y="8133"/>
                    </a:lnTo>
                    <a:lnTo>
                      <a:pt x="514" y="8182"/>
                    </a:lnTo>
                    <a:lnTo>
                      <a:pt x="636" y="8206"/>
                    </a:lnTo>
                    <a:lnTo>
                      <a:pt x="2077" y="8377"/>
                    </a:lnTo>
                    <a:lnTo>
                      <a:pt x="2174" y="8670"/>
                    </a:lnTo>
                    <a:lnTo>
                      <a:pt x="2272" y="8939"/>
                    </a:lnTo>
                    <a:lnTo>
                      <a:pt x="2394" y="9232"/>
                    </a:lnTo>
                    <a:lnTo>
                      <a:pt x="2541" y="9501"/>
                    </a:lnTo>
                    <a:lnTo>
                      <a:pt x="1637" y="10649"/>
                    </a:lnTo>
                    <a:lnTo>
                      <a:pt x="1564" y="10771"/>
                    </a:lnTo>
                    <a:lnTo>
                      <a:pt x="1515" y="10893"/>
                    </a:lnTo>
                    <a:lnTo>
                      <a:pt x="1491" y="11015"/>
                    </a:lnTo>
                    <a:lnTo>
                      <a:pt x="1491" y="11137"/>
                    </a:lnTo>
                    <a:lnTo>
                      <a:pt x="1515" y="11259"/>
                    </a:lnTo>
                    <a:lnTo>
                      <a:pt x="1564" y="11381"/>
                    </a:lnTo>
                    <a:lnTo>
                      <a:pt x="1613" y="11504"/>
                    </a:lnTo>
                    <a:lnTo>
                      <a:pt x="1710" y="11601"/>
                    </a:lnTo>
                    <a:lnTo>
                      <a:pt x="2394" y="12285"/>
                    </a:lnTo>
                    <a:lnTo>
                      <a:pt x="2492" y="12383"/>
                    </a:lnTo>
                    <a:lnTo>
                      <a:pt x="2590" y="12432"/>
                    </a:lnTo>
                    <a:lnTo>
                      <a:pt x="2736" y="12480"/>
                    </a:lnTo>
                    <a:lnTo>
                      <a:pt x="2858" y="12505"/>
                    </a:lnTo>
                    <a:lnTo>
                      <a:pt x="2980" y="12505"/>
                    </a:lnTo>
                    <a:lnTo>
                      <a:pt x="3103" y="12456"/>
                    </a:lnTo>
                    <a:lnTo>
                      <a:pt x="3225" y="12407"/>
                    </a:lnTo>
                    <a:lnTo>
                      <a:pt x="3347" y="12358"/>
                    </a:lnTo>
                    <a:lnTo>
                      <a:pt x="4495" y="11455"/>
                    </a:lnTo>
                    <a:lnTo>
                      <a:pt x="4763" y="11577"/>
                    </a:lnTo>
                    <a:lnTo>
                      <a:pt x="5032" y="11723"/>
                    </a:lnTo>
                    <a:lnTo>
                      <a:pt x="5325" y="11821"/>
                    </a:lnTo>
                    <a:lnTo>
                      <a:pt x="5618" y="11919"/>
                    </a:lnTo>
                    <a:lnTo>
                      <a:pt x="5789" y="13360"/>
                    </a:lnTo>
                    <a:lnTo>
                      <a:pt x="5813" y="13482"/>
                    </a:lnTo>
                    <a:lnTo>
                      <a:pt x="5862" y="13604"/>
                    </a:lnTo>
                    <a:lnTo>
                      <a:pt x="5936" y="13726"/>
                    </a:lnTo>
                    <a:lnTo>
                      <a:pt x="6033" y="13824"/>
                    </a:lnTo>
                    <a:lnTo>
                      <a:pt x="6131" y="13897"/>
                    </a:lnTo>
                    <a:lnTo>
                      <a:pt x="6253" y="13946"/>
                    </a:lnTo>
                    <a:lnTo>
                      <a:pt x="6375" y="13995"/>
                    </a:lnTo>
                    <a:lnTo>
                      <a:pt x="7596" y="13995"/>
                    </a:lnTo>
                    <a:lnTo>
                      <a:pt x="7743" y="13946"/>
                    </a:lnTo>
                    <a:lnTo>
                      <a:pt x="7841" y="13897"/>
                    </a:lnTo>
                    <a:lnTo>
                      <a:pt x="7963" y="13824"/>
                    </a:lnTo>
                    <a:lnTo>
                      <a:pt x="8036" y="13726"/>
                    </a:lnTo>
                    <a:lnTo>
                      <a:pt x="8109" y="13604"/>
                    </a:lnTo>
                    <a:lnTo>
                      <a:pt x="8158" y="13482"/>
                    </a:lnTo>
                    <a:lnTo>
                      <a:pt x="8183" y="13360"/>
                    </a:lnTo>
                    <a:lnTo>
                      <a:pt x="8353" y="11919"/>
                    </a:lnTo>
                    <a:lnTo>
                      <a:pt x="8647" y="11821"/>
                    </a:lnTo>
                    <a:lnTo>
                      <a:pt x="8940" y="11723"/>
                    </a:lnTo>
                    <a:lnTo>
                      <a:pt x="9233" y="11577"/>
                    </a:lnTo>
                    <a:lnTo>
                      <a:pt x="9501" y="11455"/>
                    </a:lnTo>
                    <a:lnTo>
                      <a:pt x="10649" y="12358"/>
                    </a:lnTo>
                    <a:lnTo>
                      <a:pt x="10747" y="12407"/>
                    </a:lnTo>
                    <a:lnTo>
                      <a:pt x="10869" y="12456"/>
                    </a:lnTo>
                    <a:lnTo>
                      <a:pt x="10991" y="12505"/>
                    </a:lnTo>
                    <a:lnTo>
                      <a:pt x="11138" y="12505"/>
                    </a:lnTo>
                    <a:lnTo>
                      <a:pt x="11260" y="12480"/>
                    </a:lnTo>
                    <a:lnTo>
                      <a:pt x="11382" y="12432"/>
                    </a:lnTo>
                    <a:lnTo>
                      <a:pt x="11504" y="12383"/>
                    </a:lnTo>
                    <a:lnTo>
                      <a:pt x="11602" y="12285"/>
                    </a:lnTo>
                    <a:lnTo>
                      <a:pt x="12286" y="11601"/>
                    </a:lnTo>
                    <a:lnTo>
                      <a:pt x="12359" y="11504"/>
                    </a:lnTo>
                    <a:lnTo>
                      <a:pt x="12432" y="11381"/>
                    </a:lnTo>
                    <a:lnTo>
                      <a:pt x="12457" y="11259"/>
                    </a:lnTo>
                    <a:lnTo>
                      <a:pt x="12481" y="11137"/>
                    </a:lnTo>
                    <a:lnTo>
                      <a:pt x="12481" y="11015"/>
                    </a:lnTo>
                    <a:lnTo>
                      <a:pt x="12457" y="10893"/>
                    </a:lnTo>
                    <a:lnTo>
                      <a:pt x="12408" y="10771"/>
                    </a:lnTo>
                    <a:lnTo>
                      <a:pt x="12334" y="10649"/>
                    </a:lnTo>
                    <a:lnTo>
                      <a:pt x="11431" y="9501"/>
                    </a:lnTo>
                    <a:lnTo>
                      <a:pt x="11577" y="9232"/>
                    </a:lnTo>
                    <a:lnTo>
                      <a:pt x="11699" y="8939"/>
                    </a:lnTo>
                    <a:lnTo>
                      <a:pt x="11822" y="8670"/>
                    </a:lnTo>
                    <a:lnTo>
                      <a:pt x="11895" y="8377"/>
                    </a:lnTo>
                    <a:lnTo>
                      <a:pt x="13360" y="8206"/>
                    </a:lnTo>
                    <a:lnTo>
                      <a:pt x="13482" y="8182"/>
                    </a:lnTo>
                    <a:lnTo>
                      <a:pt x="13604" y="8133"/>
                    </a:lnTo>
                    <a:lnTo>
                      <a:pt x="13702" y="8060"/>
                    </a:lnTo>
                    <a:lnTo>
                      <a:pt x="13800" y="7962"/>
                    </a:lnTo>
                    <a:lnTo>
                      <a:pt x="13873" y="7864"/>
                    </a:lnTo>
                    <a:lnTo>
                      <a:pt x="13946" y="7742"/>
                    </a:lnTo>
                    <a:lnTo>
                      <a:pt x="13971" y="7620"/>
                    </a:lnTo>
                    <a:lnTo>
                      <a:pt x="13995" y="7474"/>
                    </a:lnTo>
                    <a:lnTo>
                      <a:pt x="13995" y="6521"/>
                    </a:lnTo>
                    <a:lnTo>
                      <a:pt x="13971" y="6399"/>
                    </a:lnTo>
                    <a:lnTo>
                      <a:pt x="13946" y="6253"/>
                    </a:lnTo>
                    <a:lnTo>
                      <a:pt x="13873" y="6155"/>
                    </a:lnTo>
                    <a:lnTo>
                      <a:pt x="13800" y="6033"/>
                    </a:lnTo>
                    <a:lnTo>
                      <a:pt x="13702" y="5959"/>
                    </a:lnTo>
                    <a:lnTo>
                      <a:pt x="13604" y="5886"/>
                    </a:lnTo>
                    <a:lnTo>
                      <a:pt x="13482" y="5837"/>
                    </a:lnTo>
                    <a:lnTo>
                      <a:pt x="13360" y="5789"/>
                    </a:lnTo>
                    <a:lnTo>
                      <a:pt x="11895" y="5642"/>
                    </a:lnTo>
                    <a:lnTo>
                      <a:pt x="11822" y="5349"/>
                    </a:lnTo>
                    <a:lnTo>
                      <a:pt x="11699" y="5056"/>
                    </a:lnTo>
                    <a:lnTo>
                      <a:pt x="11577" y="4763"/>
                    </a:lnTo>
                    <a:lnTo>
                      <a:pt x="11431" y="4494"/>
                    </a:lnTo>
                    <a:lnTo>
                      <a:pt x="12334" y="3346"/>
                    </a:lnTo>
                    <a:lnTo>
                      <a:pt x="12408" y="3249"/>
                    </a:lnTo>
                    <a:lnTo>
                      <a:pt x="12457" y="3126"/>
                    </a:lnTo>
                    <a:lnTo>
                      <a:pt x="12481" y="3004"/>
                    </a:lnTo>
                    <a:lnTo>
                      <a:pt x="12481" y="2858"/>
                    </a:lnTo>
                    <a:lnTo>
                      <a:pt x="12457" y="2736"/>
                    </a:lnTo>
                    <a:lnTo>
                      <a:pt x="12432" y="2614"/>
                    </a:lnTo>
                    <a:lnTo>
                      <a:pt x="12359" y="2491"/>
                    </a:lnTo>
                    <a:lnTo>
                      <a:pt x="12286" y="2394"/>
                    </a:lnTo>
                    <a:lnTo>
                      <a:pt x="11602" y="1710"/>
                    </a:lnTo>
                    <a:lnTo>
                      <a:pt x="11504" y="1637"/>
                    </a:lnTo>
                    <a:lnTo>
                      <a:pt x="11382" y="1563"/>
                    </a:lnTo>
                    <a:lnTo>
                      <a:pt x="11260" y="1514"/>
                    </a:lnTo>
                    <a:lnTo>
                      <a:pt x="10991" y="1514"/>
                    </a:lnTo>
                    <a:lnTo>
                      <a:pt x="10869" y="1539"/>
                    </a:lnTo>
                    <a:lnTo>
                      <a:pt x="10747" y="1588"/>
                    </a:lnTo>
                    <a:lnTo>
                      <a:pt x="10649" y="1661"/>
                    </a:lnTo>
                    <a:lnTo>
                      <a:pt x="9501" y="2565"/>
                    </a:lnTo>
                    <a:lnTo>
                      <a:pt x="9233" y="2418"/>
                    </a:lnTo>
                    <a:lnTo>
                      <a:pt x="8940" y="2296"/>
                    </a:lnTo>
                    <a:lnTo>
                      <a:pt x="8647" y="2174"/>
                    </a:lnTo>
                    <a:lnTo>
                      <a:pt x="8353" y="2076"/>
                    </a:lnTo>
                    <a:lnTo>
                      <a:pt x="8183" y="635"/>
                    </a:lnTo>
                    <a:lnTo>
                      <a:pt x="8158" y="513"/>
                    </a:lnTo>
                    <a:lnTo>
                      <a:pt x="8109" y="391"/>
                    </a:lnTo>
                    <a:lnTo>
                      <a:pt x="8036" y="293"/>
                    </a:lnTo>
                    <a:lnTo>
                      <a:pt x="7963" y="196"/>
                    </a:lnTo>
                    <a:lnTo>
                      <a:pt x="7841" y="122"/>
                    </a:lnTo>
                    <a:lnTo>
                      <a:pt x="7743" y="49"/>
                    </a:lnTo>
                    <a:lnTo>
                      <a:pt x="7596" y="25"/>
                    </a:lnTo>
                    <a:lnTo>
                      <a:pt x="7474" y="0"/>
                    </a:lnTo>
                    <a:close/>
                  </a:path>
                </a:pathLst>
              </a:custGeom>
              <a:solidFill>
                <a:schemeClr val="accent3"/>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470" name="Google Shape;470;p13"/>
              <p:cNvSpPr/>
              <p:nvPr/>
            </p:nvSpPr>
            <p:spPr>
              <a:xfrm>
                <a:off x="5567825" y="3185975"/>
                <a:ext cx="199075" cy="199075"/>
              </a:xfrm>
              <a:custGeom>
                <a:avLst/>
                <a:gdLst/>
                <a:ahLst/>
                <a:cxnLst/>
                <a:rect l="l" t="t" r="r" b="b"/>
                <a:pathLst>
                  <a:path w="7963" h="7963" extrusionOk="0">
                    <a:moveTo>
                      <a:pt x="3933" y="2296"/>
                    </a:moveTo>
                    <a:lnTo>
                      <a:pt x="4103" y="2321"/>
                    </a:lnTo>
                    <a:lnTo>
                      <a:pt x="4274" y="2321"/>
                    </a:lnTo>
                    <a:lnTo>
                      <a:pt x="4421" y="2370"/>
                    </a:lnTo>
                    <a:lnTo>
                      <a:pt x="4592" y="2419"/>
                    </a:lnTo>
                    <a:lnTo>
                      <a:pt x="4738" y="2492"/>
                    </a:lnTo>
                    <a:lnTo>
                      <a:pt x="4885" y="2565"/>
                    </a:lnTo>
                    <a:lnTo>
                      <a:pt x="5032" y="2663"/>
                    </a:lnTo>
                    <a:lnTo>
                      <a:pt x="5154" y="2785"/>
                    </a:lnTo>
                    <a:lnTo>
                      <a:pt x="5276" y="2883"/>
                    </a:lnTo>
                    <a:lnTo>
                      <a:pt x="5373" y="3029"/>
                    </a:lnTo>
                    <a:lnTo>
                      <a:pt x="5447" y="3151"/>
                    </a:lnTo>
                    <a:lnTo>
                      <a:pt x="5520" y="3298"/>
                    </a:lnTo>
                    <a:lnTo>
                      <a:pt x="5593" y="3444"/>
                    </a:lnTo>
                    <a:lnTo>
                      <a:pt x="5618" y="3615"/>
                    </a:lnTo>
                    <a:lnTo>
                      <a:pt x="5642" y="3762"/>
                    </a:lnTo>
                    <a:lnTo>
                      <a:pt x="5667" y="3933"/>
                    </a:lnTo>
                    <a:lnTo>
                      <a:pt x="5667" y="4079"/>
                    </a:lnTo>
                    <a:lnTo>
                      <a:pt x="5642" y="4250"/>
                    </a:lnTo>
                    <a:lnTo>
                      <a:pt x="5618" y="4421"/>
                    </a:lnTo>
                    <a:lnTo>
                      <a:pt x="5569" y="4568"/>
                    </a:lnTo>
                    <a:lnTo>
                      <a:pt x="5496" y="4739"/>
                    </a:lnTo>
                    <a:lnTo>
                      <a:pt x="5398" y="4885"/>
                    </a:lnTo>
                    <a:lnTo>
                      <a:pt x="5300" y="5007"/>
                    </a:lnTo>
                    <a:lnTo>
                      <a:pt x="5203" y="5154"/>
                    </a:lnTo>
                    <a:lnTo>
                      <a:pt x="5080" y="5252"/>
                    </a:lnTo>
                    <a:lnTo>
                      <a:pt x="4958" y="5349"/>
                    </a:lnTo>
                    <a:lnTo>
                      <a:pt x="4812" y="5447"/>
                    </a:lnTo>
                    <a:lnTo>
                      <a:pt x="4665" y="5520"/>
                    </a:lnTo>
                    <a:lnTo>
                      <a:pt x="4519" y="5569"/>
                    </a:lnTo>
                    <a:lnTo>
                      <a:pt x="4372" y="5618"/>
                    </a:lnTo>
                    <a:lnTo>
                      <a:pt x="4201" y="5642"/>
                    </a:lnTo>
                    <a:lnTo>
                      <a:pt x="4055" y="5667"/>
                    </a:lnTo>
                    <a:lnTo>
                      <a:pt x="3884" y="5642"/>
                    </a:lnTo>
                    <a:lnTo>
                      <a:pt x="3713" y="5642"/>
                    </a:lnTo>
                    <a:lnTo>
                      <a:pt x="3566" y="5594"/>
                    </a:lnTo>
                    <a:lnTo>
                      <a:pt x="3395" y="5545"/>
                    </a:lnTo>
                    <a:lnTo>
                      <a:pt x="3249" y="5471"/>
                    </a:lnTo>
                    <a:lnTo>
                      <a:pt x="3102" y="5398"/>
                    </a:lnTo>
                    <a:lnTo>
                      <a:pt x="2956" y="5300"/>
                    </a:lnTo>
                    <a:lnTo>
                      <a:pt x="2833" y="5178"/>
                    </a:lnTo>
                    <a:lnTo>
                      <a:pt x="2711" y="5081"/>
                    </a:lnTo>
                    <a:lnTo>
                      <a:pt x="2614" y="4934"/>
                    </a:lnTo>
                    <a:lnTo>
                      <a:pt x="2540" y="4812"/>
                    </a:lnTo>
                    <a:lnTo>
                      <a:pt x="2467" y="4665"/>
                    </a:lnTo>
                    <a:lnTo>
                      <a:pt x="2394" y="4519"/>
                    </a:lnTo>
                    <a:lnTo>
                      <a:pt x="2369" y="4348"/>
                    </a:lnTo>
                    <a:lnTo>
                      <a:pt x="2321" y="4201"/>
                    </a:lnTo>
                    <a:lnTo>
                      <a:pt x="2321" y="4030"/>
                    </a:lnTo>
                    <a:lnTo>
                      <a:pt x="2321" y="3884"/>
                    </a:lnTo>
                    <a:lnTo>
                      <a:pt x="2345" y="3713"/>
                    </a:lnTo>
                    <a:lnTo>
                      <a:pt x="2369" y="3542"/>
                    </a:lnTo>
                    <a:lnTo>
                      <a:pt x="2418" y="3395"/>
                    </a:lnTo>
                    <a:lnTo>
                      <a:pt x="2492" y="3224"/>
                    </a:lnTo>
                    <a:lnTo>
                      <a:pt x="2589" y="3078"/>
                    </a:lnTo>
                    <a:lnTo>
                      <a:pt x="2687" y="2956"/>
                    </a:lnTo>
                    <a:lnTo>
                      <a:pt x="2785" y="2809"/>
                    </a:lnTo>
                    <a:lnTo>
                      <a:pt x="2907" y="2712"/>
                    </a:lnTo>
                    <a:lnTo>
                      <a:pt x="3029" y="2614"/>
                    </a:lnTo>
                    <a:lnTo>
                      <a:pt x="3175" y="2516"/>
                    </a:lnTo>
                    <a:lnTo>
                      <a:pt x="3322" y="2443"/>
                    </a:lnTo>
                    <a:lnTo>
                      <a:pt x="3468" y="2394"/>
                    </a:lnTo>
                    <a:lnTo>
                      <a:pt x="3615" y="2345"/>
                    </a:lnTo>
                    <a:lnTo>
                      <a:pt x="3786" y="2321"/>
                    </a:lnTo>
                    <a:lnTo>
                      <a:pt x="3933" y="2296"/>
                    </a:lnTo>
                    <a:close/>
                    <a:moveTo>
                      <a:pt x="3053" y="1"/>
                    </a:moveTo>
                    <a:lnTo>
                      <a:pt x="2980" y="25"/>
                    </a:lnTo>
                    <a:lnTo>
                      <a:pt x="2443" y="196"/>
                    </a:lnTo>
                    <a:lnTo>
                      <a:pt x="2369" y="220"/>
                    </a:lnTo>
                    <a:lnTo>
                      <a:pt x="2296" y="269"/>
                    </a:lnTo>
                    <a:lnTo>
                      <a:pt x="2198" y="391"/>
                    </a:lnTo>
                    <a:lnTo>
                      <a:pt x="2150" y="538"/>
                    </a:lnTo>
                    <a:lnTo>
                      <a:pt x="2150" y="611"/>
                    </a:lnTo>
                    <a:lnTo>
                      <a:pt x="2150" y="684"/>
                    </a:lnTo>
                    <a:lnTo>
                      <a:pt x="2394" y="1832"/>
                    </a:lnTo>
                    <a:lnTo>
                      <a:pt x="2223" y="1954"/>
                    </a:lnTo>
                    <a:lnTo>
                      <a:pt x="2076" y="2101"/>
                    </a:lnTo>
                    <a:lnTo>
                      <a:pt x="1002" y="1686"/>
                    </a:lnTo>
                    <a:lnTo>
                      <a:pt x="928" y="1686"/>
                    </a:lnTo>
                    <a:lnTo>
                      <a:pt x="831" y="1661"/>
                    </a:lnTo>
                    <a:lnTo>
                      <a:pt x="684" y="1710"/>
                    </a:lnTo>
                    <a:lnTo>
                      <a:pt x="562" y="1784"/>
                    </a:lnTo>
                    <a:lnTo>
                      <a:pt x="513" y="1832"/>
                    </a:lnTo>
                    <a:lnTo>
                      <a:pt x="464" y="1906"/>
                    </a:lnTo>
                    <a:lnTo>
                      <a:pt x="220" y="2394"/>
                    </a:lnTo>
                    <a:lnTo>
                      <a:pt x="196" y="2467"/>
                    </a:lnTo>
                    <a:lnTo>
                      <a:pt x="171" y="2541"/>
                    </a:lnTo>
                    <a:lnTo>
                      <a:pt x="196" y="2712"/>
                    </a:lnTo>
                    <a:lnTo>
                      <a:pt x="245" y="2834"/>
                    </a:lnTo>
                    <a:lnTo>
                      <a:pt x="293" y="2907"/>
                    </a:lnTo>
                    <a:lnTo>
                      <a:pt x="367" y="2956"/>
                    </a:lnTo>
                    <a:lnTo>
                      <a:pt x="1344" y="3591"/>
                    </a:lnTo>
                    <a:lnTo>
                      <a:pt x="1319" y="3786"/>
                    </a:lnTo>
                    <a:lnTo>
                      <a:pt x="1295" y="4006"/>
                    </a:lnTo>
                    <a:lnTo>
                      <a:pt x="245" y="4494"/>
                    </a:lnTo>
                    <a:lnTo>
                      <a:pt x="196" y="4519"/>
                    </a:lnTo>
                    <a:lnTo>
                      <a:pt x="123" y="4568"/>
                    </a:lnTo>
                    <a:lnTo>
                      <a:pt x="49" y="4714"/>
                    </a:lnTo>
                    <a:lnTo>
                      <a:pt x="0" y="4861"/>
                    </a:lnTo>
                    <a:lnTo>
                      <a:pt x="25" y="4934"/>
                    </a:lnTo>
                    <a:lnTo>
                      <a:pt x="25" y="5007"/>
                    </a:lnTo>
                    <a:lnTo>
                      <a:pt x="220" y="5545"/>
                    </a:lnTo>
                    <a:lnTo>
                      <a:pt x="245" y="5594"/>
                    </a:lnTo>
                    <a:lnTo>
                      <a:pt x="293" y="5667"/>
                    </a:lnTo>
                    <a:lnTo>
                      <a:pt x="391" y="5764"/>
                    </a:lnTo>
                    <a:lnTo>
                      <a:pt x="538" y="5813"/>
                    </a:lnTo>
                    <a:lnTo>
                      <a:pt x="684" y="5813"/>
                    </a:lnTo>
                    <a:lnTo>
                      <a:pt x="1832" y="5569"/>
                    </a:lnTo>
                    <a:lnTo>
                      <a:pt x="1954" y="5740"/>
                    </a:lnTo>
                    <a:lnTo>
                      <a:pt x="2101" y="5887"/>
                    </a:lnTo>
                    <a:lnTo>
                      <a:pt x="1710" y="6986"/>
                    </a:lnTo>
                    <a:lnTo>
                      <a:pt x="1686" y="7059"/>
                    </a:lnTo>
                    <a:lnTo>
                      <a:pt x="1686" y="7132"/>
                    </a:lnTo>
                    <a:lnTo>
                      <a:pt x="1710" y="7279"/>
                    </a:lnTo>
                    <a:lnTo>
                      <a:pt x="1783" y="7401"/>
                    </a:lnTo>
                    <a:lnTo>
                      <a:pt x="1857" y="7450"/>
                    </a:lnTo>
                    <a:lnTo>
                      <a:pt x="1905" y="7499"/>
                    </a:lnTo>
                    <a:lnTo>
                      <a:pt x="2418" y="7743"/>
                    </a:lnTo>
                    <a:lnTo>
                      <a:pt x="2492" y="7792"/>
                    </a:lnTo>
                    <a:lnTo>
                      <a:pt x="2711" y="7792"/>
                    </a:lnTo>
                    <a:lnTo>
                      <a:pt x="2858" y="7718"/>
                    </a:lnTo>
                    <a:lnTo>
                      <a:pt x="2907" y="7669"/>
                    </a:lnTo>
                    <a:lnTo>
                      <a:pt x="2956" y="7621"/>
                    </a:lnTo>
                    <a:lnTo>
                      <a:pt x="3591" y="6644"/>
                    </a:lnTo>
                    <a:lnTo>
                      <a:pt x="3810" y="6668"/>
                    </a:lnTo>
                    <a:lnTo>
                      <a:pt x="4006" y="6668"/>
                    </a:lnTo>
                    <a:lnTo>
                      <a:pt x="4494" y="7718"/>
                    </a:lnTo>
                    <a:lnTo>
                      <a:pt x="4543" y="7792"/>
                    </a:lnTo>
                    <a:lnTo>
                      <a:pt x="4592" y="7840"/>
                    </a:lnTo>
                    <a:lnTo>
                      <a:pt x="4714" y="7914"/>
                    </a:lnTo>
                    <a:lnTo>
                      <a:pt x="4861" y="7963"/>
                    </a:lnTo>
                    <a:lnTo>
                      <a:pt x="4934" y="7963"/>
                    </a:lnTo>
                    <a:lnTo>
                      <a:pt x="5007" y="7938"/>
                    </a:lnTo>
                    <a:lnTo>
                      <a:pt x="5544" y="7767"/>
                    </a:lnTo>
                    <a:lnTo>
                      <a:pt x="5618" y="7743"/>
                    </a:lnTo>
                    <a:lnTo>
                      <a:pt x="5667" y="7694"/>
                    </a:lnTo>
                    <a:lnTo>
                      <a:pt x="5764" y="7572"/>
                    </a:lnTo>
                    <a:lnTo>
                      <a:pt x="5838" y="7425"/>
                    </a:lnTo>
                    <a:lnTo>
                      <a:pt x="5838" y="7352"/>
                    </a:lnTo>
                    <a:lnTo>
                      <a:pt x="5838" y="7279"/>
                    </a:lnTo>
                    <a:lnTo>
                      <a:pt x="5593" y="6131"/>
                    </a:lnTo>
                    <a:lnTo>
                      <a:pt x="5740" y="6009"/>
                    </a:lnTo>
                    <a:lnTo>
                      <a:pt x="5911" y="5862"/>
                    </a:lnTo>
                    <a:lnTo>
                      <a:pt x="6985" y="6277"/>
                    </a:lnTo>
                    <a:lnTo>
                      <a:pt x="7059" y="6277"/>
                    </a:lnTo>
                    <a:lnTo>
                      <a:pt x="7132" y="6302"/>
                    </a:lnTo>
                    <a:lnTo>
                      <a:pt x="7278" y="6253"/>
                    </a:lnTo>
                    <a:lnTo>
                      <a:pt x="7425" y="6180"/>
                    </a:lnTo>
                    <a:lnTo>
                      <a:pt x="7474" y="6131"/>
                    </a:lnTo>
                    <a:lnTo>
                      <a:pt x="7523" y="6058"/>
                    </a:lnTo>
                    <a:lnTo>
                      <a:pt x="7767" y="5545"/>
                    </a:lnTo>
                    <a:lnTo>
                      <a:pt x="7791" y="5496"/>
                    </a:lnTo>
                    <a:lnTo>
                      <a:pt x="7816" y="5398"/>
                    </a:lnTo>
                    <a:lnTo>
                      <a:pt x="7791" y="5252"/>
                    </a:lnTo>
                    <a:lnTo>
                      <a:pt x="7718" y="5129"/>
                    </a:lnTo>
                    <a:lnTo>
                      <a:pt x="7669" y="5056"/>
                    </a:lnTo>
                    <a:lnTo>
                      <a:pt x="7620" y="5007"/>
                    </a:lnTo>
                    <a:lnTo>
                      <a:pt x="6643" y="4372"/>
                    </a:lnTo>
                    <a:lnTo>
                      <a:pt x="6668" y="4177"/>
                    </a:lnTo>
                    <a:lnTo>
                      <a:pt x="6668" y="3957"/>
                    </a:lnTo>
                    <a:lnTo>
                      <a:pt x="7718" y="3469"/>
                    </a:lnTo>
                    <a:lnTo>
                      <a:pt x="7791" y="3444"/>
                    </a:lnTo>
                    <a:lnTo>
                      <a:pt x="7865" y="3395"/>
                    </a:lnTo>
                    <a:lnTo>
                      <a:pt x="7938" y="3249"/>
                    </a:lnTo>
                    <a:lnTo>
                      <a:pt x="7962" y="3102"/>
                    </a:lnTo>
                    <a:lnTo>
                      <a:pt x="7962" y="3029"/>
                    </a:lnTo>
                    <a:lnTo>
                      <a:pt x="7962" y="2956"/>
                    </a:lnTo>
                    <a:lnTo>
                      <a:pt x="7767" y="2419"/>
                    </a:lnTo>
                    <a:lnTo>
                      <a:pt x="7743" y="2345"/>
                    </a:lnTo>
                    <a:lnTo>
                      <a:pt x="7694" y="2296"/>
                    </a:lnTo>
                    <a:lnTo>
                      <a:pt x="7572" y="2199"/>
                    </a:lnTo>
                    <a:lnTo>
                      <a:pt x="7449" y="2150"/>
                    </a:lnTo>
                    <a:lnTo>
                      <a:pt x="7278" y="2150"/>
                    </a:lnTo>
                    <a:lnTo>
                      <a:pt x="6155" y="2394"/>
                    </a:lnTo>
                    <a:lnTo>
                      <a:pt x="6033" y="2223"/>
                    </a:lnTo>
                    <a:lnTo>
                      <a:pt x="5886" y="2077"/>
                    </a:lnTo>
                    <a:lnTo>
                      <a:pt x="6277" y="978"/>
                    </a:lnTo>
                    <a:lnTo>
                      <a:pt x="6302" y="904"/>
                    </a:lnTo>
                    <a:lnTo>
                      <a:pt x="6302" y="831"/>
                    </a:lnTo>
                    <a:lnTo>
                      <a:pt x="6277" y="684"/>
                    </a:lnTo>
                    <a:lnTo>
                      <a:pt x="6179" y="562"/>
                    </a:lnTo>
                    <a:lnTo>
                      <a:pt x="6131" y="489"/>
                    </a:lnTo>
                    <a:lnTo>
                      <a:pt x="6082" y="465"/>
                    </a:lnTo>
                    <a:lnTo>
                      <a:pt x="5569" y="196"/>
                    </a:lnTo>
                    <a:lnTo>
                      <a:pt x="5496" y="172"/>
                    </a:lnTo>
                    <a:lnTo>
                      <a:pt x="5276" y="172"/>
                    </a:lnTo>
                    <a:lnTo>
                      <a:pt x="5129" y="245"/>
                    </a:lnTo>
                    <a:lnTo>
                      <a:pt x="5080" y="294"/>
                    </a:lnTo>
                    <a:lnTo>
                      <a:pt x="5032" y="343"/>
                    </a:lnTo>
                    <a:lnTo>
                      <a:pt x="4397" y="1319"/>
                    </a:lnTo>
                    <a:lnTo>
                      <a:pt x="4177" y="1295"/>
                    </a:lnTo>
                    <a:lnTo>
                      <a:pt x="3981" y="1295"/>
                    </a:lnTo>
                    <a:lnTo>
                      <a:pt x="3493" y="245"/>
                    </a:lnTo>
                    <a:lnTo>
                      <a:pt x="3444" y="172"/>
                    </a:lnTo>
                    <a:lnTo>
                      <a:pt x="3395" y="123"/>
                    </a:lnTo>
                    <a:lnTo>
                      <a:pt x="3273" y="49"/>
                    </a:lnTo>
                    <a:lnTo>
                      <a:pt x="3127" y="1"/>
                    </a:lnTo>
                    <a:close/>
                  </a:path>
                </a:pathLst>
              </a:custGeom>
              <a:solidFill>
                <a:schemeClr val="accent3"/>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grpSp>
        <p:grpSp>
          <p:nvGrpSpPr>
            <p:cNvPr id="471" name="Google Shape;471;p13"/>
            <p:cNvGrpSpPr/>
            <p:nvPr/>
          </p:nvGrpSpPr>
          <p:grpSpPr>
            <a:xfrm>
              <a:off x="6989013" y="324585"/>
              <a:ext cx="668085" cy="617360"/>
              <a:chOff x="5975075" y="2327500"/>
              <a:chExt cx="420100" cy="388350"/>
            </a:xfrm>
          </p:grpSpPr>
          <p:sp>
            <p:nvSpPr>
              <p:cNvPr id="472" name="Google Shape;472;p13"/>
              <p:cNvSpPr/>
              <p:nvPr/>
            </p:nvSpPr>
            <p:spPr>
              <a:xfrm>
                <a:off x="5975075" y="2474650"/>
                <a:ext cx="98325" cy="220450"/>
              </a:xfrm>
              <a:custGeom>
                <a:avLst/>
                <a:gdLst/>
                <a:ahLst/>
                <a:cxnLst/>
                <a:rect l="l" t="t" r="r" b="b"/>
                <a:pathLst>
                  <a:path w="3933" h="8818" extrusionOk="0">
                    <a:moveTo>
                      <a:pt x="2418" y="1002"/>
                    </a:moveTo>
                    <a:lnTo>
                      <a:pt x="2565" y="1027"/>
                    </a:lnTo>
                    <a:lnTo>
                      <a:pt x="2687" y="1075"/>
                    </a:lnTo>
                    <a:lnTo>
                      <a:pt x="2809" y="1124"/>
                    </a:lnTo>
                    <a:lnTo>
                      <a:pt x="2907" y="1222"/>
                    </a:lnTo>
                    <a:lnTo>
                      <a:pt x="3005" y="1320"/>
                    </a:lnTo>
                    <a:lnTo>
                      <a:pt x="3078" y="1442"/>
                    </a:lnTo>
                    <a:lnTo>
                      <a:pt x="3102" y="1564"/>
                    </a:lnTo>
                    <a:lnTo>
                      <a:pt x="3127" y="1710"/>
                    </a:lnTo>
                    <a:lnTo>
                      <a:pt x="3102" y="1857"/>
                    </a:lnTo>
                    <a:lnTo>
                      <a:pt x="3078" y="1979"/>
                    </a:lnTo>
                    <a:lnTo>
                      <a:pt x="3005" y="2101"/>
                    </a:lnTo>
                    <a:lnTo>
                      <a:pt x="2907" y="2223"/>
                    </a:lnTo>
                    <a:lnTo>
                      <a:pt x="2809" y="2297"/>
                    </a:lnTo>
                    <a:lnTo>
                      <a:pt x="2687" y="2370"/>
                    </a:lnTo>
                    <a:lnTo>
                      <a:pt x="2565" y="2394"/>
                    </a:lnTo>
                    <a:lnTo>
                      <a:pt x="2418" y="2419"/>
                    </a:lnTo>
                    <a:lnTo>
                      <a:pt x="2272" y="2394"/>
                    </a:lnTo>
                    <a:lnTo>
                      <a:pt x="2150" y="2370"/>
                    </a:lnTo>
                    <a:lnTo>
                      <a:pt x="2028" y="2297"/>
                    </a:lnTo>
                    <a:lnTo>
                      <a:pt x="1930" y="2223"/>
                    </a:lnTo>
                    <a:lnTo>
                      <a:pt x="1832" y="2101"/>
                    </a:lnTo>
                    <a:lnTo>
                      <a:pt x="1759" y="1979"/>
                    </a:lnTo>
                    <a:lnTo>
                      <a:pt x="1735" y="1857"/>
                    </a:lnTo>
                    <a:lnTo>
                      <a:pt x="1710" y="1710"/>
                    </a:lnTo>
                    <a:lnTo>
                      <a:pt x="1735" y="1564"/>
                    </a:lnTo>
                    <a:lnTo>
                      <a:pt x="1759" y="1442"/>
                    </a:lnTo>
                    <a:lnTo>
                      <a:pt x="1832" y="1320"/>
                    </a:lnTo>
                    <a:lnTo>
                      <a:pt x="1930" y="1222"/>
                    </a:lnTo>
                    <a:lnTo>
                      <a:pt x="2028" y="1124"/>
                    </a:lnTo>
                    <a:lnTo>
                      <a:pt x="2150" y="1075"/>
                    </a:lnTo>
                    <a:lnTo>
                      <a:pt x="2272" y="1027"/>
                    </a:lnTo>
                    <a:lnTo>
                      <a:pt x="2418" y="1002"/>
                    </a:lnTo>
                    <a:close/>
                    <a:moveTo>
                      <a:pt x="1" y="1"/>
                    </a:moveTo>
                    <a:lnTo>
                      <a:pt x="1" y="8817"/>
                    </a:lnTo>
                    <a:lnTo>
                      <a:pt x="3933" y="8817"/>
                    </a:lnTo>
                    <a:lnTo>
                      <a:pt x="3933" y="1"/>
                    </a:lnTo>
                    <a:close/>
                  </a:path>
                </a:pathLst>
              </a:custGeom>
              <a:solidFill>
                <a:schemeClr val="accent1"/>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473" name="Google Shape;473;p13"/>
              <p:cNvSpPr/>
              <p:nvPr/>
            </p:nvSpPr>
            <p:spPr>
              <a:xfrm>
                <a:off x="6088025" y="2327500"/>
                <a:ext cx="307150" cy="388350"/>
              </a:xfrm>
              <a:custGeom>
                <a:avLst/>
                <a:gdLst/>
                <a:ahLst/>
                <a:cxnLst/>
                <a:rect l="l" t="t" r="r" b="b"/>
                <a:pathLst>
                  <a:path w="12286" h="15534" extrusionOk="0">
                    <a:moveTo>
                      <a:pt x="6326" y="1"/>
                    </a:moveTo>
                    <a:lnTo>
                      <a:pt x="5960" y="25"/>
                    </a:lnTo>
                    <a:lnTo>
                      <a:pt x="5716" y="74"/>
                    </a:lnTo>
                    <a:lnTo>
                      <a:pt x="5520" y="147"/>
                    </a:lnTo>
                    <a:lnTo>
                      <a:pt x="5374" y="221"/>
                    </a:lnTo>
                    <a:lnTo>
                      <a:pt x="4983" y="1466"/>
                    </a:lnTo>
                    <a:lnTo>
                      <a:pt x="4788" y="2028"/>
                    </a:lnTo>
                    <a:lnTo>
                      <a:pt x="4592" y="2541"/>
                    </a:lnTo>
                    <a:lnTo>
                      <a:pt x="4397" y="3005"/>
                    </a:lnTo>
                    <a:lnTo>
                      <a:pt x="4202" y="3396"/>
                    </a:lnTo>
                    <a:lnTo>
                      <a:pt x="4031" y="3689"/>
                    </a:lnTo>
                    <a:lnTo>
                      <a:pt x="3884" y="3933"/>
                    </a:lnTo>
                    <a:lnTo>
                      <a:pt x="3664" y="4153"/>
                    </a:lnTo>
                    <a:lnTo>
                      <a:pt x="3322" y="4495"/>
                    </a:lnTo>
                    <a:lnTo>
                      <a:pt x="2516" y="5252"/>
                    </a:lnTo>
                    <a:lnTo>
                      <a:pt x="1442" y="6229"/>
                    </a:lnTo>
                    <a:lnTo>
                      <a:pt x="1" y="6229"/>
                    </a:lnTo>
                    <a:lnTo>
                      <a:pt x="1" y="13433"/>
                    </a:lnTo>
                    <a:lnTo>
                      <a:pt x="1515" y="13433"/>
                    </a:lnTo>
                    <a:lnTo>
                      <a:pt x="2004" y="13678"/>
                    </a:lnTo>
                    <a:lnTo>
                      <a:pt x="2687" y="13971"/>
                    </a:lnTo>
                    <a:lnTo>
                      <a:pt x="3567" y="14313"/>
                    </a:lnTo>
                    <a:lnTo>
                      <a:pt x="4544" y="14679"/>
                    </a:lnTo>
                    <a:lnTo>
                      <a:pt x="5594" y="14997"/>
                    </a:lnTo>
                    <a:lnTo>
                      <a:pt x="6131" y="15143"/>
                    </a:lnTo>
                    <a:lnTo>
                      <a:pt x="6668" y="15265"/>
                    </a:lnTo>
                    <a:lnTo>
                      <a:pt x="7181" y="15387"/>
                    </a:lnTo>
                    <a:lnTo>
                      <a:pt x="7694" y="15461"/>
                    </a:lnTo>
                    <a:lnTo>
                      <a:pt x="8158" y="15509"/>
                    </a:lnTo>
                    <a:lnTo>
                      <a:pt x="8622" y="15534"/>
                    </a:lnTo>
                    <a:lnTo>
                      <a:pt x="9404" y="15534"/>
                    </a:lnTo>
                    <a:lnTo>
                      <a:pt x="9819" y="15509"/>
                    </a:lnTo>
                    <a:lnTo>
                      <a:pt x="10210" y="15461"/>
                    </a:lnTo>
                    <a:lnTo>
                      <a:pt x="10552" y="15363"/>
                    </a:lnTo>
                    <a:lnTo>
                      <a:pt x="10723" y="15314"/>
                    </a:lnTo>
                    <a:lnTo>
                      <a:pt x="10845" y="15265"/>
                    </a:lnTo>
                    <a:lnTo>
                      <a:pt x="10967" y="15192"/>
                    </a:lnTo>
                    <a:lnTo>
                      <a:pt x="11064" y="15094"/>
                    </a:lnTo>
                    <a:lnTo>
                      <a:pt x="11113" y="14997"/>
                    </a:lnTo>
                    <a:lnTo>
                      <a:pt x="11162" y="14874"/>
                    </a:lnTo>
                    <a:lnTo>
                      <a:pt x="11235" y="14166"/>
                    </a:lnTo>
                    <a:lnTo>
                      <a:pt x="11211" y="13995"/>
                    </a:lnTo>
                    <a:lnTo>
                      <a:pt x="11162" y="13849"/>
                    </a:lnTo>
                    <a:lnTo>
                      <a:pt x="11064" y="13702"/>
                    </a:lnTo>
                    <a:lnTo>
                      <a:pt x="10918" y="13580"/>
                    </a:lnTo>
                    <a:lnTo>
                      <a:pt x="11040" y="13556"/>
                    </a:lnTo>
                    <a:lnTo>
                      <a:pt x="11162" y="13507"/>
                    </a:lnTo>
                    <a:lnTo>
                      <a:pt x="11284" y="13458"/>
                    </a:lnTo>
                    <a:lnTo>
                      <a:pt x="11382" y="13360"/>
                    </a:lnTo>
                    <a:lnTo>
                      <a:pt x="11455" y="13263"/>
                    </a:lnTo>
                    <a:lnTo>
                      <a:pt x="11528" y="13140"/>
                    </a:lnTo>
                    <a:lnTo>
                      <a:pt x="11577" y="12994"/>
                    </a:lnTo>
                    <a:lnTo>
                      <a:pt x="11602" y="12872"/>
                    </a:lnTo>
                    <a:lnTo>
                      <a:pt x="11675" y="11993"/>
                    </a:lnTo>
                    <a:lnTo>
                      <a:pt x="11675" y="11870"/>
                    </a:lnTo>
                    <a:lnTo>
                      <a:pt x="11675" y="11773"/>
                    </a:lnTo>
                    <a:lnTo>
                      <a:pt x="11651" y="11651"/>
                    </a:lnTo>
                    <a:lnTo>
                      <a:pt x="11602" y="11553"/>
                    </a:lnTo>
                    <a:lnTo>
                      <a:pt x="11480" y="11382"/>
                    </a:lnTo>
                    <a:lnTo>
                      <a:pt x="11406" y="11309"/>
                    </a:lnTo>
                    <a:lnTo>
                      <a:pt x="11333" y="11235"/>
                    </a:lnTo>
                    <a:lnTo>
                      <a:pt x="11455" y="11211"/>
                    </a:lnTo>
                    <a:lnTo>
                      <a:pt x="11553" y="11162"/>
                    </a:lnTo>
                    <a:lnTo>
                      <a:pt x="11651" y="11089"/>
                    </a:lnTo>
                    <a:lnTo>
                      <a:pt x="11748" y="10991"/>
                    </a:lnTo>
                    <a:lnTo>
                      <a:pt x="11822" y="10893"/>
                    </a:lnTo>
                    <a:lnTo>
                      <a:pt x="11870" y="10796"/>
                    </a:lnTo>
                    <a:lnTo>
                      <a:pt x="11919" y="10674"/>
                    </a:lnTo>
                    <a:lnTo>
                      <a:pt x="11944" y="10527"/>
                    </a:lnTo>
                    <a:lnTo>
                      <a:pt x="12017" y="9672"/>
                    </a:lnTo>
                    <a:lnTo>
                      <a:pt x="12017" y="9550"/>
                    </a:lnTo>
                    <a:lnTo>
                      <a:pt x="12017" y="9428"/>
                    </a:lnTo>
                    <a:lnTo>
                      <a:pt x="11993" y="9306"/>
                    </a:lnTo>
                    <a:lnTo>
                      <a:pt x="11944" y="9208"/>
                    </a:lnTo>
                    <a:lnTo>
                      <a:pt x="11895" y="9111"/>
                    </a:lnTo>
                    <a:lnTo>
                      <a:pt x="11822" y="9037"/>
                    </a:lnTo>
                    <a:lnTo>
                      <a:pt x="11748" y="8964"/>
                    </a:lnTo>
                    <a:lnTo>
                      <a:pt x="11651" y="8891"/>
                    </a:lnTo>
                    <a:lnTo>
                      <a:pt x="11748" y="8866"/>
                    </a:lnTo>
                    <a:lnTo>
                      <a:pt x="11846" y="8793"/>
                    </a:lnTo>
                    <a:lnTo>
                      <a:pt x="11944" y="8720"/>
                    </a:lnTo>
                    <a:lnTo>
                      <a:pt x="12017" y="8647"/>
                    </a:lnTo>
                    <a:lnTo>
                      <a:pt x="12090" y="8549"/>
                    </a:lnTo>
                    <a:lnTo>
                      <a:pt x="12139" y="8451"/>
                    </a:lnTo>
                    <a:lnTo>
                      <a:pt x="12163" y="8329"/>
                    </a:lnTo>
                    <a:lnTo>
                      <a:pt x="12188" y="8207"/>
                    </a:lnTo>
                    <a:lnTo>
                      <a:pt x="12286" y="7328"/>
                    </a:lnTo>
                    <a:lnTo>
                      <a:pt x="12261" y="7206"/>
                    </a:lnTo>
                    <a:lnTo>
                      <a:pt x="12237" y="7083"/>
                    </a:lnTo>
                    <a:lnTo>
                      <a:pt x="12188" y="6986"/>
                    </a:lnTo>
                    <a:lnTo>
                      <a:pt x="12139" y="6888"/>
                    </a:lnTo>
                    <a:lnTo>
                      <a:pt x="12066" y="6790"/>
                    </a:lnTo>
                    <a:lnTo>
                      <a:pt x="11968" y="6717"/>
                    </a:lnTo>
                    <a:lnTo>
                      <a:pt x="11748" y="6571"/>
                    </a:lnTo>
                    <a:lnTo>
                      <a:pt x="11504" y="6448"/>
                    </a:lnTo>
                    <a:lnTo>
                      <a:pt x="11211" y="6351"/>
                    </a:lnTo>
                    <a:lnTo>
                      <a:pt x="10893" y="6278"/>
                    </a:lnTo>
                    <a:lnTo>
                      <a:pt x="10576" y="6229"/>
                    </a:lnTo>
                    <a:lnTo>
                      <a:pt x="9892" y="6131"/>
                    </a:lnTo>
                    <a:lnTo>
                      <a:pt x="8842" y="6033"/>
                    </a:lnTo>
                    <a:lnTo>
                      <a:pt x="7596" y="5960"/>
                    </a:lnTo>
                    <a:lnTo>
                      <a:pt x="6326" y="5887"/>
                    </a:lnTo>
                    <a:lnTo>
                      <a:pt x="6497" y="5594"/>
                    </a:lnTo>
                    <a:lnTo>
                      <a:pt x="6644" y="5252"/>
                    </a:lnTo>
                    <a:lnTo>
                      <a:pt x="6790" y="4885"/>
                    </a:lnTo>
                    <a:lnTo>
                      <a:pt x="6888" y="4495"/>
                    </a:lnTo>
                    <a:lnTo>
                      <a:pt x="6986" y="4104"/>
                    </a:lnTo>
                    <a:lnTo>
                      <a:pt x="7083" y="3689"/>
                    </a:lnTo>
                    <a:lnTo>
                      <a:pt x="7181" y="2883"/>
                    </a:lnTo>
                    <a:lnTo>
                      <a:pt x="7254" y="2150"/>
                    </a:lnTo>
                    <a:lnTo>
                      <a:pt x="7303" y="1539"/>
                    </a:lnTo>
                    <a:lnTo>
                      <a:pt x="7303" y="978"/>
                    </a:lnTo>
                    <a:lnTo>
                      <a:pt x="7303" y="807"/>
                    </a:lnTo>
                    <a:lnTo>
                      <a:pt x="7230" y="611"/>
                    </a:lnTo>
                    <a:lnTo>
                      <a:pt x="7157" y="465"/>
                    </a:lnTo>
                    <a:lnTo>
                      <a:pt x="7035" y="318"/>
                    </a:lnTo>
                    <a:lnTo>
                      <a:pt x="6888" y="172"/>
                    </a:lnTo>
                    <a:lnTo>
                      <a:pt x="6717" y="98"/>
                    </a:lnTo>
                    <a:lnTo>
                      <a:pt x="6522" y="25"/>
                    </a:lnTo>
                    <a:lnTo>
                      <a:pt x="6326" y="1"/>
                    </a:lnTo>
                    <a:close/>
                  </a:path>
                </a:pathLst>
              </a:custGeom>
              <a:solidFill>
                <a:schemeClr val="accent1"/>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grpSp>
      </p:grpSp>
      <p:sp>
        <p:nvSpPr>
          <p:cNvPr id="474" name="Google Shape;474;p13"/>
          <p:cNvSpPr txBox="1">
            <a:spLocks noGrp="1"/>
          </p:cNvSpPr>
          <p:nvPr>
            <p:ph type="subTitle" idx="4294967295"/>
          </p:nvPr>
        </p:nvSpPr>
        <p:spPr>
          <a:xfrm>
            <a:off x="4291150" y="3899093"/>
            <a:ext cx="4647300" cy="768900"/>
          </a:xfrm>
          <a:prstGeom prst="rect">
            <a:avLst/>
          </a:prstGeom>
        </p:spPr>
        <p:txBody>
          <a:bodyPr spcFirstLastPara="1" wrap="square" lIns="91425" tIns="91425" rIns="91425" bIns="91425" anchor="t" anchorCtr="0">
            <a:noAutofit/>
          </a:bodyPr>
          <a:lstStyle/>
          <a:p>
            <a:pPr marL="0" lvl="0" indent="0" algn="l" rtl="0">
              <a:spcBef>
                <a:spcPts val="600"/>
              </a:spcBef>
              <a:spcAft>
                <a:spcPts val="0"/>
              </a:spcAft>
              <a:buNone/>
            </a:pPr>
            <a:r>
              <a:rPr lang="en" sz="1400" b="1">
                <a:solidFill>
                  <a:schemeClr val="accent2"/>
                </a:solidFill>
                <a:latin typeface="Oswald"/>
                <a:ea typeface="Oswald"/>
                <a:cs typeface="Oswald"/>
                <a:sym typeface="Oswald"/>
              </a:rPr>
              <a:t>Guinsly Mondesir, </a:t>
            </a:r>
            <a:r>
              <a:rPr lang="en" sz="1400" b="1" u="sng">
                <a:solidFill>
                  <a:schemeClr val="accent2"/>
                </a:solidFill>
                <a:latin typeface="Oswald"/>
                <a:ea typeface="Oswald"/>
                <a:cs typeface="Oswald"/>
                <a:sym typeface="Oswald"/>
                <a:hlinkClick r:id="rId3">
                  <a:extLst>
                    <a:ext uri="{A12FA001-AC4F-418D-AE19-62706E023703}">
                      <ahyp:hlinkClr xmlns:ahyp="http://schemas.microsoft.com/office/drawing/2018/hyperlinkcolor" val="tx"/>
                    </a:ext>
                  </a:extLst>
                </a:hlinkClick>
              </a:rPr>
              <a:t>guinsly@scholarsportal.info</a:t>
            </a:r>
            <a:r>
              <a:rPr lang="en" sz="1400" b="1">
                <a:solidFill>
                  <a:schemeClr val="accent2"/>
                </a:solidFill>
                <a:latin typeface="Oswald"/>
                <a:ea typeface="Oswald"/>
                <a:cs typeface="Oswald"/>
                <a:sym typeface="Oswald"/>
              </a:rPr>
              <a:t> </a:t>
            </a:r>
            <a:endParaRPr sz="1400" b="1">
              <a:solidFill>
                <a:schemeClr val="accent2"/>
              </a:solidFill>
              <a:latin typeface="Oswald"/>
              <a:ea typeface="Oswald"/>
              <a:cs typeface="Oswald"/>
              <a:sym typeface="Oswald"/>
            </a:endParaRPr>
          </a:p>
          <a:p>
            <a:pPr marL="0" lvl="0" indent="0" algn="l" rtl="0">
              <a:spcBef>
                <a:spcPts val="600"/>
              </a:spcBef>
              <a:spcAft>
                <a:spcPts val="0"/>
              </a:spcAft>
              <a:buNone/>
            </a:pPr>
            <a:r>
              <a:rPr lang="en" sz="1400" b="1">
                <a:solidFill>
                  <a:schemeClr val="accent2"/>
                </a:solidFill>
                <a:latin typeface="Oswald"/>
                <a:ea typeface="Oswald"/>
                <a:cs typeface="Oswald"/>
                <a:sym typeface="Oswald"/>
              </a:rPr>
              <a:t>Erik Rayment, </a:t>
            </a:r>
            <a:r>
              <a:rPr lang="en" sz="1400" b="1" u="sng">
                <a:solidFill>
                  <a:schemeClr val="accent2"/>
                </a:solidFill>
                <a:latin typeface="Oswald"/>
                <a:ea typeface="Oswald"/>
                <a:cs typeface="Oswald"/>
                <a:sym typeface="Oswald"/>
                <a:hlinkClick r:id="rId4">
                  <a:extLst>
                    <a:ext uri="{A12FA001-AC4F-418D-AE19-62706E023703}">
                      <ahyp:hlinkClr xmlns:ahyp="http://schemas.microsoft.com/office/drawing/2018/hyperlinkcolor" val="tx"/>
                    </a:ext>
                  </a:extLst>
                </a:hlinkClick>
              </a:rPr>
              <a:t>erayment@uwo.ca</a:t>
            </a:r>
            <a:r>
              <a:rPr lang="en" sz="1400" b="1">
                <a:solidFill>
                  <a:schemeClr val="accent2"/>
                </a:solidFill>
                <a:latin typeface="Oswald"/>
                <a:ea typeface="Oswald"/>
                <a:cs typeface="Oswald"/>
                <a:sym typeface="Oswald"/>
              </a:rPr>
              <a:t> </a:t>
            </a:r>
            <a:endParaRPr sz="1400" b="1">
              <a:solidFill>
                <a:schemeClr val="accent2"/>
              </a:solidFill>
              <a:latin typeface="Oswald"/>
              <a:ea typeface="Oswald"/>
              <a:cs typeface="Oswald"/>
              <a:sym typeface="Oswald"/>
            </a:endParaRPr>
          </a:p>
          <a:p>
            <a:pPr marL="0" lvl="0" indent="0" algn="l" rtl="0">
              <a:spcBef>
                <a:spcPts val="600"/>
              </a:spcBef>
              <a:spcAft>
                <a:spcPts val="0"/>
              </a:spcAft>
              <a:buNone/>
            </a:pPr>
            <a:r>
              <a:rPr lang="en" sz="1400" b="1">
                <a:solidFill>
                  <a:schemeClr val="accent2"/>
                </a:solidFill>
                <a:latin typeface="Oswald"/>
                <a:ea typeface="Oswald"/>
                <a:cs typeface="Oswald"/>
                <a:sym typeface="Oswald"/>
              </a:rPr>
              <a:t>Chelsie Lalonde, </a:t>
            </a:r>
            <a:r>
              <a:rPr lang="en" sz="1400" b="1" u="sng">
                <a:solidFill>
                  <a:schemeClr val="accent2"/>
                </a:solidFill>
                <a:latin typeface="Oswald"/>
                <a:ea typeface="Oswald"/>
                <a:cs typeface="Oswald"/>
                <a:sym typeface="Oswald"/>
                <a:hlinkClick r:id="rId5">
                  <a:extLst>
                    <a:ext uri="{A12FA001-AC4F-418D-AE19-62706E023703}">
                      <ahyp:hlinkClr xmlns:ahyp="http://schemas.microsoft.com/office/drawing/2018/hyperlinkcolor" val="tx"/>
                    </a:ext>
                  </a:extLst>
                </a:hlinkClick>
              </a:rPr>
              <a:t>chelsie.lalonde@ontariotechu.ca</a:t>
            </a:r>
            <a:r>
              <a:rPr lang="en" sz="1600" b="1">
                <a:solidFill>
                  <a:schemeClr val="accent1"/>
                </a:solidFill>
                <a:latin typeface="Oswald"/>
                <a:ea typeface="Oswald"/>
                <a:cs typeface="Oswald"/>
                <a:sym typeface="Oswald"/>
              </a:rPr>
              <a:t> </a:t>
            </a:r>
            <a:endParaRPr sz="1800" b="1">
              <a:solidFill>
                <a:schemeClr val="accent1"/>
              </a:solidFill>
              <a:latin typeface="Oswald"/>
              <a:ea typeface="Oswald"/>
              <a:cs typeface="Oswald"/>
              <a:sym typeface="Oswald"/>
            </a:endParaRPr>
          </a:p>
          <a:p>
            <a:pPr marL="0" lvl="0" indent="0" algn="ctr" rtl="0">
              <a:spcBef>
                <a:spcPts val="600"/>
              </a:spcBef>
              <a:spcAft>
                <a:spcPts val="0"/>
              </a:spcAft>
              <a:buNone/>
            </a:pPr>
            <a:endParaRPr sz="3600" b="1"/>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Shape 478"/>
        <p:cNvGrpSpPr/>
        <p:nvPr/>
      </p:nvGrpSpPr>
      <p:grpSpPr>
        <a:xfrm>
          <a:off x="0" y="0"/>
          <a:ext cx="0" cy="0"/>
          <a:chOff x="0" y="0"/>
          <a:chExt cx="0" cy="0"/>
        </a:xfrm>
      </p:grpSpPr>
      <p:sp>
        <p:nvSpPr>
          <p:cNvPr id="479" name="Google Shape;479;p14"/>
          <p:cNvSpPr txBox="1">
            <a:spLocks noGrp="1"/>
          </p:cNvSpPr>
          <p:nvPr>
            <p:ph type="title"/>
          </p:nvPr>
        </p:nvSpPr>
        <p:spPr>
          <a:xfrm>
            <a:off x="1016300" y="129300"/>
            <a:ext cx="6996600" cy="7158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a:t>VIRTUAL REFERENCE QUALITY ASSURANCE ASSESSMENT</a:t>
            </a:r>
            <a:endParaRPr/>
          </a:p>
        </p:txBody>
      </p:sp>
      <p:sp>
        <p:nvSpPr>
          <p:cNvPr id="480" name="Google Shape;480;p14"/>
          <p:cNvSpPr txBox="1">
            <a:spLocks noGrp="1"/>
          </p:cNvSpPr>
          <p:nvPr>
            <p:ph type="sldNum" idx="12"/>
          </p:nvPr>
        </p:nvSpPr>
        <p:spPr>
          <a:xfrm>
            <a:off x="8556775" y="4826200"/>
            <a:ext cx="548700" cy="317400"/>
          </a:xfrm>
          <a:prstGeom prst="rect">
            <a:avLst/>
          </a:prstGeom>
        </p:spPr>
        <p:txBody>
          <a:bodyPr spcFirstLastPara="1" wrap="square" lIns="91425" tIns="91425" rIns="91425" bIns="91425" anchor="t" anchorCtr="0">
            <a:noAutofit/>
          </a:bodyPr>
          <a:lstStyle/>
          <a:p>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fld id="{00000000-1234-1234-1234-123412341234}" type="slidenum">
              <a:rPr kumimoji="0" lang="en" sz="1000" b="0" i="0" u="none" strike="noStrike" kern="0" cap="none" spc="0" normalizeH="0" baseline="0" noProof="0">
                <a:ln>
                  <a:noFill/>
                </a:ln>
                <a:solidFill>
                  <a:srgbClr val="FFFFFF"/>
                </a:solidFill>
                <a:effectLst/>
                <a:uLnTx/>
                <a:uFillTx/>
                <a:latin typeface="Oswald"/>
                <a:sym typeface="Oswald"/>
              </a:rPr>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t>66</a:t>
            </a:fld>
            <a:endParaRPr kumimoji="0" sz="1000" b="0" i="0" u="none" strike="noStrike" kern="0" cap="none" spc="0" normalizeH="0" baseline="0" noProof="0">
              <a:ln>
                <a:noFill/>
              </a:ln>
              <a:solidFill>
                <a:srgbClr val="FFFFFF"/>
              </a:solidFill>
              <a:effectLst/>
              <a:uLnTx/>
              <a:uFillTx/>
              <a:latin typeface="Oswald"/>
              <a:sym typeface="Oswald"/>
            </a:endParaRPr>
          </a:p>
        </p:txBody>
      </p:sp>
      <p:sp>
        <p:nvSpPr>
          <p:cNvPr id="481" name="Google Shape;481;p14"/>
          <p:cNvSpPr txBox="1">
            <a:spLocks noGrp="1"/>
          </p:cNvSpPr>
          <p:nvPr>
            <p:ph type="body" idx="1"/>
          </p:nvPr>
        </p:nvSpPr>
        <p:spPr>
          <a:xfrm>
            <a:off x="282650" y="983550"/>
            <a:ext cx="5484600" cy="1922100"/>
          </a:xfrm>
          <a:prstGeom prst="rect">
            <a:avLst/>
          </a:prstGeom>
        </p:spPr>
        <p:txBody>
          <a:bodyPr spcFirstLastPara="1" wrap="square" lIns="91425" tIns="91425" rIns="91425" bIns="91425" anchor="t" anchorCtr="0">
            <a:noAutofit/>
          </a:bodyPr>
          <a:lstStyle/>
          <a:p>
            <a:pPr marL="0" lvl="0" indent="0" algn="l" rtl="0">
              <a:spcBef>
                <a:spcPts val="600"/>
              </a:spcBef>
              <a:spcAft>
                <a:spcPts val="0"/>
              </a:spcAft>
              <a:buNone/>
            </a:pPr>
            <a:r>
              <a:rPr lang="en" sz="1800"/>
              <a:t>Ask a Librarian is a consortial service staffed by operators from participating schools and Scholars Portal interns.</a:t>
            </a:r>
            <a:endParaRPr sz="1800"/>
          </a:p>
          <a:p>
            <a:pPr marL="0" lvl="0" indent="0" algn="l" rtl="0">
              <a:lnSpc>
                <a:spcPct val="50000"/>
              </a:lnSpc>
              <a:spcBef>
                <a:spcPts val="600"/>
              </a:spcBef>
              <a:spcAft>
                <a:spcPts val="0"/>
              </a:spcAft>
              <a:buNone/>
            </a:pPr>
            <a:endParaRPr sz="1800"/>
          </a:p>
          <a:p>
            <a:pPr marL="0" lvl="0" indent="0" algn="l" rtl="0">
              <a:spcBef>
                <a:spcPts val="600"/>
              </a:spcBef>
              <a:spcAft>
                <a:spcPts val="0"/>
              </a:spcAft>
              <a:buNone/>
            </a:pPr>
            <a:r>
              <a:rPr lang="en" sz="1800" b="1"/>
              <a:t>In March 2021 we assembled a working group which met bi-weekly to review operator chat transcripts to assess the service quality. </a:t>
            </a:r>
            <a:endParaRPr sz="1800" b="1"/>
          </a:p>
          <a:p>
            <a:pPr marL="457200" lvl="0" indent="0" algn="l" rtl="0">
              <a:lnSpc>
                <a:spcPct val="50000"/>
              </a:lnSpc>
              <a:spcBef>
                <a:spcPts val="600"/>
              </a:spcBef>
              <a:spcAft>
                <a:spcPts val="0"/>
              </a:spcAft>
              <a:buNone/>
            </a:pPr>
            <a:endParaRPr sz="1800" b="1"/>
          </a:p>
          <a:p>
            <a:pPr marL="0" lvl="0" indent="0" algn="l" rtl="0">
              <a:spcBef>
                <a:spcPts val="600"/>
              </a:spcBef>
              <a:spcAft>
                <a:spcPts val="0"/>
              </a:spcAft>
              <a:buNone/>
            </a:pPr>
            <a:r>
              <a:rPr lang="en" sz="1800"/>
              <a:t>Previous transcript assessments were made by individual institutions or through User Satisfaction Survey feedback collected at the end of chats.</a:t>
            </a:r>
            <a:endParaRPr sz="1800" b="1"/>
          </a:p>
          <a:p>
            <a:pPr marL="0" lvl="0" indent="0" algn="l" rtl="0">
              <a:spcBef>
                <a:spcPts val="600"/>
              </a:spcBef>
              <a:spcAft>
                <a:spcPts val="0"/>
              </a:spcAft>
              <a:buNone/>
            </a:pPr>
            <a:endParaRPr sz="1800"/>
          </a:p>
        </p:txBody>
      </p:sp>
      <p:sp>
        <p:nvSpPr>
          <p:cNvPr id="482" name="Google Shape;482;p14"/>
          <p:cNvSpPr txBox="1"/>
          <p:nvPr/>
        </p:nvSpPr>
        <p:spPr>
          <a:xfrm>
            <a:off x="5767250" y="1400225"/>
            <a:ext cx="3351900" cy="2570400"/>
          </a:xfrm>
          <a:prstGeom prst="rect">
            <a:avLst/>
          </a:prstGeom>
          <a:noFill/>
          <a:ln>
            <a:noFill/>
          </a:ln>
        </p:spPr>
        <p:txBody>
          <a:bodyPr spcFirstLastPara="1" wrap="square" lIns="91425" tIns="91425" rIns="91425" bIns="91425" anchor="t" anchorCtr="0">
            <a:sp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 sz="1600" b="1" i="0" u="none" strike="noStrike" kern="0" cap="none" spc="0" normalizeH="0" baseline="0" noProof="0">
                <a:ln>
                  <a:noFill/>
                </a:ln>
                <a:solidFill>
                  <a:srgbClr val="3C78D8"/>
                </a:solidFill>
                <a:effectLst/>
                <a:uLnTx/>
                <a:uFillTx/>
                <a:latin typeface="Oswald"/>
                <a:ea typeface="Oswald"/>
                <a:cs typeface="Oswald"/>
                <a:sym typeface="Oswald"/>
              </a:rPr>
              <a:t>WORKING GROUP MEMBERS</a:t>
            </a:r>
            <a:br>
              <a:rPr kumimoji="0" lang="en" sz="1600" b="0" i="0" u="none" strike="noStrike" kern="0" cap="none" spc="0" normalizeH="0" baseline="0" noProof="0">
                <a:ln>
                  <a:noFill/>
                </a:ln>
                <a:solidFill>
                  <a:srgbClr val="3C78D8"/>
                </a:solidFill>
                <a:effectLst/>
                <a:uLnTx/>
                <a:uFillTx/>
                <a:latin typeface="Source Sans Pro"/>
                <a:ea typeface="Source Sans Pro"/>
                <a:cs typeface="Source Sans Pro"/>
                <a:sym typeface="Source Sans Pro"/>
              </a:rPr>
            </a:br>
            <a:endParaRPr kumimoji="0" sz="1100" b="0" i="0" u="none" strike="noStrike" kern="0" cap="none" spc="0" normalizeH="0" baseline="0" noProof="0">
              <a:ln>
                <a:noFill/>
              </a:ln>
              <a:solidFill>
                <a:srgbClr val="3C78D8"/>
              </a:solidFill>
              <a:effectLst/>
              <a:uLnTx/>
              <a:uFillTx/>
              <a:latin typeface="Source Sans Pro"/>
              <a:ea typeface="Source Sans Pro"/>
              <a:cs typeface="Source Sans Pro"/>
              <a:sym typeface="Source Sans Pro"/>
            </a:endParaRPr>
          </a:p>
          <a:p>
            <a:pPr marL="457200" marR="0" lvl="0" indent="-317500" algn="l" defTabSz="914400" rtl="0" eaLnBrk="1" fontAlgn="auto" latinLnBrk="0" hangingPunct="1">
              <a:lnSpc>
                <a:spcPct val="100000"/>
              </a:lnSpc>
              <a:spcBef>
                <a:spcPts val="0"/>
              </a:spcBef>
              <a:spcAft>
                <a:spcPts val="0"/>
              </a:spcAft>
              <a:buClr>
                <a:srgbClr val="000000"/>
              </a:buClr>
              <a:buSzPts val="1400"/>
              <a:buFont typeface="Arial"/>
              <a:buChar char="●"/>
              <a:tabLst/>
              <a:defRPr/>
            </a:pPr>
            <a:r>
              <a:rPr kumimoji="0" lang="en" sz="1400" b="0" i="0" u="none" strike="noStrike" kern="0" cap="none" spc="0" normalizeH="0" baseline="0" noProof="0">
                <a:ln>
                  <a:noFill/>
                </a:ln>
                <a:solidFill>
                  <a:srgbClr val="000000"/>
                </a:solidFill>
                <a:effectLst/>
                <a:uLnTx/>
                <a:uFillTx/>
                <a:latin typeface="Source Sans Pro"/>
                <a:ea typeface="Source Sans Pro"/>
                <a:cs typeface="Source Sans Pro"/>
                <a:sym typeface="Source Sans Pro"/>
              </a:rPr>
              <a:t>Aleksandra Blake (Carleton)</a:t>
            </a:r>
            <a:endParaRPr kumimoji="0" sz="1400" b="0" i="0" u="none" strike="noStrike" kern="0" cap="none" spc="0" normalizeH="0" baseline="0" noProof="0">
              <a:ln>
                <a:noFill/>
              </a:ln>
              <a:solidFill>
                <a:srgbClr val="000000"/>
              </a:solidFill>
              <a:effectLst/>
              <a:uLnTx/>
              <a:uFillTx/>
              <a:latin typeface="Source Sans Pro"/>
              <a:ea typeface="Source Sans Pro"/>
              <a:cs typeface="Source Sans Pro"/>
              <a:sym typeface="Source Sans Pro"/>
            </a:endParaRPr>
          </a:p>
          <a:p>
            <a:pPr marL="457200" marR="0" lvl="0" indent="-317500" algn="l" defTabSz="914400" rtl="0" eaLnBrk="1" fontAlgn="auto" latinLnBrk="0" hangingPunct="1">
              <a:lnSpc>
                <a:spcPct val="100000"/>
              </a:lnSpc>
              <a:spcBef>
                <a:spcPts val="0"/>
              </a:spcBef>
              <a:spcAft>
                <a:spcPts val="0"/>
              </a:spcAft>
              <a:buClr>
                <a:srgbClr val="000000"/>
              </a:buClr>
              <a:buSzPts val="1400"/>
              <a:buFont typeface="Arial"/>
              <a:buChar char="●"/>
              <a:tabLst/>
              <a:defRPr/>
            </a:pPr>
            <a:r>
              <a:rPr kumimoji="0" lang="en" sz="1400" b="0" i="0" u="none" strike="noStrike" kern="0" cap="none" spc="0" normalizeH="0" baseline="0" noProof="0">
                <a:ln>
                  <a:noFill/>
                </a:ln>
                <a:solidFill>
                  <a:srgbClr val="000000"/>
                </a:solidFill>
                <a:effectLst/>
                <a:uLnTx/>
                <a:uFillTx/>
                <a:latin typeface="Source Sans Pro"/>
                <a:ea typeface="Source Sans Pro"/>
                <a:cs typeface="Source Sans Pro"/>
                <a:sym typeface="Source Sans Pro"/>
              </a:rPr>
              <a:t>Erik Rayment (Western)</a:t>
            </a:r>
            <a:endParaRPr kumimoji="0" sz="1400" b="0" i="0" u="none" strike="noStrike" kern="0" cap="none" spc="0" normalizeH="0" baseline="0" noProof="0">
              <a:ln>
                <a:noFill/>
              </a:ln>
              <a:solidFill>
                <a:srgbClr val="000000"/>
              </a:solidFill>
              <a:effectLst/>
              <a:uLnTx/>
              <a:uFillTx/>
              <a:latin typeface="Source Sans Pro"/>
              <a:ea typeface="Source Sans Pro"/>
              <a:cs typeface="Source Sans Pro"/>
              <a:sym typeface="Source Sans Pro"/>
            </a:endParaRPr>
          </a:p>
          <a:p>
            <a:pPr marL="457200" marR="0" lvl="0" indent="-317500" algn="l" defTabSz="914400" rtl="0" eaLnBrk="1" fontAlgn="auto" latinLnBrk="0" hangingPunct="1">
              <a:lnSpc>
                <a:spcPct val="100000"/>
              </a:lnSpc>
              <a:spcBef>
                <a:spcPts val="0"/>
              </a:spcBef>
              <a:spcAft>
                <a:spcPts val="0"/>
              </a:spcAft>
              <a:buClr>
                <a:srgbClr val="000000"/>
              </a:buClr>
              <a:buSzPts val="1400"/>
              <a:buFont typeface="Arial"/>
              <a:buChar char="●"/>
              <a:tabLst/>
              <a:defRPr/>
            </a:pPr>
            <a:r>
              <a:rPr kumimoji="0" lang="en" sz="1400" b="0" i="0" u="none" strike="noStrike" kern="0" cap="none" spc="0" normalizeH="0" baseline="0" noProof="0">
                <a:ln>
                  <a:noFill/>
                </a:ln>
                <a:solidFill>
                  <a:srgbClr val="000000"/>
                </a:solidFill>
                <a:effectLst/>
                <a:uLnTx/>
                <a:uFillTx/>
                <a:latin typeface="Source Sans Pro"/>
                <a:ea typeface="Source Sans Pro"/>
                <a:cs typeface="Source Sans Pro"/>
                <a:sym typeface="Source Sans Pro"/>
              </a:rPr>
              <a:t>Michele Chittenden (Queen’s)</a:t>
            </a:r>
            <a:endParaRPr kumimoji="0" sz="1400" b="0" i="0" u="none" strike="noStrike" kern="0" cap="none" spc="0" normalizeH="0" baseline="0" noProof="0">
              <a:ln>
                <a:noFill/>
              </a:ln>
              <a:solidFill>
                <a:srgbClr val="000000"/>
              </a:solidFill>
              <a:effectLst/>
              <a:uLnTx/>
              <a:uFillTx/>
              <a:latin typeface="Source Sans Pro"/>
              <a:ea typeface="Source Sans Pro"/>
              <a:cs typeface="Source Sans Pro"/>
              <a:sym typeface="Source Sans Pro"/>
            </a:endParaRPr>
          </a:p>
          <a:p>
            <a:pPr marL="457200" marR="0" lvl="0" indent="-317500" algn="l" defTabSz="914400" rtl="0" eaLnBrk="1" fontAlgn="auto" latinLnBrk="0" hangingPunct="1">
              <a:lnSpc>
                <a:spcPct val="100000"/>
              </a:lnSpc>
              <a:spcBef>
                <a:spcPts val="0"/>
              </a:spcBef>
              <a:spcAft>
                <a:spcPts val="0"/>
              </a:spcAft>
              <a:buClr>
                <a:srgbClr val="000000"/>
              </a:buClr>
              <a:buSzPts val="1400"/>
              <a:buFont typeface="Arial"/>
              <a:buChar char="●"/>
              <a:tabLst/>
              <a:defRPr/>
            </a:pPr>
            <a:r>
              <a:rPr kumimoji="0" lang="en" sz="1400" b="0" i="0" u="none" strike="noStrike" kern="0" cap="none" spc="0" normalizeH="0" baseline="0" noProof="0">
                <a:ln>
                  <a:noFill/>
                </a:ln>
                <a:solidFill>
                  <a:srgbClr val="000000"/>
                </a:solidFill>
                <a:effectLst/>
                <a:uLnTx/>
                <a:uFillTx/>
                <a:latin typeface="Source Sans Pro"/>
                <a:ea typeface="Source Sans Pro"/>
                <a:cs typeface="Source Sans Pro"/>
                <a:sym typeface="Source Sans Pro"/>
              </a:rPr>
              <a:t>Guinsly Mondesir (Scholars Portal)</a:t>
            </a:r>
            <a:endParaRPr kumimoji="0" sz="1400" b="0" i="0" u="none" strike="noStrike" kern="0" cap="none" spc="0" normalizeH="0" baseline="0" noProof="0">
              <a:ln>
                <a:noFill/>
              </a:ln>
              <a:solidFill>
                <a:srgbClr val="000000"/>
              </a:solidFill>
              <a:effectLst/>
              <a:uLnTx/>
              <a:uFillTx/>
              <a:latin typeface="Source Sans Pro"/>
              <a:ea typeface="Source Sans Pro"/>
              <a:cs typeface="Source Sans Pro"/>
              <a:sym typeface="Source Sans Pro"/>
            </a:endParaRPr>
          </a:p>
          <a:p>
            <a:pPr marL="457200" marR="0" lvl="0" indent="-317500" algn="l" defTabSz="914400" rtl="0" eaLnBrk="1" fontAlgn="auto" latinLnBrk="0" hangingPunct="1">
              <a:lnSpc>
                <a:spcPct val="100000"/>
              </a:lnSpc>
              <a:spcBef>
                <a:spcPts val="0"/>
              </a:spcBef>
              <a:spcAft>
                <a:spcPts val="0"/>
              </a:spcAft>
              <a:buClr>
                <a:srgbClr val="000000"/>
              </a:buClr>
              <a:buSzPts val="1400"/>
              <a:buFont typeface="Arial"/>
              <a:buChar char="●"/>
              <a:tabLst/>
              <a:defRPr/>
            </a:pPr>
            <a:r>
              <a:rPr kumimoji="0" lang="en" sz="1400" b="0" i="0" u="none" strike="noStrike" kern="0" cap="none" spc="0" normalizeH="0" baseline="0" noProof="0">
                <a:ln>
                  <a:noFill/>
                </a:ln>
                <a:solidFill>
                  <a:srgbClr val="000000"/>
                </a:solidFill>
                <a:effectLst/>
                <a:uLnTx/>
                <a:uFillTx/>
                <a:latin typeface="Source Sans Pro"/>
                <a:ea typeface="Source Sans Pro"/>
                <a:cs typeface="Source Sans Pro"/>
                <a:sym typeface="Source Sans Pro"/>
              </a:rPr>
              <a:t>Sabina Pagotto (Scholars Portal)</a:t>
            </a:r>
            <a:endParaRPr kumimoji="0" sz="1400" b="0" i="0" u="none" strike="noStrike" kern="0" cap="none" spc="0" normalizeH="0" baseline="0" noProof="0">
              <a:ln>
                <a:noFill/>
              </a:ln>
              <a:solidFill>
                <a:srgbClr val="000000"/>
              </a:solidFill>
              <a:effectLst/>
              <a:uLnTx/>
              <a:uFillTx/>
              <a:latin typeface="Source Sans Pro"/>
              <a:ea typeface="Source Sans Pro"/>
              <a:cs typeface="Source Sans Pro"/>
              <a:sym typeface="Source Sans Pro"/>
            </a:endParaRPr>
          </a:p>
          <a:p>
            <a:pPr marL="457200" marR="0" lvl="0" indent="-317500" algn="l" defTabSz="914400" rtl="0" eaLnBrk="1" fontAlgn="auto" latinLnBrk="0" hangingPunct="1">
              <a:lnSpc>
                <a:spcPct val="100000"/>
              </a:lnSpc>
              <a:spcBef>
                <a:spcPts val="0"/>
              </a:spcBef>
              <a:spcAft>
                <a:spcPts val="0"/>
              </a:spcAft>
              <a:buClr>
                <a:srgbClr val="000000"/>
              </a:buClr>
              <a:buSzPts val="1400"/>
              <a:buFont typeface="Arial"/>
              <a:buChar char="●"/>
              <a:tabLst/>
              <a:defRPr/>
            </a:pPr>
            <a:r>
              <a:rPr kumimoji="0" lang="en" sz="1400" b="0" i="0" u="none" strike="noStrike" kern="0" cap="none" spc="0" normalizeH="0" baseline="0" noProof="0">
                <a:ln>
                  <a:noFill/>
                </a:ln>
                <a:solidFill>
                  <a:srgbClr val="000000"/>
                </a:solidFill>
                <a:effectLst/>
                <a:uLnTx/>
                <a:uFillTx/>
                <a:latin typeface="Source Sans Pro"/>
                <a:ea typeface="Source Sans Pro"/>
                <a:cs typeface="Source Sans Pro"/>
                <a:sym typeface="Source Sans Pro"/>
              </a:rPr>
              <a:t>Chelsie Lalonde (Ontario Tech)</a:t>
            </a:r>
            <a:endParaRPr kumimoji="0" sz="1400" b="0" i="0" u="none" strike="noStrike" kern="0" cap="none" spc="0" normalizeH="0" baseline="0" noProof="0">
              <a:ln>
                <a:noFill/>
              </a:ln>
              <a:solidFill>
                <a:srgbClr val="000000"/>
              </a:solidFill>
              <a:effectLst/>
              <a:uLnTx/>
              <a:uFillTx/>
              <a:latin typeface="Source Sans Pro"/>
              <a:ea typeface="Source Sans Pro"/>
              <a:cs typeface="Source Sans Pro"/>
              <a:sym typeface="Source Sans Pro"/>
            </a:endParaRPr>
          </a:p>
          <a:p>
            <a:pPr marL="457200" marR="0" lvl="0" indent="-317500" algn="l" defTabSz="914400" rtl="0" eaLnBrk="1" fontAlgn="auto" latinLnBrk="0" hangingPunct="1">
              <a:lnSpc>
                <a:spcPct val="100000"/>
              </a:lnSpc>
              <a:spcBef>
                <a:spcPts val="0"/>
              </a:spcBef>
              <a:spcAft>
                <a:spcPts val="0"/>
              </a:spcAft>
              <a:buClr>
                <a:srgbClr val="000000"/>
              </a:buClr>
              <a:buSzPts val="1400"/>
              <a:buFont typeface="Arial"/>
              <a:buChar char="●"/>
              <a:tabLst/>
              <a:defRPr/>
            </a:pPr>
            <a:r>
              <a:rPr kumimoji="0" lang="en" sz="1400" b="0" i="0" u="none" strike="noStrike" kern="0" cap="none" spc="0" normalizeH="0" baseline="0" noProof="0">
                <a:ln>
                  <a:noFill/>
                </a:ln>
                <a:solidFill>
                  <a:srgbClr val="000000"/>
                </a:solidFill>
                <a:effectLst/>
                <a:uLnTx/>
                <a:uFillTx/>
                <a:latin typeface="Source Sans Pro"/>
                <a:ea typeface="Source Sans Pro"/>
                <a:cs typeface="Source Sans Pro"/>
                <a:sym typeface="Source Sans Pro"/>
              </a:rPr>
              <a:t>Lisl Schoner-Saunders (Algoma)</a:t>
            </a:r>
            <a:endParaRPr kumimoji="0" sz="1400" b="0" i="0" u="none" strike="noStrike" kern="0" cap="none" spc="0" normalizeH="0" baseline="0" noProof="0">
              <a:ln>
                <a:noFill/>
              </a:ln>
              <a:solidFill>
                <a:srgbClr val="000000"/>
              </a:solidFill>
              <a:effectLst/>
              <a:uLnTx/>
              <a:uFillTx/>
              <a:latin typeface="Source Sans Pro"/>
              <a:ea typeface="Source Sans Pro"/>
              <a:cs typeface="Source Sans Pro"/>
              <a:sym typeface="Source Sans Pro"/>
            </a:endParaRPr>
          </a:p>
          <a:p>
            <a:pPr marL="45720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600" b="0" i="0" u="none" strike="noStrike" kern="0" cap="none" spc="0" normalizeH="0" baseline="0" noProof="0">
              <a:ln>
                <a:noFill/>
              </a:ln>
              <a:solidFill>
                <a:srgbClr val="000000"/>
              </a:solidFill>
              <a:effectLst/>
              <a:uLnTx/>
              <a:uFillTx/>
              <a:latin typeface="Source Sans Pro"/>
              <a:ea typeface="Source Sans Pro"/>
              <a:cs typeface="Source Sans Pro"/>
              <a:sym typeface="Source Sans Pro"/>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Source Sans Pro"/>
              <a:ea typeface="Source Sans Pro"/>
              <a:cs typeface="Source Sans Pro"/>
              <a:sym typeface="Source Sans Pro"/>
            </a:endParaRPr>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Shape 486"/>
        <p:cNvGrpSpPr/>
        <p:nvPr/>
      </p:nvGrpSpPr>
      <p:grpSpPr>
        <a:xfrm>
          <a:off x="0" y="0"/>
          <a:ext cx="0" cy="0"/>
          <a:chOff x="0" y="0"/>
          <a:chExt cx="0" cy="0"/>
        </a:xfrm>
      </p:grpSpPr>
      <p:sp>
        <p:nvSpPr>
          <p:cNvPr id="487" name="Google Shape;487;p15"/>
          <p:cNvSpPr txBox="1">
            <a:spLocks noGrp="1"/>
          </p:cNvSpPr>
          <p:nvPr>
            <p:ph type="title"/>
          </p:nvPr>
        </p:nvSpPr>
        <p:spPr>
          <a:xfrm>
            <a:off x="1047750" y="405525"/>
            <a:ext cx="6996600" cy="7158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a:t>PROJECT GOALS</a:t>
            </a:r>
            <a:endParaRPr/>
          </a:p>
        </p:txBody>
      </p:sp>
      <p:sp>
        <p:nvSpPr>
          <p:cNvPr id="488" name="Google Shape;488;p15"/>
          <p:cNvSpPr txBox="1">
            <a:spLocks noGrp="1"/>
          </p:cNvSpPr>
          <p:nvPr>
            <p:ph type="body" idx="1"/>
          </p:nvPr>
        </p:nvSpPr>
        <p:spPr>
          <a:xfrm>
            <a:off x="397275" y="1398000"/>
            <a:ext cx="2471700" cy="2702700"/>
          </a:xfrm>
          <a:prstGeom prst="rect">
            <a:avLst/>
          </a:prstGeom>
        </p:spPr>
        <p:txBody>
          <a:bodyPr spcFirstLastPara="1" wrap="square" lIns="91425" tIns="91425" rIns="91425" bIns="91425" anchor="t" anchorCtr="0">
            <a:noAutofit/>
          </a:bodyPr>
          <a:lstStyle/>
          <a:p>
            <a:pPr marL="0" lvl="0" indent="0" algn="l" rtl="0">
              <a:spcBef>
                <a:spcPts val="600"/>
              </a:spcBef>
              <a:spcAft>
                <a:spcPts val="0"/>
              </a:spcAft>
              <a:buNone/>
            </a:pPr>
            <a:r>
              <a:rPr lang="en" b="1"/>
              <a:t>Quality of Service</a:t>
            </a:r>
            <a:endParaRPr b="1"/>
          </a:p>
          <a:p>
            <a:pPr marL="0" lvl="0" indent="0" algn="l" rtl="0">
              <a:spcBef>
                <a:spcPts val="600"/>
              </a:spcBef>
              <a:spcAft>
                <a:spcPts val="0"/>
              </a:spcAft>
              <a:buNone/>
            </a:pPr>
            <a:r>
              <a:rPr lang="en"/>
              <a:t>Assess quality of service provided by operators in accordance with ALA RUSA guidelines.</a:t>
            </a:r>
            <a:endParaRPr b="1"/>
          </a:p>
          <a:p>
            <a:pPr marL="0" lvl="0" indent="0" algn="l" rtl="0">
              <a:spcBef>
                <a:spcPts val="600"/>
              </a:spcBef>
              <a:spcAft>
                <a:spcPts val="0"/>
              </a:spcAft>
              <a:buNone/>
            </a:pPr>
            <a:endParaRPr b="1"/>
          </a:p>
          <a:p>
            <a:pPr marL="0" lvl="0" indent="0" algn="l" rtl="0">
              <a:lnSpc>
                <a:spcPct val="115000"/>
              </a:lnSpc>
              <a:spcBef>
                <a:spcPts val="0"/>
              </a:spcBef>
              <a:spcAft>
                <a:spcPts val="0"/>
              </a:spcAft>
              <a:buNone/>
            </a:pPr>
            <a:endParaRPr/>
          </a:p>
        </p:txBody>
      </p:sp>
      <p:sp>
        <p:nvSpPr>
          <p:cNvPr id="489" name="Google Shape;489;p15"/>
          <p:cNvSpPr txBox="1">
            <a:spLocks noGrp="1"/>
          </p:cNvSpPr>
          <p:nvPr>
            <p:ph type="body" idx="2"/>
          </p:nvPr>
        </p:nvSpPr>
        <p:spPr>
          <a:xfrm>
            <a:off x="3222075" y="1398000"/>
            <a:ext cx="2635800" cy="2702700"/>
          </a:xfrm>
          <a:prstGeom prst="rect">
            <a:avLst/>
          </a:prstGeom>
        </p:spPr>
        <p:txBody>
          <a:bodyPr spcFirstLastPara="1" wrap="square" lIns="91425" tIns="91425" rIns="91425" bIns="91425" anchor="t" anchorCtr="0">
            <a:noAutofit/>
          </a:bodyPr>
          <a:lstStyle/>
          <a:p>
            <a:pPr marL="0" lvl="0" indent="0" algn="l" rtl="0">
              <a:spcBef>
                <a:spcPts val="600"/>
              </a:spcBef>
              <a:spcAft>
                <a:spcPts val="0"/>
              </a:spcAft>
              <a:buNone/>
            </a:pPr>
            <a:r>
              <a:rPr lang="en" b="1"/>
              <a:t>Service Standard</a:t>
            </a:r>
            <a:endParaRPr b="1"/>
          </a:p>
          <a:p>
            <a:pPr marL="0" lvl="0" indent="0" algn="l" rtl="0">
              <a:spcBef>
                <a:spcPts val="600"/>
              </a:spcBef>
              <a:spcAft>
                <a:spcPts val="0"/>
              </a:spcAft>
              <a:buNone/>
            </a:pPr>
            <a:r>
              <a:rPr lang="en"/>
              <a:t>Ensure that our consortial service offers a consistent reference interview across participating institutions.</a:t>
            </a:r>
            <a:endParaRPr b="1"/>
          </a:p>
          <a:p>
            <a:pPr marL="0" lvl="0" indent="0" algn="l" rtl="0">
              <a:spcBef>
                <a:spcPts val="600"/>
              </a:spcBef>
              <a:spcAft>
                <a:spcPts val="0"/>
              </a:spcAft>
              <a:buNone/>
            </a:pPr>
            <a:endParaRPr/>
          </a:p>
        </p:txBody>
      </p:sp>
      <p:sp>
        <p:nvSpPr>
          <p:cNvPr id="490" name="Google Shape;490;p15"/>
          <p:cNvSpPr txBox="1">
            <a:spLocks noGrp="1"/>
          </p:cNvSpPr>
          <p:nvPr>
            <p:ph type="body" idx="3"/>
          </p:nvPr>
        </p:nvSpPr>
        <p:spPr>
          <a:xfrm>
            <a:off x="6210975" y="1398000"/>
            <a:ext cx="2471700" cy="2702700"/>
          </a:xfrm>
          <a:prstGeom prst="rect">
            <a:avLst/>
          </a:prstGeom>
        </p:spPr>
        <p:txBody>
          <a:bodyPr spcFirstLastPara="1" wrap="square" lIns="91425" tIns="91425" rIns="91425" bIns="91425" anchor="t" anchorCtr="0">
            <a:noAutofit/>
          </a:bodyPr>
          <a:lstStyle/>
          <a:p>
            <a:pPr marL="0" lvl="0" indent="0" algn="l" rtl="0">
              <a:spcBef>
                <a:spcPts val="600"/>
              </a:spcBef>
              <a:spcAft>
                <a:spcPts val="0"/>
              </a:spcAft>
              <a:buNone/>
            </a:pPr>
            <a:r>
              <a:rPr lang="en" b="1"/>
              <a:t>Training Gaps</a:t>
            </a:r>
            <a:endParaRPr b="1"/>
          </a:p>
          <a:p>
            <a:pPr marL="0" lvl="0" indent="0" algn="l" rtl="0">
              <a:spcBef>
                <a:spcPts val="600"/>
              </a:spcBef>
              <a:spcAft>
                <a:spcPts val="0"/>
              </a:spcAft>
              <a:buNone/>
            </a:pPr>
            <a:r>
              <a:rPr lang="en"/>
              <a:t>Identify knowledge gaps and areas for additional training.</a:t>
            </a:r>
            <a:endParaRPr/>
          </a:p>
          <a:p>
            <a:pPr marL="0" lvl="0" indent="0" algn="l" rtl="0">
              <a:spcBef>
                <a:spcPts val="600"/>
              </a:spcBef>
              <a:spcAft>
                <a:spcPts val="0"/>
              </a:spcAft>
              <a:buNone/>
            </a:pPr>
            <a:endParaRPr/>
          </a:p>
        </p:txBody>
      </p:sp>
      <p:sp>
        <p:nvSpPr>
          <p:cNvPr id="491" name="Google Shape;491;p15"/>
          <p:cNvSpPr txBox="1">
            <a:spLocks noGrp="1"/>
          </p:cNvSpPr>
          <p:nvPr>
            <p:ph type="sldNum" idx="12"/>
          </p:nvPr>
        </p:nvSpPr>
        <p:spPr>
          <a:xfrm>
            <a:off x="8556775" y="4826200"/>
            <a:ext cx="548700" cy="317400"/>
          </a:xfrm>
          <a:prstGeom prst="rect">
            <a:avLst/>
          </a:prstGeom>
        </p:spPr>
        <p:txBody>
          <a:bodyPr spcFirstLastPara="1" wrap="square" lIns="91425" tIns="91425" rIns="91425" bIns="91425" anchor="t" anchorCtr="0">
            <a:noAutofit/>
          </a:bodyPr>
          <a:lstStyle/>
          <a:p>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fld id="{00000000-1234-1234-1234-123412341234}" type="slidenum">
              <a:rPr kumimoji="0" lang="en" sz="1000" b="0" i="0" u="none" strike="noStrike" kern="0" cap="none" spc="0" normalizeH="0" baseline="0" noProof="0">
                <a:ln>
                  <a:noFill/>
                </a:ln>
                <a:solidFill>
                  <a:srgbClr val="FFFFFF"/>
                </a:solidFill>
                <a:effectLst/>
                <a:uLnTx/>
                <a:uFillTx/>
                <a:latin typeface="Oswald"/>
                <a:sym typeface="Oswald"/>
              </a:rPr>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t>67</a:t>
            </a:fld>
            <a:endParaRPr kumimoji="0" sz="1000" b="0" i="0" u="none" strike="noStrike" kern="0" cap="none" spc="0" normalizeH="0" baseline="0" noProof="0">
              <a:ln>
                <a:noFill/>
              </a:ln>
              <a:solidFill>
                <a:srgbClr val="FFFFFF"/>
              </a:solidFill>
              <a:effectLst/>
              <a:uLnTx/>
              <a:uFillTx/>
              <a:latin typeface="Oswald"/>
              <a:sym typeface="Oswald"/>
            </a:endParaRPr>
          </a:p>
        </p:txBody>
      </p:sp>
      <p:grpSp>
        <p:nvGrpSpPr>
          <p:cNvPr id="492" name="Google Shape;492;p15"/>
          <p:cNvGrpSpPr/>
          <p:nvPr/>
        </p:nvGrpSpPr>
        <p:grpSpPr>
          <a:xfrm>
            <a:off x="1184938" y="3122036"/>
            <a:ext cx="707662" cy="715798"/>
            <a:chOff x="5297950" y="1632050"/>
            <a:chExt cx="426200" cy="431100"/>
          </a:xfrm>
        </p:grpSpPr>
        <p:sp>
          <p:nvSpPr>
            <p:cNvPr id="493" name="Google Shape;493;p15"/>
            <p:cNvSpPr/>
            <p:nvPr/>
          </p:nvSpPr>
          <p:spPr>
            <a:xfrm>
              <a:off x="5404800" y="1936125"/>
              <a:ext cx="212500" cy="127025"/>
            </a:xfrm>
            <a:custGeom>
              <a:avLst/>
              <a:gdLst/>
              <a:ahLst/>
              <a:cxnLst/>
              <a:rect l="l" t="t" r="r" b="b"/>
              <a:pathLst>
                <a:path w="8500" h="5081" extrusionOk="0">
                  <a:moveTo>
                    <a:pt x="3175" y="1"/>
                  </a:moveTo>
                  <a:lnTo>
                    <a:pt x="3175" y="2834"/>
                  </a:lnTo>
                  <a:lnTo>
                    <a:pt x="2614" y="2956"/>
                  </a:lnTo>
                  <a:lnTo>
                    <a:pt x="2076" y="3102"/>
                  </a:lnTo>
                  <a:lnTo>
                    <a:pt x="1588" y="3298"/>
                  </a:lnTo>
                  <a:lnTo>
                    <a:pt x="1148" y="3493"/>
                  </a:lnTo>
                  <a:lnTo>
                    <a:pt x="782" y="3713"/>
                  </a:lnTo>
                  <a:lnTo>
                    <a:pt x="611" y="3859"/>
                  </a:lnTo>
                  <a:lnTo>
                    <a:pt x="464" y="3982"/>
                  </a:lnTo>
                  <a:lnTo>
                    <a:pt x="318" y="4128"/>
                  </a:lnTo>
                  <a:lnTo>
                    <a:pt x="196" y="4275"/>
                  </a:lnTo>
                  <a:lnTo>
                    <a:pt x="74" y="4421"/>
                  </a:lnTo>
                  <a:lnTo>
                    <a:pt x="0" y="4592"/>
                  </a:lnTo>
                  <a:lnTo>
                    <a:pt x="171" y="4665"/>
                  </a:lnTo>
                  <a:lnTo>
                    <a:pt x="416" y="4739"/>
                  </a:lnTo>
                  <a:lnTo>
                    <a:pt x="782" y="4836"/>
                  </a:lnTo>
                  <a:lnTo>
                    <a:pt x="1344" y="4910"/>
                  </a:lnTo>
                  <a:lnTo>
                    <a:pt x="2101" y="5007"/>
                  </a:lnTo>
                  <a:lnTo>
                    <a:pt x="3053" y="5056"/>
                  </a:lnTo>
                  <a:lnTo>
                    <a:pt x="4250" y="5081"/>
                  </a:lnTo>
                  <a:lnTo>
                    <a:pt x="5447" y="5056"/>
                  </a:lnTo>
                  <a:lnTo>
                    <a:pt x="6399" y="5007"/>
                  </a:lnTo>
                  <a:lnTo>
                    <a:pt x="7156" y="4910"/>
                  </a:lnTo>
                  <a:lnTo>
                    <a:pt x="7718" y="4836"/>
                  </a:lnTo>
                  <a:lnTo>
                    <a:pt x="8084" y="4739"/>
                  </a:lnTo>
                  <a:lnTo>
                    <a:pt x="8329" y="4665"/>
                  </a:lnTo>
                  <a:lnTo>
                    <a:pt x="8500" y="4592"/>
                  </a:lnTo>
                  <a:lnTo>
                    <a:pt x="8426" y="4421"/>
                  </a:lnTo>
                  <a:lnTo>
                    <a:pt x="8304" y="4275"/>
                  </a:lnTo>
                  <a:lnTo>
                    <a:pt x="8182" y="4128"/>
                  </a:lnTo>
                  <a:lnTo>
                    <a:pt x="8036" y="3982"/>
                  </a:lnTo>
                  <a:lnTo>
                    <a:pt x="7889" y="3859"/>
                  </a:lnTo>
                  <a:lnTo>
                    <a:pt x="7718" y="3713"/>
                  </a:lnTo>
                  <a:lnTo>
                    <a:pt x="7352" y="3493"/>
                  </a:lnTo>
                  <a:lnTo>
                    <a:pt x="6912" y="3298"/>
                  </a:lnTo>
                  <a:lnTo>
                    <a:pt x="6424" y="3102"/>
                  </a:lnTo>
                  <a:lnTo>
                    <a:pt x="5886" y="2956"/>
                  </a:lnTo>
                  <a:lnTo>
                    <a:pt x="5325" y="2834"/>
                  </a:lnTo>
                  <a:lnTo>
                    <a:pt x="5325" y="1"/>
                  </a:lnTo>
                  <a:lnTo>
                    <a:pt x="5032" y="49"/>
                  </a:lnTo>
                  <a:lnTo>
                    <a:pt x="4763" y="98"/>
                  </a:lnTo>
                  <a:lnTo>
                    <a:pt x="4250" y="123"/>
                  </a:lnTo>
                  <a:lnTo>
                    <a:pt x="3737" y="98"/>
                  </a:lnTo>
                  <a:lnTo>
                    <a:pt x="3469" y="49"/>
                  </a:lnTo>
                  <a:lnTo>
                    <a:pt x="3175" y="1"/>
                  </a:lnTo>
                  <a:close/>
                </a:path>
              </a:pathLst>
            </a:custGeom>
            <a:solidFill>
              <a:schemeClr val="accent3"/>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494" name="Google Shape;494;p15"/>
            <p:cNvSpPr/>
            <p:nvPr/>
          </p:nvSpPr>
          <p:spPr>
            <a:xfrm>
              <a:off x="5297950" y="1632050"/>
              <a:ext cx="426200" cy="294950"/>
            </a:xfrm>
            <a:custGeom>
              <a:avLst/>
              <a:gdLst/>
              <a:ahLst/>
              <a:cxnLst/>
              <a:rect l="l" t="t" r="r" b="b"/>
              <a:pathLst>
                <a:path w="17048" h="11798" extrusionOk="0">
                  <a:moveTo>
                    <a:pt x="8524" y="2956"/>
                  </a:moveTo>
                  <a:lnTo>
                    <a:pt x="8573" y="2981"/>
                  </a:lnTo>
                  <a:lnTo>
                    <a:pt x="8622" y="3054"/>
                  </a:lnTo>
                  <a:lnTo>
                    <a:pt x="9086" y="4128"/>
                  </a:lnTo>
                  <a:lnTo>
                    <a:pt x="9135" y="4202"/>
                  </a:lnTo>
                  <a:lnTo>
                    <a:pt x="9208" y="4275"/>
                  </a:lnTo>
                  <a:lnTo>
                    <a:pt x="9306" y="4324"/>
                  </a:lnTo>
                  <a:lnTo>
                    <a:pt x="9403" y="4348"/>
                  </a:lnTo>
                  <a:lnTo>
                    <a:pt x="10576" y="4470"/>
                  </a:lnTo>
                  <a:lnTo>
                    <a:pt x="10649" y="4495"/>
                  </a:lnTo>
                  <a:lnTo>
                    <a:pt x="10698" y="4519"/>
                  </a:lnTo>
                  <a:lnTo>
                    <a:pt x="10673" y="4592"/>
                  </a:lnTo>
                  <a:lnTo>
                    <a:pt x="10624" y="4641"/>
                  </a:lnTo>
                  <a:lnTo>
                    <a:pt x="9745" y="5423"/>
                  </a:lnTo>
                  <a:lnTo>
                    <a:pt x="9696" y="5496"/>
                  </a:lnTo>
                  <a:lnTo>
                    <a:pt x="9648" y="5594"/>
                  </a:lnTo>
                  <a:lnTo>
                    <a:pt x="9623" y="5691"/>
                  </a:lnTo>
                  <a:lnTo>
                    <a:pt x="9623" y="5789"/>
                  </a:lnTo>
                  <a:lnTo>
                    <a:pt x="9892" y="6961"/>
                  </a:lnTo>
                  <a:lnTo>
                    <a:pt x="9892" y="7035"/>
                  </a:lnTo>
                  <a:lnTo>
                    <a:pt x="9867" y="7084"/>
                  </a:lnTo>
                  <a:lnTo>
                    <a:pt x="9818" y="7084"/>
                  </a:lnTo>
                  <a:lnTo>
                    <a:pt x="9745" y="7059"/>
                  </a:lnTo>
                  <a:lnTo>
                    <a:pt x="8719" y="6473"/>
                  </a:lnTo>
                  <a:lnTo>
                    <a:pt x="8622" y="6424"/>
                  </a:lnTo>
                  <a:lnTo>
                    <a:pt x="8426" y="6424"/>
                  </a:lnTo>
                  <a:lnTo>
                    <a:pt x="8329" y="6473"/>
                  </a:lnTo>
                  <a:lnTo>
                    <a:pt x="7303" y="7059"/>
                  </a:lnTo>
                  <a:lnTo>
                    <a:pt x="7230" y="7084"/>
                  </a:lnTo>
                  <a:lnTo>
                    <a:pt x="7181" y="7084"/>
                  </a:lnTo>
                  <a:lnTo>
                    <a:pt x="7156" y="7035"/>
                  </a:lnTo>
                  <a:lnTo>
                    <a:pt x="7156" y="6961"/>
                  </a:lnTo>
                  <a:lnTo>
                    <a:pt x="7425" y="5789"/>
                  </a:lnTo>
                  <a:lnTo>
                    <a:pt x="7425" y="5691"/>
                  </a:lnTo>
                  <a:lnTo>
                    <a:pt x="7401" y="5594"/>
                  </a:lnTo>
                  <a:lnTo>
                    <a:pt x="7352" y="5496"/>
                  </a:lnTo>
                  <a:lnTo>
                    <a:pt x="7303" y="5423"/>
                  </a:lnTo>
                  <a:lnTo>
                    <a:pt x="6424" y="4641"/>
                  </a:lnTo>
                  <a:lnTo>
                    <a:pt x="6375" y="4592"/>
                  </a:lnTo>
                  <a:lnTo>
                    <a:pt x="6350" y="4519"/>
                  </a:lnTo>
                  <a:lnTo>
                    <a:pt x="6399" y="4495"/>
                  </a:lnTo>
                  <a:lnTo>
                    <a:pt x="6473" y="4470"/>
                  </a:lnTo>
                  <a:lnTo>
                    <a:pt x="7645" y="4348"/>
                  </a:lnTo>
                  <a:lnTo>
                    <a:pt x="7743" y="4324"/>
                  </a:lnTo>
                  <a:lnTo>
                    <a:pt x="7840" y="4275"/>
                  </a:lnTo>
                  <a:lnTo>
                    <a:pt x="7913" y="4202"/>
                  </a:lnTo>
                  <a:lnTo>
                    <a:pt x="7962" y="4128"/>
                  </a:lnTo>
                  <a:lnTo>
                    <a:pt x="8426" y="3054"/>
                  </a:lnTo>
                  <a:lnTo>
                    <a:pt x="8475" y="2981"/>
                  </a:lnTo>
                  <a:lnTo>
                    <a:pt x="8524" y="2956"/>
                  </a:lnTo>
                  <a:close/>
                  <a:moveTo>
                    <a:pt x="15973" y="2150"/>
                  </a:moveTo>
                  <a:lnTo>
                    <a:pt x="15973" y="2516"/>
                  </a:lnTo>
                  <a:lnTo>
                    <a:pt x="15924" y="2932"/>
                  </a:lnTo>
                  <a:lnTo>
                    <a:pt x="15875" y="3371"/>
                  </a:lnTo>
                  <a:lnTo>
                    <a:pt x="15802" y="3835"/>
                  </a:lnTo>
                  <a:lnTo>
                    <a:pt x="15704" y="4299"/>
                  </a:lnTo>
                  <a:lnTo>
                    <a:pt x="15558" y="4788"/>
                  </a:lnTo>
                  <a:lnTo>
                    <a:pt x="15411" y="5252"/>
                  </a:lnTo>
                  <a:lnTo>
                    <a:pt x="15216" y="5740"/>
                  </a:lnTo>
                  <a:lnTo>
                    <a:pt x="14996" y="6204"/>
                  </a:lnTo>
                  <a:lnTo>
                    <a:pt x="14752" y="6620"/>
                  </a:lnTo>
                  <a:lnTo>
                    <a:pt x="14459" y="7035"/>
                  </a:lnTo>
                  <a:lnTo>
                    <a:pt x="14141" y="7426"/>
                  </a:lnTo>
                  <a:lnTo>
                    <a:pt x="13799" y="7767"/>
                  </a:lnTo>
                  <a:lnTo>
                    <a:pt x="13604" y="7914"/>
                  </a:lnTo>
                  <a:lnTo>
                    <a:pt x="13409" y="8061"/>
                  </a:lnTo>
                  <a:lnTo>
                    <a:pt x="13213" y="8183"/>
                  </a:lnTo>
                  <a:lnTo>
                    <a:pt x="12993" y="8305"/>
                  </a:lnTo>
                  <a:lnTo>
                    <a:pt x="12774" y="8402"/>
                  </a:lnTo>
                  <a:lnTo>
                    <a:pt x="12529" y="8476"/>
                  </a:lnTo>
                  <a:lnTo>
                    <a:pt x="12529" y="8476"/>
                  </a:lnTo>
                  <a:lnTo>
                    <a:pt x="12823" y="7767"/>
                  </a:lnTo>
                  <a:lnTo>
                    <a:pt x="13042" y="7059"/>
                  </a:lnTo>
                  <a:lnTo>
                    <a:pt x="13262" y="6351"/>
                  </a:lnTo>
                  <a:lnTo>
                    <a:pt x="13433" y="5618"/>
                  </a:lnTo>
                  <a:lnTo>
                    <a:pt x="13555" y="4837"/>
                  </a:lnTo>
                  <a:lnTo>
                    <a:pt x="13677" y="4031"/>
                  </a:lnTo>
                  <a:lnTo>
                    <a:pt x="13751" y="3127"/>
                  </a:lnTo>
                  <a:lnTo>
                    <a:pt x="13799" y="2150"/>
                  </a:lnTo>
                  <a:close/>
                  <a:moveTo>
                    <a:pt x="3249" y="2150"/>
                  </a:moveTo>
                  <a:lnTo>
                    <a:pt x="3298" y="3127"/>
                  </a:lnTo>
                  <a:lnTo>
                    <a:pt x="3371" y="4031"/>
                  </a:lnTo>
                  <a:lnTo>
                    <a:pt x="3493" y="4837"/>
                  </a:lnTo>
                  <a:lnTo>
                    <a:pt x="3615" y="5618"/>
                  </a:lnTo>
                  <a:lnTo>
                    <a:pt x="3786" y="6351"/>
                  </a:lnTo>
                  <a:lnTo>
                    <a:pt x="4006" y="7059"/>
                  </a:lnTo>
                  <a:lnTo>
                    <a:pt x="4226" y="7767"/>
                  </a:lnTo>
                  <a:lnTo>
                    <a:pt x="4519" y="8476"/>
                  </a:lnTo>
                  <a:lnTo>
                    <a:pt x="4274" y="8402"/>
                  </a:lnTo>
                  <a:lnTo>
                    <a:pt x="4055" y="8305"/>
                  </a:lnTo>
                  <a:lnTo>
                    <a:pt x="3835" y="8183"/>
                  </a:lnTo>
                  <a:lnTo>
                    <a:pt x="3639" y="8061"/>
                  </a:lnTo>
                  <a:lnTo>
                    <a:pt x="3444" y="7914"/>
                  </a:lnTo>
                  <a:lnTo>
                    <a:pt x="3249" y="7767"/>
                  </a:lnTo>
                  <a:lnTo>
                    <a:pt x="2907" y="7426"/>
                  </a:lnTo>
                  <a:lnTo>
                    <a:pt x="2589" y="7035"/>
                  </a:lnTo>
                  <a:lnTo>
                    <a:pt x="2296" y="6620"/>
                  </a:lnTo>
                  <a:lnTo>
                    <a:pt x="2052" y="6204"/>
                  </a:lnTo>
                  <a:lnTo>
                    <a:pt x="1832" y="5740"/>
                  </a:lnTo>
                  <a:lnTo>
                    <a:pt x="1637" y="5252"/>
                  </a:lnTo>
                  <a:lnTo>
                    <a:pt x="1490" y="4788"/>
                  </a:lnTo>
                  <a:lnTo>
                    <a:pt x="1344" y="4299"/>
                  </a:lnTo>
                  <a:lnTo>
                    <a:pt x="1246" y="3835"/>
                  </a:lnTo>
                  <a:lnTo>
                    <a:pt x="1173" y="3371"/>
                  </a:lnTo>
                  <a:lnTo>
                    <a:pt x="1124" y="2932"/>
                  </a:lnTo>
                  <a:lnTo>
                    <a:pt x="1075" y="2516"/>
                  </a:lnTo>
                  <a:lnTo>
                    <a:pt x="1075" y="2150"/>
                  </a:lnTo>
                  <a:close/>
                  <a:moveTo>
                    <a:pt x="3737" y="1"/>
                  </a:moveTo>
                  <a:lnTo>
                    <a:pt x="3639" y="25"/>
                  </a:lnTo>
                  <a:lnTo>
                    <a:pt x="3542" y="50"/>
                  </a:lnTo>
                  <a:lnTo>
                    <a:pt x="3444" y="99"/>
                  </a:lnTo>
                  <a:lnTo>
                    <a:pt x="3371" y="147"/>
                  </a:lnTo>
                  <a:lnTo>
                    <a:pt x="3322" y="221"/>
                  </a:lnTo>
                  <a:lnTo>
                    <a:pt x="3249" y="294"/>
                  </a:lnTo>
                  <a:lnTo>
                    <a:pt x="3224" y="392"/>
                  </a:lnTo>
                  <a:lnTo>
                    <a:pt x="3200" y="489"/>
                  </a:lnTo>
                  <a:lnTo>
                    <a:pt x="3224" y="1076"/>
                  </a:lnTo>
                  <a:lnTo>
                    <a:pt x="1075" y="1076"/>
                  </a:lnTo>
                  <a:lnTo>
                    <a:pt x="855" y="1100"/>
                  </a:lnTo>
                  <a:lnTo>
                    <a:pt x="660" y="1149"/>
                  </a:lnTo>
                  <a:lnTo>
                    <a:pt x="489" y="1246"/>
                  </a:lnTo>
                  <a:lnTo>
                    <a:pt x="318" y="1393"/>
                  </a:lnTo>
                  <a:lnTo>
                    <a:pt x="196" y="1540"/>
                  </a:lnTo>
                  <a:lnTo>
                    <a:pt x="98" y="1735"/>
                  </a:lnTo>
                  <a:lnTo>
                    <a:pt x="25" y="1930"/>
                  </a:lnTo>
                  <a:lnTo>
                    <a:pt x="0" y="2150"/>
                  </a:lnTo>
                  <a:lnTo>
                    <a:pt x="25" y="2614"/>
                  </a:lnTo>
                  <a:lnTo>
                    <a:pt x="49" y="3078"/>
                  </a:lnTo>
                  <a:lnTo>
                    <a:pt x="98" y="3518"/>
                  </a:lnTo>
                  <a:lnTo>
                    <a:pt x="171" y="3957"/>
                  </a:lnTo>
                  <a:lnTo>
                    <a:pt x="269" y="4348"/>
                  </a:lnTo>
                  <a:lnTo>
                    <a:pt x="367" y="4739"/>
                  </a:lnTo>
                  <a:lnTo>
                    <a:pt x="489" y="5130"/>
                  </a:lnTo>
                  <a:lnTo>
                    <a:pt x="635" y="5496"/>
                  </a:lnTo>
                  <a:lnTo>
                    <a:pt x="782" y="5838"/>
                  </a:lnTo>
                  <a:lnTo>
                    <a:pt x="928" y="6156"/>
                  </a:lnTo>
                  <a:lnTo>
                    <a:pt x="1099" y="6473"/>
                  </a:lnTo>
                  <a:lnTo>
                    <a:pt x="1295" y="6766"/>
                  </a:lnTo>
                  <a:lnTo>
                    <a:pt x="1466" y="7059"/>
                  </a:lnTo>
                  <a:lnTo>
                    <a:pt x="1661" y="7328"/>
                  </a:lnTo>
                  <a:lnTo>
                    <a:pt x="2076" y="7816"/>
                  </a:lnTo>
                  <a:lnTo>
                    <a:pt x="2516" y="8256"/>
                  </a:lnTo>
                  <a:lnTo>
                    <a:pt x="2931" y="8622"/>
                  </a:lnTo>
                  <a:lnTo>
                    <a:pt x="3346" y="8940"/>
                  </a:lnTo>
                  <a:lnTo>
                    <a:pt x="3762" y="9184"/>
                  </a:lnTo>
                  <a:lnTo>
                    <a:pt x="4152" y="9379"/>
                  </a:lnTo>
                  <a:lnTo>
                    <a:pt x="4519" y="9526"/>
                  </a:lnTo>
                  <a:lnTo>
                    <a:pt x="4836" y="9624"/>
                  </a:lnTo>
                  <a:lnTo>
                    <a:pt x="5105" y="9672"/>
                  </a:lnTo>
                  <a:lnTo>
                    <a:pt x="5422" y="10136"/>
                  </a:lnTo>
                  <a:lnTo>
                    <a:pt x="5764" y="10576"/>
                  </a:lnTo>
                  <a:lnTo>
                    <a:pt x="5935" y="10747"/>
                  </a:lnTo>
                  <a:lnTo>
                    <a:pt x="6131" y="10918"/>
                  </a:lnTo>
                  <a:lnTo>
                    <a:pt x="6326" y="11089"/>
                  </a:lnTo>
                  <a:lnTo>
                    <a:pt x="6546" y="11236"/>
                  </a:lnTo>
                  <a:lnTo>
                    <a:pt x="6766" y="11358"/>
                  </a:lnTo>
                  <a:lnTo>
                    <a:pt x="6985" y="11480"/>
                  </a:lnTo>
                  <a:lnTo>
                    <a:pt x="7230" y="11577"/>
                  </a:lnTo>
                  <a:lnTo>
                    <a:pt x="7474" y="11651"/>
                  </a:lnTo>
                  <a:lnTo>
                    <a:pt x="7718" y="11724"/>
                  </a:lnTo>
                  <a:lnTo>
                    <a:pt x="7987" y="11773"/>
                  </a:lnTo>
                  <a:lnTo>
                    <a:pt x="8255" y="11797"/>
                  </a:lnTo>
                  <a:lnTo>
                    <a:pt x="8793" y="11797"/>
                  </a:lnTo>
                  <a:lnTo>
                    <a:pt x="9061" y="11773"/>
                  </a:lnTo>
                  <a:lnTo>
                    <a:pt x="9330" y="11724"/>
                  </a:lnTo>
                  <a:lnTo>
                    <a:pt x="9574" y="11651"/>
                  </a:lnTo>
                  <a:lnTo>
                    <a:pt x="9818" y="11577"/>
                  </a:lnTo>
                  <a:lnTo>
                    <a:pt x="10063" y="11480"/>
                  </a:lnTo>
                  <a:lnTo>
                    <a:pt x="10283" y="11358"/>
                  </a:lnTo>
                  <a:lnTo>
                    <a:pt x="10502" y="11236"/>
                  </a:lnTo>
                  <a:lnTo>
                    <a:pt x="10722" y="11089"/>
                  </a:lnTo>
                  <a:lnTo>
                    <a:pt x="10918" y="10918"/>
                  </a:lnTo>
                  <a:lnTo>
                    <a:pt x="11113" y="10747"/>
                  </a:lnTo>
                  <a:lnTo>
                    <a:pt x="11284" y="10576"/>
                  </a:lnTo>
                  <a:lnTo>
                    <a:pt x="11626" y="10136"/>
                  </a:lnTo>
                  <a:lnTo>
                    <a:pt x="11943" y="9672"/>
                  </a:lnTo>
                  <a:lnTo>
                    <a:pt x="12212" y="9624"/>
                  </a:lnTo>
                  <a:lnTo>
                    <a:pt x="12529" y="9550"/>
                  </a:lnTo>
                  <a:lnTo>
                    <a:pt x="12896" y="9404"/>
                  </a:lnTo>
                  <a:lnTo>
                    <a:pt x="13287" y="9208"/>
                  </a:lnTo>
                  <a:lnTo>
                    <a:pt x="13702" y="8964"/>
                  </a:lnTo>
                  <a:lnTo>
                    <a:pt x="14117" y="8647"/>
                  </a:lnTo>
                  <a:lnTo>
                    <a:pt x="14557" y="8280"/>
                  </a:lnTo>
                  <a:lnTo>
                    <a:pt x="14972" y="7865"/>
                  </a:lnTo>
                  <a:lnTo>
                    <a:pt x="15387" y="7377"/>
                  </a:lnTo>
                  <a:lnTo>
                    <a:pt x="15582" y="7108"/>
                  </a:lnTo>
                  <a:lnTo>
                    <a:pt x="15753" y="6815"/>
                  </a:lnTo>
                  <a:lnTo>
                    <a:pt x="15949" y="6522"/>
                  </a:lnTo>
                  <a:lnTo>
                    <a:pt x="16120" y="6204"/>
                  </a:lnTo>
                  <a:lnTo>
                    <a:pt x="16266" y="5887"/>
                  </a:lnTo>
                  <a:lnTo>
                    <a:pt x="16413" y="5521"/>
                  </a:lnTo>
                  <a:lnTo>
                    <a:pt x="16559" y="5179"/>
                  </a:lnTo>
                  <a:lnTo>
                    <a:pt x="16681" y="4788"/>
                  </a:lnTo>
                  <a:lnTo>
                    <a:pt x="16779" y="4397"/>
                  </a:lnTo>
                  <a:lnTo>
                    <a:pt x="16877" y="3982"/>
                  </a:lnTo>
                  <a:lnTo>
                    <a:pt x="16950" y="3542"/>
                  </a:lnTo>
                  <a:lnTo>
                    <a:pt x="16999" y="3103"/>
                  </a:lnTo>
                  <a:lnTo>
                    <a:pt x="17023" y="2614"/>
                  </a:lnTo>
                  <a:lnTo>
                    <a:pt x="17048" y="2150"/>
                  </a:lnTo>
                  <a:lnTo>
                    <a:pt x="17023" y="1930"/>
                  </a:lnTo>
                  <a:lnTo>
                    <a:pt x="16950" y="1735"/>
                  </a:lnTo>
                  <a:lnTo>
                    <a:pt x="16852" y="1540"/>
                  </a:lnTo>
                  <a:lnTo>
                    <a:pt x="16730" y="1393"/>
                  </a:lnTo>
                  <a:lnTo>
                    <a:pt x="16559" y="1246"/>
                  </a:lnTo>
                  <a:lnTo>
                    <a:pt x="16388" y="1149"/>
                  </a:lnTo>
                  <a:lnTo>
                    <a:pt x="16193" y="1100"/>
                  </a:lnTo>
                  <a:lnTo>
                    <a:pt x="15973" y="1076"/>
                  </a:lnTo>
                  <a:lnTo>
                    <a:pt x="13824" y="1076"/>
                  </a:lnTo>
                  <a:lnTo>
                    <a:pt x="13848" y="489"/>
                  </a:lnTo>
                  <a:lnTo>
                    <a:pt x="13824" y="392"/>
                  </a:lnTo>
                  <a:lnTo>
                    <a:pt x="13799" y="294"/>
                  </a:lnTo>
                  <a:lnTo>
                    <a:pt x="13726" y="221"/>
                  </a:lnTo>
                  <a:lnTo>
                    <a:pt x="13677" y="147"/>
                  </a:lnTo>
                  <a:lnTo>
                    <a:pt x="13604" y="99"/>
                  </a:lnTo>
                  <a:lnTo>
                    <a:pt x="13506" y="50"/>
                  </a:lnTo>
                  <a:lnTo>
                    <a:pt x="13409" y="25"/>
                  </a:lnTo>
                  <a:lnTo>
                    <a:pt x="13311" y="1"/>
                  </a:lnTo>
                  <a:close/>
                </a:path>
              </a:pathLst>
            </a:custGeom>
            <a:solidFill>
              <a:schemeClr val="accent3"/>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grpSp>
      <p:grpSp>
        <p:nvGrpSpPr>
          <p:cNvPr id="495" name="Google Shape;495;p15"/>
          <p:cNvGrpSpPr/>
          <p:nvPr/>
        </p:nvGrpSpPr>
        <p:grpSpPr>
          <a:xfrm>
            <a:off x="3726275" y="3140275"/>
            <a:ext cx="1133625" cy="679293"/>
            <a:chOff x="3726275" y="3140275"/>
            <a:chExt cx="1133625" cy="679293"/>
          </a:xfrm>
        </p:grpSpPr>
        <p:sp>
          <p:nvSpPr>
            <p:cNvPr id="496" name="Google Shape;496;p15"/>
            <p:cNvSpPr/>
            <p:nvPr/>
          </p:nvSpPr>
          <p:spPr>
            <a:xfrm>
              <a:off x="3726275" y="3140275"/>
              <a:ext cx="877678" cy="679293"/>
            </a:xfrm>
            <a:custGeom>
              <a:avLst/>
              <a:gdLst/>
              <a:ahLst/>
              <a:cxnLst/>
              <a:rect l="l" t="t" r="r" b="b"/>
              <a:pathLst>
                <a:path w="16218" h="14752" extrusionOk="0">
                  <a:moveTo>
                    <a:pt x="7694" y="0"/>
                  </a:moveTo>
                  <a:lnTo>
                    <a:pt x="7279" y="25"/>
                  </a:lnTo>
                  <a:lnTo>
                    <a:pt x="6863" y="74"/>
                  </a:lnTo>
                  <a:lnTo>
                    <a:pt x="6473" y="123"/>
                  </a:lnTo>
                  <a:lnTo>
                    <a:pt x="6082" y="196"/>
                  </a:lnTo>
                  <a:lnTo>
                    <a:pt x="5691" y="293"/>
                  </a:lnTo>
                  <a:lnTo>
                    <a:pt x="5325" y="416"/>
                  </a:lnTo>
                  <a:lnTo>
                    <a:pt x="4958" y="538"/>
                  </a:lnTo>
                  <a:lnTo>
                    <a:pt x="4592" y="660"/>
                  </a:lnTo>
                  <a:lnTo>
                    <a:pt x="4250" y="831"/>
                  </a:lnTo>
                  <a:lnTo>
                    <a:pt x="3908" y="977"/>
                  </a:lnTo>
                  <a:lnTo>
                    <a:pt x="3566" y="1173"/>
                  </a:lnTo>
                  <a:lnTo>
                    <a:pt x="3249" y="1368"/>
                  </a:lnTo>
                  <a:lnTo>
                    <a:pt x="2956" y="1563"/>
                  </a:lnTo>
                  <a:lnTo>
                    <a:pt x="2663" y="1783"/>
                  </a:lnTo>
                  <a:lnTo>
                    <a:pt x="2370" y="2003"/>
                  </a:lnTo>
                  <a:lnTo>
                    <a:pt x="2101" y="2247"/>
                  </a:lnTo>
                  <a:lnTo>
                    <a:pt x="1857" y="2492"/>
                  </a:lnTo>
                  <a:lnTo>
                    <a:pt x="1612" y="2760"/>
                  </a:lnTo>
                  <a:lnTo>
                    <a:pt x="1393" y="3029"/>
                  </a:lnTo>
                  <a:lnTo>
                    <a:pt x="1173" y="3298"/>
                  </a:lnTo>
                  <a:lnTo>
                    <a:pt x="977" y="3591"/>
                  </a:lnTo>
                  <a:lnTo>
                    <a:pt x="807" y="3884"/>
                  </a:lnTo>
                  <a:lnTo>
                    <a:pt x="636" y="4201"/>
                  </a:lnTo>
                  <a:lnTo>
                    <a:pt x="489" y="4519"/>
                  </a:lnTo>
                  <a:lnTo>
                    <a:pt x="367" y="4836"/>
                  </a:lnTo>
                  <a:lnTo>
                    <a:pt x="245" y="5154"/>
                  </a:lnTo>
                  <a:lnTo>
                    <a:pt x="172" y="5496"/>
                  </a:lnTo>
                  <a:lnTo>
                    <a:pt x="98" y="5838"/>
                  </a:lnTo>
                  <a:lnTo>
                    <a:pt x="49" y="6179"/>
                  </a:lnTo>
                  <a:lnTo>
                    <a:pt x="1" y="6521"/>
                  </a:lnTo>
                  <a:lnTo>
                    <a:pt x="1" y="6888"/>
                  </a:lnTo>
                  <a:lnTo>
                    <a:pt x="1" y="7254"/>
                  </a:lnTo>
                  <a:lnTo>
                    <a:pt x="49" y="7645"/>
                  </a:lnTo>
                  <a:lnTo>
                    <a:pt x="98" y="8011"/>
                  </a:lnTo>
                  <a:lnTo>
                    <a:pt x="196" y="8353"/>
                  </a:lnTo>
                  <a:lnTo>
                    <a:pt x="294" y="8719"/>
                  </a:lnTo>
                  <a:lnTo>
                    <a:pt x="416" y="9061"/>
                  </a:lnTo>
                  <a:lnTo>
                    <a:pt x="562" y="9403"/>
                  </a:lnTo>
                  <a:lnTo>
                    <a:pt x="733" y="9745"/>
                  </a:lnTo>
                  <a:lnTo>
                    <a:pt x="904" y="10063"/>
                  </a:lnTo>
                  <a:lnTo>
                    <a:pt x="1100" y="10356"/>
                  </a:lnTo>
                  <a:lnTo>
                    <a:pt x="1344" y="10673"/>
                  </a:lnTo>
                  <a:lnTo>
                    <a:pt x="1564" y="10966"/>
                  </a:lnTo>
                  <a:lnTo>
                    <a:pt x="1832" y="11235"/>
                  </a:lnTo>
                  <a:lnTo>
                    <a:pt x="2101" y="11504"/>
                  </a:lnTo>
                  <a:lnTo>
                    <a:pt x="2394" y="11772"/>
                  </a:lnTo>
                  <a:lnTo>
                    <a:pt x="2687" y="12017"/>
                  </a:lnTo>
                  <a:lnTo>
                    <a:pt x="2492" y="12383"/>
                  </a:lnTo>
                  <a:lnTo>
                    <a:pt x="2272" y="12749"/>
                  </a:lnTo>
                  <a:lnTo>
                    <a:pt x="2028" y="13140"/>
                  </a:lnTo>
                  <a:lnTo>
                    <a:pt x="1710" y="13506"/>
                  </a:lnTo>
                  <a:lnTo>
                    <a:pt x="1368" y="13873"/>
                  </a:lnTo>
                  <a:lnTo>
                    <a:pt x="1173" y="14044"/>
                  </a:lnTo>
                  <a:lnTo>
                    <a:pt x="953" y="14190"/>
                  </a:lnTo>
                  <a:lnTo>
                    <a:pt x="733" y="14337"/>
                  </a:lnTo>
                  <a:lnTo>
                    <a:pt x="513" y="14483"/>
                  </a:lnTo>
                  <a:lnTo>
                    <a:pt x="269" y="14581"/>
                  </a:lnTo>
                  <a:lnTo>
                    <a:pt x="1" y="14703"/>
                  </a:lnTo>
                  <a:lnTo>
                    <a:pt x="123" y="14703"/>
                  </a:lnTo>
                  <a:lnTo>
                    <a:pt x="489" y="14752"/>
                  </a:lnTo>
                  <a:lnTo>
                    <a:pt x="1368" y="14752"/>
                  </a:lnTo>
                  <a:lnTo>
                    <a:pt x="1710" y="14728"/>
                  </a:lnTo>
                  <a:lnTo>
                    <a:pt x="2101" y="14654"/>
                  </a:lnTo>
                  <a:lnTo>
                    <a:pt x="2492" y="14581"/>
                  </a:lnTo>
                  <a:lnTo>
                    <a:pt x="2907" y="14459"/>
                  </a:lnTo>
                  <a:lnTo>
                    <a:pt x="3322" y="14312"/>
                  </a:lnTo>
                  <a:lnTo>
                    <a:pt x="3762" y="14117"/>
                  </a:lnTo>
                  <a:lnTo>
                    <a:pt x="4177" y="13873"/>
                  </a:lnTo>
                  <a:lnTo>
                    <a:pt x="4592" y="13604"/>
                  </a:lnTo>
                  <a:lnTo>
                    <a:pt x="4983" y="13238"/>
                  </a:lnTo>
                  <a:lnTo>
                    <a:pt x="5349" y="13360"/>
                  </a:lnTo>
                  <a:lnTo>
                    <a:pt x="5716" y="13482"/>
                  </a:lnTo>
                  <a:lnTo>
                    <a:pt x="6106" y="13555"/>
                  </a:lnTo>
                  <a:lnTo>
                    <a:pt x="6497" y="13628"/>
                  </a:lnTo>
                  <a:lnTo>
                    <a:pt x="6888" y="13702"/>
                  </a:lnTo>
                  <a:lnTo>
                    <a:pt x="7279" y="13751"/>
                  </a:lnTo>
                  <a:lnTo>
                    <a:pt x="7694" y="13775"/>
                  </a:lnTo>
                  <a:lnTo>
                    <a:pt x="8524" y="13775"/>
                  </a:lnTo>
                  <a:lnTo>
                    <a:pt x="8939" y="13751"/>
                  </a:lnTo>
                  <a:lnTo>
                    <a:pt x="9355" y="13702"/>
                  </a:lnTo>
                  <a:lnTo>
                    <a:pt x="9745" y="13628"/>
                  </a:lnTo>
                  <a:lnTo>
                    <a:pt x="10136" y="13555"/>
                  </a:lnTo>
                  <a:lnTo>
                    <a:pt x="10527" y="13458"/>
                  </a:lnTo>
                  <a:lnTo>
                    <a:pt x="10893" y="13360"/>
                  </a:lnTo>
                  <a:lnTo>
                    <a:pt x="11260" y="13238"/>
                  </a:lnTo>
                  <a:lnTo>
                    <a:pt x="11626" y="13091"/>
                  </a:lnTo>
                  <a:lnTo>
                    <a:pt x="11968" y="12945"/>
                  </a:lnTo>
                  <a:lnTo>
                    <a:pt x="12310" y="12774"/>
                  </a:lnTo>
                  <a:lnTo>
                    <a:pt x="12652" y="12603"/>
                  </a:lnTo>
                  <a:lnTo>
                    <a:pt x="12969" y="12407"/>
                  </a:lnTo>
                  <a:lnTo>
                    <a:pt x="13262" y="12212"/>
                  </a:lnTo>
                  <a:lnTo>
                    <a:pt x="13555" y="11992"/>
                  </a:lnTo>
                  <a:lnTo>
                    <a:pt x="13848" y="11748"/>
                  </a:lnTo>
                  <a:lnTo>
                    <a:pt x="14117" y="11528"/>
                  </a:lnTo>
                  <a:lnTo>
                    <a:pt x="14361" y="11259"/>
                  </a:lnTo>
                  <a:lnTo>
                    <a:pt x="14606" y="11015"/>
                  </a:lnTo>
                  <a:lnTo>
                    <a:pt x="14825" y="10747"/>
                  </a:lnTo>
                  <a:lnTo>
                    <a:pt x="15045" y="10453"/>
                  </a:lnTo>
                  <a:lnTo>
                    <a:pt x="15241" y="10160"/>
                  </a:lnTo>
                  <a:lnTo>
                    <a:pt x="15412" y="9867"/>
                  </a:lnTo>
                  <a:lnTo>
                    <a:pt x="15582" y="9574"/>
                  </a:lnTo>
                  <a:lnTo>
                    <a:pt x="15729" y="9257"/>
                  </a:lnTo>
                  <a:lnTo>
                    <a:pt x="15851" y="8939"/>
                  </a:lnTo>
                  <a:lnTo>
                    <a:pt x="15973" y="8597"/>
                  </a:lnTo>
                  <a:lnTo>
                    <a:pt x="16047" y="8280"/>
                  </a:lnTo>
                  <a:lnTo>
                    <a:pt x="16120" y="7938"/>
                  </a:lnTo>
                  <a:lnTo>
                    <a:pt x="16169" y="7596"/>
                  </a:lnTo>
                  <a:lnTo>
                    <a:pt x="16217" y="7230"/>
                  </a:lnTo>
                  <a:lnTo>
                    <a:pt x="16217" y="6888"/>
                  </a:lnTo>
                  <a:lnTo>
                    <a:pt x="16217" y="6521"/>
                  </a:lnTo>
                  <a:lnTo>
                    <a:pt x="16169" y="6179"/>
                  </a:lnTo>
                  <a:lnTo>
                    <a:pt x="16120" y="5838"/>
                  </a:lnTo>
                  <a:lnTo>
                    <a:pt x="16047" y="5496"/>
                  </a:lnTo>
                  <a:lnTo>
                    <a:pt x="15973" y="5154"/>
                  </a:lnTo>
                  <a:lnTo>
                    <a:pt x="15851" y="4836"/>
                  </a:lnTo>
                  <a:lnTo>
                    <a:pt x="15729" y="4519"/>
                  </a:lnTo>
                  <a:lnTo>
                    <a:pt x="15582" y="4201"/>
                  </a:lnTo>
                  <a:lnTo>
                    <a:pt x="15412" y="3884"/>
                  </a:lnTo>
                  <a:lnTo>
                    <a:pt x="15241" y="3591"/>
                  </a:lnTo>
                  <a:lnTo>
                    <a:pt x="15045" y="3298"/>
                  </a:lnTo>
                  <a:lnTo>
                    <a:pt x="14825" y="3029"/>
                  </a:lnTo>
                  <a:lnTo>
                    <a:pt x="14606" y="2760"/>
                  </a:lnTo>
                  <a:lnTo>
                    <a:pt x="14361" y="2492"/>
                  </a:lnTo>
                  <a:lnTo>
                    <a:pt x="14117" y="2247"/>
                  </a:lnTo>
                  <a:lnTo>
                    <a:pt x="13848" y="2003"/>
                  </a:lnTo>
                  <a:lnTo>
                    <a:pt x="13555" y="1783"/>
                  </a:lnTo>
                  <a:lnTo>
                    <a:pt x="13262" y="1563"/>
                  </a:lnTo>
                  <a:lnTo>
                    <a:pt x="12969" y="1368"/>
                  </a:lnTo>
                  <a:lnTo>
                    <a:pt x="12652" y="1173"/>
                  </a:lnTo>
                  <a:lnTo>
                    <a:pt x="12310" y="977"/>
                  </a:lnTo>
                  <a:lnTo>
                    <a:pt x="11968" y="831"/>
                  </a:lnTo>
                  <a:lnTo>
                    <a:pt x="11626" y="660"/>
                  </a:lnTo>
                  <a:lnTo>
                    <a:pt x="11260" y="538"/>
                  </a:lnTo>
                  <a:lnTo>
                    <a:pt x="10893" y="416"/>
                  </a:lnTo>
                  <a:lnTo>
                    <a:pt x="10527" y="293"/>
                  </a:lnTo>
                  <a:lnTo>
                    <a:pt x="10136" y="196"/>
                  </a:lnTo>
                  <a:lnTo>
                    <a:pt x="9745" y="123"/>
                  </a:lnTo>
                  <a:lnTo>
                    <a:pt x="9355" y="74"/>
                  </a:lnTo>
                  <a:lnTo>
                    <a:pt x="8939" y="25"/>
                  </a:lnTo>
                  <a:lnTo>
                    <a:pt x="8524" y="0"/>
                  </a:lnTo>
                  <a:close/>
                </a:path>
              </a:pathLst>
            </a:custGeom>
            <a:solidFill>
              <a:schemeClr val="accent3"/>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497" name="Google Shape;497;p15"/>
            <p:cNvSpPr/>
            <p:nvPr/>
          </p:nvSpPr>
          <p:spPr>
            <a:xfrm flipH="1">
              <a:off x="4284039" y="3393122"/>
              <a:ext cx="575861" cy="426443"/>
            </a:xfrm>
            <a:custGeom>
              <a:avLst/>
              <a:gdLst/>
              <a:ahLst/>
              <a:cxnLst/>
              <a:rect l="l" t="t" r="r" b="b"/>
              <a:pathLst>
                <a:path w="16218" h="14752" extrusionOk="0">
                  <a:moveTo>
                    <a:pt x="7694" y="0"/>
                  </a:moveTo>
                  <a:lnTo>
                    <a:pt x="7279" y="25"/>
                  </a:lnTo>
                  <a:lnTo>
                    <a:pt x="6863" y="74"/>
                  </a:lnTo>
                  <a:lnTo>
                    <a:pt x="6473" y="123"/>
                  </a:lnTo>
                  <a:lnTo>
                    <a:pt x="6082" y="196"/>
                  </a:lnTo>
                  <a:lnTo>
                    <a:pt x="5691" y="293"/>
                  </a:lnTo>
                  <a:lnTo>
                    <a:pt x="5325" y="416"/>
                  </a:lnTo>
                  <a:lnTo>
                    <a:pt x="4958" y="538"/>
                  </a:lnTo>
                  <a:lnTo>
                    <a:pt x="4592" y="660"/>
                  </a:lnTo>
                  <a:lnTo>
                    <a:pt x="4250" y="831"/>
                  </a:lnTo>
                  <a:lnTo>
                    <a:pt x="3908" y="977"/>
                  </a:lnTo>
                  <a:lnTo>
                    <a:pt x="3566" y="1173"/>
                  </a:lnTo>
                  <a:lnTo>
                    <a:pt x="3249" y="1368"/>
                  </a:lnTo>
                  <a:lnTo>
                    <a:pt x="2956" y="1563"/>
                  </a:lnTo>
                  <a:lnTo>
                    <a:pt x="2663" y="1783"/>
                  </a:lnTo>
                  <a:lnTo>
                    <a:pt x="2370" y="2003"/>
                  </a:lnTo>
                  <a:lnTo>
                    <a:pt x="2101" y="2247"/>
                  </a:lnTo>
                  <a:lnTo>
                    <a:pt x="1857" y="2492"/>
                  </a:lnTo>
                  <a:lnTo>
                    <a:pt x="1612" y="2760"/>
                  </a:lnTo>
                  <a:lnTo>
                    <a:pt x="1393" y="3029"/>
                  </a:lnTo>
                  <a:lnTo>
                    <a:pt x="1173" y="3298"/>
                  </a:lnTo>
                  <a:lnTo>
                    <a:pt x="977" y="3591"/>
                  </a:lnTo>
                  <a:lnTo>
                    <a:pt x="807" y="3884"/>
                  </a:lnTo>
                  <a:lnTo>
                    <a:pt x="636" y="4201"/>
                  </a:lnTo>
                  <a:lnTo>
                    <a:pt x="489" y="4519"/>
                  </a:lnTo>
                  <a:lnTo>
                    <a:pt x="367" y="4836"/>
                  </a:lnTo>
                  <a:lnTo>
                    <a:pt x="245" y="5154"/>
                  </a:lnTo>
                  <a:lnTo>
                    <a:pt x="172" y="5496"/>
                  </a:lnTo>
                  <a:lnTo>
                    <a:pt x="98" y="5838"/>
                  </a:lnTo>
                  <a:lnTo>
                    <a:pt x="49" y="6179"/>
                  </a:lnTo>
                  <a:lnTo>
                    <a:pt x="1" y="6521"/>
                  </a:lnTo>
                  <a:lnTo>
                    <a:pt x="1" y="6888"/>
                  </a:lnTo>
                  <a:lnTo>
                    <a:pt x="1" y="7254"/>
                  </a:lnTo>
                  <a:lnTo>
                    <a:pt x="49" y="7645"/>
                  </a:lnTo>
                  <a:lnTo>
                    <a:pt x="98" y="8011"/>
                  </a:lnTo>
                  <a:lnTo>
                    <a:pt x="196" y="8353"/>
                  </a:lnTo>
                  <a:lnTo>
                    <a:pt x="294" y="8719"/>
                  </a:lnTo>
                  <a:lnTo>
                    <a:pt x="416" y="9061"/>
                  </a:lnTo>
                  <a:lnTo>
                    <a:pt x="562" y="9403"/>
                  </a:lnTo>
                  <a:lnTo>
                    <a:pt x="733" y="9745"/>
                  </a:lnTo>
                  <a:lnTo>
                    <a:pt x="904" y="10063"/>
                  </a:lnTo>
                  <a:lnTo>
                    <a:pt x="1100" y="10356"/>
                  </a:lnTo>
                  <a:lnTo>
                    <a:pt x="1344" y="10673"/>
                  </a:lnTo>
                  <a:lnTo>
                    <a:pt x="1564" y="10966"/>
                  </a:lnTo>
                  <a:lnTo>
                    <a:pt x="1832" y="11235"/>
                  </a:lnTo>
                  <a:lnTo>
                    <a:pt x="2101" y="11504"/>
                  </a:lnTo>
                  <a:lnTo>
                    <a:pt x="2394" y="11772"/>
                  </a:lnTo>
                  <a:lnTo>
                    <a:pt x="2687" y="12017"/>
                  </a:lnTo>
                  <a:lnTo>
                    <a:pt x="2492" y="12383"/>
                  </a:lnTo>
                  <a:lnTo>
                    <a:pt x="2272" y="12749"/>
                  </a:lnTo>
                  <a:lnTo>
                    <a:pt x="2028" y="13140"/>
                  </a:lnTo>
                  <a:lnTo>
                    <a:pt x="1710" y="13506"/>
                  </a:lnTo>
                  <a:lnTo>
                    <a:pt x="1368" y="13873"/>
                  </a:lnTo>
                  <a:lnTo>
                    <a:pt x="1173" y="14044"/>
                  </a:lnTo>
                  <a:lnTo>
                    <a:pt x="953" y="14190"/>
                  </a:lnTo>
                  <a:lnTo>
                    <a:pt x="733" y="14337"/>
                  </a:lnTo>
                  <a:lnTo>
                    <a:pt x="513" y="14483"/>
                  </a:lnTo>
                  <a:lnTo>
                    <a:pt x="269" y="14581"/>
                  </a:lnTo>
                  <a:lnTo>
                    <a:pt x="1" y="14703"/>
                  </a:lnTo>
                  <a:lnTo>
                    <a:pt x="123" y="14703"/>
                  </a:lnTo>
                  <a:lnTo>
                    <a:pt x="489" y="14752"/>
                  </a:lnTo>
                  <a:lnTo>
                    <a:pt x="1368" y="14752"/>
                  </a:lnTo>
                  <a:lnTo>
                    <a:pt x="1710" y="14728"/>
                  </a:lnTo>
                  <a:lnTo>
                    <a:pt x="2101" y="14654"/>
                  </a:lnTo>
                  <a:lnTo>
                    <a:pt x="2492" y="14581"/>
                  </a:lnTo>
                  <a:lnTo>
                    <a:pt x="2907" y="14459"/>
                  </a:lnTo>
                  <a:lnTo>
                    <a:pt x="3322" y="14312"/>
                  </a:lnTo>
                  <a:lnTo>
                    <a:pt x="3762" y="14117"/>
                  </a:lnTo>
                  <a:lnTo>
                    <a:pt x="4177" y="13873"/>
                  </a:lnTo>
                  <a:lnTo>
                    <a:pt x="4592" y="13604"/>
                  </a:lnTo>
                  <a:lnTo>
                    <a:pt x="4983" y="13238"/>
                  </a:lnTo>
                  <a:lnTo>
                    <a:pt x="5349" y="13360"/>
                  </a:lnTo>
                  <a:lnTo>
                    <a:pt x="5716" y="13482"/>
                  </a:lnTo>
                  <a:lnTo>
                    <a:pt x="6106" y="13555"/>
                  </a:lnTo>
                  <a:lnTo>
                    <a:pt x="6497" y="13628"/>
                  </a:lnTo>
                  <a:lnTo>
                    <a:pt x="6888" y="13702"/>
                  </a:lnTo>
                  <a:lnTo>
                    <a:pt x="7279" y="13751"/>
                  </a:lnTo>
                  <a:lnTo>
                    <a:pt x="7694" y="13775"/>
                  </a:lnTo>
                  <a:lnTo>
                    <a:pt x="8524" y="13775"/>
                  </a:lnTo>
                  <a:lnTo>
                    <a:pt x="8939" y="13751"/>
                  </a:lnTo>
                  <a:lnTo>
                    <a:pt x="9355" y="13702"/>
                  </a:lnTo>
                  <a:lnTo>
                    <a:pt x="9745" y="13628"/>
                  </a:lnTo>
                  <a:lnTo>
                    <a:pt x="10136" y="13555"/>
                  </a:lnTo>
                  <a:lnTo>
                    <a:pt x="10527" y="13458"/>
                  </a:lnTo>
                  <a:lnTo>
                    <a:pt x="10893" y="13360"/>
                  </a:lnTo>
                  <a:lnTo>
                    <a:pt x="11260" y="13238"/>
                  </a:lnTo>
                  <a:lnTo>
                    <a:pt x="11626" y="13091"/>
                  </a:lnTo>
                  <a:lnTo>
                    <a:pt x="11968" y="12945"/>
                  </a:lnTo>
                  <a:lnTo>
                    <a:pt x="12310" y="12774"/>
                  </a:lnTo>
                  <a:lnTo>
                    <a:pt x="12652" y="12603"/>
                  </a:lnTo>
                  <a:lnTo>
                    <a:pt x="12969" y="12407"/>
                  </a:lnTo>
                  <a:lnTo>
                    <a:pt x="13262" y="12212"/>
                  </a:lnTo>
                  <a:lnTo>
                    <a:pt x="13555" y="11992"/>
                  </a:lnTo>
                  <a:lnTo>
                    <a:pt x="13848" y="11748"/>
                  </a:lnTo>
                  <a:lnTo>
                    <a:pt x="14117" y="11528"/>
                  </a:lnTo>
                  <a:lnTo>
                    <a:pt x="14361" y="11259"/>
                  </a:lnTo>
                  <a:lnTo>
                    <a:pt x="14606" y="11015"/>
                  </a:lnTo>
                  <a:lnTo>
                    <a:pt x="14825" y="10747"/>
                  </a:lnTo>
                  <a:lnTo>
                    <a:pt x="15045" y="10453"/>
                  </a:lnTo>
                  <a:lnTo>
                    <a:pt x="15241" y="10160"/>
                  </a:lnTo>
                  <a:lnTo>
                    <a:pt x="15412" y="9867"/>
                  </a:lnTo>
                  <a:lnTo>
                    <a:pt x="15582" y="9574"/>
                  </a:lnTo>
                  <a:lnTo>
                    <a:pt x="15729" y="9257"/>
                  </a:lnTo>
                  <a:lnTo>
                    <a:pt x="15851" y="8939"/>
                  </a:lnTo>
                  <a:lnTo>
                    <a:pt x="15973" y="8597"/>
                  </a:lnTo>
                  <a:lnTo>
                    <a:pt x="16047" y="8280"/>
                  </a:lnTo>
                  <a:lnTo>
                    <a:pt x="16120" y="7938"/>
                  </a:lnTo>
                  <a:lnTo>
                    <a:pt x="16169" y="7596"/>
                  </a:lnTo>
                  <a:lnTo>
                    <a:pt x="16217" y="7230"/>
                  </a:lnTo>
                  <a:lnTo>
                    <a:pt x="16217" y="6888"/>
                  </a:lnTo>
                  <a:lnTo>
                    <a:pt x="16217" y="6521"/>
                  </a:lnTo>
                  <a:lnTo>
                    <a:pt x="16169" y="6179"/>
                  </a:lnTo>
                  <a:lnTo>
                    <a:pt x="16120" y="5838"/>
                  </a:lnTo>
                  <a:lnTo>
                    <a:pt x="16047" y="5496"/>
                  </a:lnTo>
                  <a:lnTo>
                    <a:pt x="15973" y="5154"/>
                  </a:lnTo>
                  <a:lnTo>
                    <a:pt x="15851" y="4836"/>
                  </a:lnTo>
                  <a:lnTo>
                    <a:pt x="15729" y="4519"/>
                  </a:lnTo>
                  <a:lnTo>
                    <a:pt x="15582" y="4201"/>
                  </a:lnTo>
                  <a:lnTo>
                    <a:pt x="15412" y="3884"/>
                  </a:lnTo>
                  <a:lnTo>
                    <a:pt x="15241" y="3591"/>
                  </a:lnTo>
                  <a:lnTo>
                    <a:pt x="15045" y="3298"/>
                  </a:lnTo>
                  <a:lnTo>
                    <a:pt x="14825" y="3029"/>
                  </a:lnTo>
                  <a:lnTo>
                    <a:pt x="14606" y="2760"/>
                  </a:lnTo>
                  <a:lnTo>
                    <a:pt x="14361" y="2492"/>
                  </a:lnTo>
                  <a:lnTo>
                    <a:pt x="14117" y="2247"/>
                  </a:lnTo>
                  <a:lnTo>
                    <a:pt x="13848" y="2003"/>
                  </a:lnTo>
                  <a:lnTo>
                    <a:pt x="13555" y="1783"/>
                  </a:lnTo>
                  <a:lnTo>
                    <a:pt x="13262" y="1563"/>
                  </a:lnTo>
                  <a:lnTo>
                    <a:pt x="12969" y="1368"/>
                  </a:lnTo>
                  <a:lnTo>
                    <a:pt x="12652" y="1173"/>
                  </a:lnTo>
                  <a:lnTo>
                    <a:pt x="12310" y="977"/>
                  </a:lnTo>
                  <a:lnTo>
                    <a:pt x="11968" y="831"/>
                  </a:lnTo>
                  <a:lnTo>
                    <a:pt x="11626" y="660"/>
                  </a:lnTo>
                  <a:lnTo>
                    <a:pt x="11260" y="538"/>
                  </a:lnTo>
                  <a:lnTo>
                    <a:pt x="10893" y="416"/>
                  </a:lnTo>
                  <a:lnTo>
                    <a:pt x="10527" y="293"/>
                  </a:lnTo>
                  <a:lnTo>
                    <a:pt x="10136" y="196"/>
                  </a:lnTo>
                  <a:lnTo>
                    <a:pt x="9745" y="123"/>
                  </a:lnTo>
                  <a:lnTo>
                    <a:pt x="9355" y="74"/>
                  </a:lnTo>
                  <a:lnTo>
                    <a:pt x="8939" y="25"/>
                  </a:lnTo>
                  <a:lnTo>
                    <a:pt x="8524" y="0"/>
                  </a:lnTo>
                  <a:close/>
                </a:path>
              </a:pathLst>
            </a:custGeom>
            <a:solidFill>
              <a:schemeClr val="accent1"/>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grpSp>
      <p:grpSp>
        <p:nvGrpSpPr>
          <p:cNvPr id="498" name="Google Shape;498;p15"/>
          <p:cNvGrpSpPr/>
          <p:nvPr/>
        </p:nvGrpSpPr>
        <p:grpSpPr>
          <a:xfrm>
            <a:off x="6659229" y="3226877"/>
            <a:ext cx="1100704" cy="486220"/>
            <a:chOff x="6659229" y="3226877"/>
            <a:chExt cx="1100704" cy="486220"/>
          </a:xfrm>
        </p:grpSpPr>
        <p:grpSp>
          <p:nvGrpSpPr>
            <p:cNvPr id="499" name="Google Shape;499;p15"/>
            <p:cNvGrpSpPr/>
            <p:nvPr/>
          </p:nvGrpSpPr>
          <p:grpSpPr>
            <a:xfrm>
              <a:off x="6659229" y="3231678"/>
              <a:ext cx="486219" cy="476628"/>
              <a:chOff x="5983625" y="301625"/>
              <a:chExt cx="403000" cy="395050"/>
            </a:xfrm>
          </p:grpSpPr>
          <p:sp>
            <p:nvSpPr>
              <p:cNvPr id="500" name="Google Shape;500;p15"/>
              <p:cNvSpPr/>
              <p:nvPr/>
            </p:nvSpPr>
            <p:spPr>
              <a:xfrm>
                <a:off x="5983625" y="319925"/>
                <a:ext cx="403000" cy="67200"/>
              </a:xfrm>
              <a:custGeom>
                <a:avLst/>
                <a:gdLst/>
                <a:ahLst/>
                <a:cxnLst/>
                <a:rect l="l" t="t" r="r" b="b"/>
                <a:pathLst>
                  <a:path w="16120" h="2688" extrusionOk="0">
                    <a:moveTo>
                      <a:pt x="3102" y="416"/>
                    </a:moveTo>
                    <a:lnTo>
                      <a:pt x="3273" y="465"/>
                    </a:lnTo>
                    <a:lnTo>
                      <a:pt x="3444" y="562"/>
                    </a:lnTo>
                    <a:lnTo>
                      <a:pt x="3566" y="660"/>
                    </a:lnTo>
                    <a:lnTo>
                      <a:pt x="3688" y="807"/>
                    </a:lnTo>
                    <a:lnTo>
                      <a:pt x="3762" y="953"/>
                    </a:lnTo>
                    <a:lnTo>
                      <a:pt x="3810" y="1124"/>
                    </a:lnTo>
                    <a:lnTo>
                      <a:pt x="3835" y="1320"/>
                    </a:lnTo>
                    <a:lnTo>
                      <a:pt x="3810" y="1491"/>
                    </a:lnTo>
                    <a:lnTo>
                      <a:pt x="3762" y="1661"/>
                    </a:lnTo>
                    <a:lnTo>
                      <a:pt x="3688" y="1808"/>
                    </a:lnTo>
                    <a:lnTo>
                      <a:pt x="3566" y="1955"/>
                    </a:lnTo>
                    <a:lnTo>
                      <a:pt x="3444" y="2052"/>
                    </a:lnTo>
                    <a:lnTo>
                      <a:pt x="3273" y="2150"/>
                    </a:lnTo>
                    <a:lnTo>
                      <a:pt x="3102" y="2199"/>
                    </a:lnTo>
                    <a:lnTo>
                      <a:pt x="2931" y="2223"/>
                    </a:lnTo>
                    <a:lnTo>
                      <a:pt x="2760" y="2199"/>
                    </a:lnTo>
                    <a:lnTo>
                      <a:pt x="2589" y="2150"/>
                    </a:lnTo>
                    <a:lnTo>
                      <a:pt x="2418" y="2052"/>
                    </a:lnTo>
                    <a:lnTo>
                      <a:pt x="2296" y="1955"/>
                    </a:lnTo>
                    <a:lnTo>
                      <a:pt x="2174" y="1808"/>
                    </a:lnTo>
                    <a:lnTo>
                      <a:pt x="2101" y="1661"/>
                    </a:lnTo>
                    <a:lnTo>
                      <a:pt x="2052" y="1491"/>
                    </a:lnTo>
                    <a:lnTo>
                      <a:pt x="2028" y="1320"/>
                    </a:lnTo>
                    <a:lnTo>
                      <a:pt x="2052" y="1124"/>
                    </a:lnTo>
                    <a:lnTo>
                      <a:pt x="2101" y="953"/>
                    </a:lnTo>
                    <a:lnTo>
                      <a:pt x="2174" y="807"/>
                    </a:lnTo>
                    <a:lnTo>
                      <a:pt x="2296" y="660"/>
                    </a:lnTo>
                    <a:lnTo>
                      <a:pt x="2418" y="562"/>
                    </a:lnTo>
                    <a:lnTo>
                      <a:pt x="2589" y="465"/>
                    </a:lnTo>
                    <a:lnTo>
                      <a:pt x="2760" y="416"/>
                    </a:lnTo>
                    <a:close/>
                    <a:moveTo>
                      <a:pt x="13360" y="416"/>
                    </a:moveTo>
                    <a:lnTo>
                      <a:pt x="13531" y="465"/>
                    </a:lnTo>
                    <a:lnTo>
                      <a:pt x="13702" y="562"/>
                    </a:lnTo>
                    <a:lnTo>
                      <a:pt x="13824" y="660"/>
                    </a:lnTo>
                    <a:lnTo>
                      <a:pt x="13946" y="807"/>
                    </a:lnTo>
                    <a:lnTo>
                      <a:pt x="14019" y="953"/>
                    </a:lnTo>
                    <a:lnTo>
                      <a:pt x="14068" y="1124"/>
                    </a:lnTo>
                    <a:lnTo>
                      <a:pt x="14093" y="1320"/>
                    </a:lnTo>
                    <a:lnTo>
                      <a:pt x="14068" y="1491"/>
                    </a:lnTo>
                    <a:lnTo>
                      <a:pt x="14019" y="1661"/>
                    </a:lnTo>
                    <a:lnTo>
                      <a:pt x="13946" y="1808"/>
                    </a:lnTo>
                    <a:lnTo>
                      <a:pt x="13824" y="1955"/>
                    </a:lnTo>
                    <a:lnTo>
                      <a:pt x="13702" y="2052"/>
                    </a:lnTo>
                    <a:lnTo>
                      <a:pt x="13531" y="2150"/>
                    </a:lnTo>
                    <a:lnTo>
                      <a:pt x="13360" y="2199"/>
                    </a:lnTo>
                    <a:lnTo>
                      <a:pt x="13189" y="2223"/>
                    </a:lnTo>
                    <a:lnTo>
                      <a:pt x="13018" y="2199"/>
                    </a:lnTo>
                    <a:lnTo>
                      <a:pt x="12847" y="2150"/>
                    </a:lnTo>
                    <a:lnTo>
                      <a:pt x="12676" y="2052"/>
                    </a:lnTo>
                    <a:lnTo>
                      <a:pt x="12554" y="1955"/>
                    </a:lnTo>
                    <a:lnTo>
                      <a:pt x="12432" y="1808"/>
                    </a:lnTo>
                    <a:lnTo>
                      <a:pt x="12359" y="1661"/>
                    </a:lnTo>
                    <a:lnTo>
                      <a:pt x="12310" y="1491"/>
                    </a:lnTo>
                    <a:lnTo>
                      <a:pt x="12285" y="1320"/>
                    </a:lnTo>
                    <a:lnTo>
                      <a:pt x="12310" y="1124"/>
                    </a:lnTo>
                    <a:lnTo>
                      <a:pt x="12359" y="953"/>
                    </a:lnTo>
                    <a:lnTo>
                      <a:pt x="12432" y="807"/>
                    </a:lnTo>
                    <a:lnTo>
                      <a:pt x="12554" y="660"/>
                    </a:lnTo>
                    <a:lnTo>
                      <a:pt x="12676" y="562"/>
                    </a:lnTo>
                    <a:lnTo>
                      <a:pt x="12847" y="465"/>
                    </a:lnTo>
                    <a:lnTo>
                      <a:pt x="13018" y="416"/>
                    </a:lnTo>
                    <a:close/>
                    <a:moveTo>
                      <a:pt x="0" y="1"/>
                    </a:moveTo>
                    <a:lnTo>
                      <a:pt x="0" y="2687"/>
                    </a:lnTo>
                    <a:lnTo>
                      <a:pt x="16120" y="2687"/>
                    </a:lnTo>
                    <a:lnTo>
                      <a:pt x="16120" y="1"/>
                    </a:lnTo>
                    <a:close/>
                  </a:path>
                </a:pathLst>
              </a:custGeom>
              <a:solidFill>
                <a:schemeClr val="accent3"/>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501" name="Google Shape;501;p15"/>
              <p:cNvSpPr/>
              <p:nvPr/>
            </p:nvSpPr>
            <p:spPr>
              <a:xfrm>
                <a:off x="5983625" y="664900"/>
                <a:ext cx="403000" cy="31775"/>
              </a:xfrm>
              <a:custGeom>
                <a:avLst/>
                <a:gdLst/>
                <a:ahLst/>
                <a:cxnLst/>
                <a:rect l="l" t="t" r="r" b="b"/>
                <a:pathLst>
                  <a:path w="16120" h="1271" extrusionOk="0">
                    <a:moveTo>
                      <a:pt x="0" y="1"/>
                    </a:moveTo>
                    <a:lnTo>
                      <a:pt x="0" y="489"/>
                    </a:lnTo>
                    <a:lnTo>
                      <a:pt x="25" y="660"/>
                    </a:lnTo>
                    <a:lnTo>
                      <a:pt x="74" y="807"/>
                    </a:lnTo>
                    <a:lnTo>
                      <a:pt x="147" y="929"/>
                    </a:lnTo>
                    <a:lnTo>
                      <a:pt x="220" y="1051"/>
                    </a:lnTo>
                    <a:lnTo>
                      <a:pt x="342" y="1149"/>
                    </a:lnTo>
                    <a:lnTo>
                      <a:pt x="489" y="1222"/>
                    </a:lnTo>
                    <a:lnTo>
                      <a:pt x="635" y="1271"/>
                    </a:lnTo>
                    <a:lnTo>
                      <a:pt x="15485" y="1271"/>
                    </a:lnTo>
                    <a:lnTo>
                      <a:pt x="15631" y="1222"/>
                    </a:lnTo>
                    <a:lnTo>
                      <a:pt x="15778" y="1149"/>
                    </a:lnTo>
                    <a:lnTo>
                      <a:pt x="15900" y="1051"/>
                    </a:lnTo>
                    <a:lnTo>
                      <a:pt x="15973" y="929"/>
                    </a:lnTo>
                    <a:lnTo>
                      <a:pt x="16046" y="807"/>
                    </a:lnTo>
                    <a:lnTo>
                      <a:pt x="16095" y="660"/>
                    </a:lnTo>
                    <a:lnTo>
                      <a:pt x="16120" y="489"/>
                    </a:lnTo>
                    <a:lnTo>
                      <a:pt x="16120" y="1"/>
                    </a:lnTo>
                    <a:lnTo>
                      <a:pt x="16095" y="172"/>
                    </a:lnTo>
                    <a:lnTo>
                      <a:pt x="16046" y="318"/>
                    </a:lnTo>
                    <a:lnTo>
                      <a:pt x="15973" y="440"/>
                    </a:lnTo>
                    <a:lnTo>
                      <a:pt x="15900" y="562"/>
                    </a:lnTo>
                    <a:lnTo>
                      <a:pt x="15778" y="660"/>
                    </a:lnTo>
                    <a:lnTo>
                      <a:pt x="15631" y="733"/>
                    </a:lnTo>
                    <a:lnTo>
                      <a:pt x="15485" y="782"/>
                    </a:lnTo>
                    <a:lnTo>
                      <a:pt x="635" y="782"/>
                    </a:lnTo>
                    <a:lnTo>
                      <a:pt x="489" y="733"/>
                    </a:lnTo>
                    <a:lnTo>
                      <a:pt x="342" y="660"/>
                    </a:lnTo>
                    <a:lnTo>
                      <a:pt x="220" y="562"/>
                    </a:lnTo>
                    <a:lnTo>
                      <a:pt x="147" y="440"/>
                    </a:lnTo>
                    <a:lnTo>
                      <a:pt x="74" y="318"/>
                    </a:lnTo>
                    <a:lnTo>
                      <a:pt x="25" y="172"/>
                    </a:lnTo>
                    <a:lnTo>
                      <a:pt x="0" y="1"/>
                    </a:lnTo>
                    <a:close/>
                  </a:path>
                </a:pathLst>
              </a:custGeom>
              <a:solidFill>
                <a:schemeClr val="accent3"/>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502" name="Google Shape;502;p15"/>
              <p:cNvSpPr/>
              <p:nvPr/>
            </p:nvSpPr>
            <p:spPr>
              <a:xfrm>
                <a:off x="6041025" y="301625"/>
                <a:ext cx="29325" cy="63500"/>
              </a:xfrm>
              <a:custGeom>
                <a:avLst/>
                <a:gdLst/>
                <a:ahLst/>
                <a:cxnLst/>
                <a:rect l="l" t="t" r="r" b="b"/>
                <a:pathLst>
                  <a:path w="1173" h="2540" extrusionOk="0">
                    <a:moveTo>
                      <a:pt x="391" y="0"/>
                    </a:moveTo>
                    <a:lnTo>
                      <a:pt x="293" y="49"/>
                    </a:lnTo>
                    <a:lnTo>
                      <a:pt x="220" y="73"/>
                    </a:lnTo>
                    <a:lnTo>
                      <a:pt x="147" y="147"/>
                    </a:lnTo>
                    <a:lnTo>
                      <a:pt x="74" y="220"/>
                    </a:lnTo>
                    <a:lnTo>
                      <a:pt x="49" y="293"/>
                    </a:lnTo>
                    <a:lnTo>
                      <a:pt x="0" y="391"/>
                    </a:lnTo>
                    <a:lnTo>
                      <a:pt x="0" y="488"/>
                    </a:lnTo>
                    <a:lnTo>
                      <a:pt x="0" y="2052"/>
                    </a:lnTo>
                    <a:lnTo>
                      <a:pt x="0" y="2149"/>
                    </a:lnTo>
                    <a:lnTo>
                      <a:pt x="49" y="2247"/>
                    </a:lnTo>
                    <a:lnTo>
                      <a:pt x="74" y="2320"/>
                    </a:lnTo>
                    <a:lnTo>
                      <a:pt x="147" y="2393"/>
                    </a:lnTo>
                    <a:lnTo>
                      <a:pt x="220" y="2467"/>
                    </a:lnTo>
                    <a:lnTo>
                      <a:pt x="293" y="2491"/>
                    </a:lnTo>
                    <a:lnTo>
                      <a:pt x="391" y="2540"/>
                    </a:lnTo>
                    <a:lnTo>
                      <a:pt x="782" y="2540"/>
                    </a:lnTo>
                    <a:lnTo>
                      <a:pt x="879" y="2491"/>
                    </a:lnTo>
                    <a:lnTo>
                      <a:pt x="953" y="2467"/>
                    </a:lnTo>
                    <a:lnTo>
                      <a:pt x="1026" y="2393"/>
                    </a:lnTo>
                    <a:lnTo>
                      <a:pt x="1099" y="2320"/>
                    </a:lnTo>
                    <a:lnTo>
                      <a:pt x="1124" y="2247"/>
                    </a:lnTo>
                    <a:lnTo>
                      <a:pt x="1173" y="2149"/>
                    </a:lnTo>
                    <a:lnTo>
                      <a:pt x="1173" y="2052"/>
                    </a:lnTo>
                    <a:lnTo>
                      <a:pt x="1173" y="488"/>
                    </a:lnTo>
                    <a:lnTo>
                      <a:pt x="1173" y="391"/>
                    </a:lnTo>
                    <a:lnTo>
                      <a:pt x="1124" y="293"/>
                    </a:lnTo>
                    <a:lnTo>
                      <a:pt x="1099" y="220"/>
                    </a:lnTo>
                    <a:lnTo>
                      <a:pt x="1026" y="147"/>
                    </a:lnTo>
                    <a:lnTo>
                      <a:pt x="953" y="73"/>
                    </a:lnTo>
                    <a:lnTo>
                      <a:pt x="879" y="49"/>
                    </a:lnTo>
                    <a:lnTo>
                      <a:pt x="782" y="0"/>
                    </a:lnTo>
                    <a:close/>
                  </a:path>
                </a:pathLst>
              </a:custGeom>
              <a:solidFill>
                <a:schemeClr val="accent3"/>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503" name="Google Shape;503;p15"/>
              <p:cNvSpPr/>
              <p:nvPr/>
            </p:nvSpPr>
            <p:spPr>
              <a:xfrm>
                <a:off x="6297450" y="301625"/>
                <a:ext cx="29350" cy="63500"/>
              </a:xfrm>
              <a:custGeom>
                <a:avLst/>
                <a:gdLst/>
                <a:ahLst/>
                <a:cxnLst/>
                <a:rect l="l" t="t" r="r" b="b"/>
                <a:pathLst>
                  <a:path w="1174" h="2540" extrusionOk="0">
                    <a:moveTo>
                      <a:pt x="392" y="0"/>
                    </a:moveTo>
                    <a:lnTo>
                      <a:pt x="294" y="49"/>
                    </a:lnTo>
                    <a:lnTo>
                      <a:pt x="221" y="73"/>
                    </a:lnTo>
                    <a:lnTo>
                      <a:pt x="147" y="147"/>
                    </a:lnTo>
                    <a:lnTo>
                      <a:pt x="74" y="220"/>
                    </a:lnTo>
                    <a:lnTo>
                      <a:pt x="50" y="293"/>
                    </a:lnTo>
                    <a:lnTo>
                      <a:pt x="1" y="391"/>
                    </a:lnTo>
                    <a:lnTo>
                      <a:pt x="1" y="488"/>
                    </a:lnTo>
                    <a:lnTo>
                      <a:pt x="1" y="2052"/>
                    </a:lnTo>
                    <a:lnTo>
                      <a:pt x="1" y="2149"/>
                    </a:lnTo>
                    <a:lnTo>
                      <a:pt x="50" y="2247"/>
                    </a:lnTo>
                    <a:lnTo>
                      <a:pt x="74" y="2320"/>
                    </a:lnTo>
                    <a:lnTo>
                      <a:pt x="147" y="2393"/>
                    </a:lnTo>
                    <a:lnTo>
                      <a:pt x="221" y="2467"/>
                    </a:lnTo>
                    <a:lnTo>
                      <a:pt x="294" y="2491"/>
                    </a:lnTo>
                    <a:lnTo>
                      <a:pt x="392" y="2540"/>
                    </a:lnTo>
                    <a:lnTo>
                      <a:pt x="782" y="2540"/>
                    </a:lnTo>
                    <a:lnTo>
                      <a:pt x="880" y="2491"/>
                    </a:lnTo>
                    <a:lnTo>
                      <a:pt x="953" y="2467"/>
                    </a:lnTo>
                    <a:lnTo>
                      <a:pt x="1027" y="2393"/>
                    </a:lnTo>
                    <a:lnTo>
                      <a:pt x="1100" y="2320"/>
                    </a:lnTo>
                    <a:lnTo>
                      <a:pt x="1124" y="2247"/>
                    </a:lnTo>
                    <a:lnTo>
                      <a:pt x="1173" y="2149"/>
                    </a:lnTo>
                    <a:lnTo>
                      <a:pt x="1173" y="2052"/>
                    </a:lnTo>
                    <a:lnTo>
                      <a:pt x="1173" y="488"/>
                    </a:lnTo>
                    <a:lnTo>
                      <a:pt x="1173" y="391"/>
                    </a:lnTo>
                    <a:lnTo>
                      <a:pt x="1124" y="293"/>
                    </a:lnTo>
                    <a:lnTo>
                      <a:pt x="1100" y="220"/>
                    </a:lnTo>
                    <a:lnTo>
                      <a:pt x="1027" y="147"/>
                    </a:lnTo>
                    <a:lnTo>
                      <a:pt x="953" y="73"/>
                    </a:lnTo>
                    <a:lnTo>
                      <a:pt x="880" y="49"/>
                    </a:lnTo>
                    <a:lnTo>
                      <a:pt x="782" y="0"/>
                    </a:lnTo>
                    <a:close/>
                  </a:path>
                </a:pathLst>
              </a:custGeom>
              <a:solidFill>
                <a:schemeClr val="accent3"/>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504" name="Google Shape;504;p15"/>
              <p:cNvSpPr/>
              <p:nvPr/>
            </p:nvSpPr>
            <p:spPr>
              <a:xfrm>
                <a:off x="6097200" y="509200"/>
                <a:ext cx="50700" cy="53775"/>
              </a:xfrm>
              <a:custGeom>
                <a:avLst/>
                <a:gdLst/>
                <a:ahLst/>
                <a:cxnLst/>
                <a:rect l="l" t="t" r="r" b="b"/>
                <a:pathLst>
                  <a:path w="2028" h="2151" extrusionOk="0">
                    <a:moveTo>
                      <a:pt x="0" y="1"/>
                    </a:moveTo>
                    <a:lnTo>
                      <a:pt x="0" y="2150"/>
                    </a:lnTo>
                    <a:lnTo>
                      <a:pt x="2027" y="2150"/>
                    </a:lnTo>
                    <a:lnTo>
                      <a:pt x="2027" y="1"/>
                    </a:lnTo>
                    <a:close/>
                  </a:path>
                </a:pathLst>
              </a:custGeom>
              <a:solidFill>
                <a:schemeClr val="accent3"/>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505" name="Google Shape;505;p15"/>
              <p:cNvSpPr/>
              <p:nvPr/>
            </p:nvSpPr>
            <p:spPr>
              <a:xfrm>
                <a:off x="6097200" y="448150"/>
                <a:ext cx="50700" cy="48875"/>
              </a:xfrm>
              <a:custGeom>
                <a:avLst/>
                <a:gdLst/>
                <a:ahLst/>
                <a:cxnLst/>
                <a:rect l="l" t="t" r="r" b="b"/>
                <a:pathLst>
                  <a:path w="2028" h="1955" extrusionOk="0">
                    <a:moveTo>
                      <a:pt x="0" y="1"/>
                    </a:moveTo>
                    <a:lnTo>
                      <a:pt x="0" y="1954"/>
                    </a:lnTo>
                    <a:lnTo>
                      <a:pt x="2027" y="1954"/>
                    </a:lnTo>
                    <a:lnTo>
                      <a:pt x="2027" y="1"/>
                    </a:lnTo>
                    <a:close/>
                  </a:path>
                </a:pathLst>
              </a:custGeom>
              <a:solidFill>
                <a:schemeClr val="accent3"/>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506" name="Google Shape;506;p15"/>
              <p:cNvSpPr/>
              <p:nvPr/>
            </p:nvSpPr>
            <p:spPr>
              <a:xfrm>
                <a:off x="6097200" y="575150"/>
                <a:ext cx="50700" cy="48875"/>
              </a:xfrm>
              <a:custGeom>
                <a:avLst/>
                <a:gdLst/>
                <a:ahLst/>
                <a:cxnLst/>
                <a:rect l="l" t="t" r="r" b="b"/>
                <a:pathLst>
                  <a:path w="2028" h="1955" extrusionOk="0">
                    <a:moveTo>
                      <a:pt x="0" y="1"/>
                    </a:moveTo>
                    <a:lnTo>
                      <a:pt x="0" y="1954"/>
                    </a:lnTo>
                    <a:lnTo>
                      <a:pt x="2027" y="1954"/>
                    </a:lnTo>
                    <a:lnTo>
                      <a:pt x="2027" y="1"/>
                    </a:lnTo>
                    <a:close/>
                  </a:path>
                </a:pathLst>
              </a:custGeom>
              <a:solidFill>
                <a:schemeClr val="accent3"/>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507" name="Google Shape;507;p15"/>
              <p:cNvSpPr/>
              <p:nvPr/>
            </p:nvSpPr>
            <p:spPr>
              <a:xfrm>
                <a:off x="6160075" y="575150"/>
                <a:ext cx="50100" cy="48875"/>
              </a:xfrm>
              <a:custGeom>
                <a:avLst/>
                <a:gdLst/>
                <a:ahLst/>
                <a:cxnLst/>
                <a:rect l="l" t="t" r="r" b="b"/>
                <a:pathLst>
                  <a:path w="2004" h="1955" extrusionOk="0">
                    <a:moveTo>
                      <a:pt x="1" y="1"/>
                    </a:moveTo>
                    <a:lnTo>
                      <a:pt x="1" y="1954"/>
                    </a:lnTo>
                    <a:lnTo>
                      <a:pt x="2003" y="1954"/>
                    </a:lnTo>
                    <a:lnTo>
                      <a:pt x="2003" y="1"/>
                    </a:lnTo>
                    <a:close/>
                  </a:path>
                </a:pathLst>
              </a:custGeom>
              <a:solidFill>
                <a:schemeClr val="accent3"/>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508" name="Google Shape;508;p15"/>
              <p:cNvSpPr/>
              <p:nvPr/>
            </p:nvSpPr>
            <p:spPr>
              <a:xfrm>
                <a:off x="6034300" y="509200"/>
                <a:ext cx="50700" cy="53775"/>
              </a:xfrm>
              <a:custGeom>
                <a:avLst/>
                <a:gdLst/>
                <a:ahLst/>
                <a:cxnLst/>
                <a:rect l="l" t="t" r="r" b="b"/>
                <a:pathLst>
                  <a:path w="2028" h="2151" extrusionOk="0">
                    <a:moveTo>
                      <a:pt x="1" y="1"/>
                    </a:moveTo>
                    <a:lnTo>
                      <a:pt x="1" y="2150"/>
                    </a:lnTo>
                    <a:lnTo>
                      <a:pt x="2028" y="2150"/>
                    </a:lnTo>
                    <a:lnTo>
                      <a:pt x="2028" y="1"/>
                    </a:lnTo>
                    <a:close/>
                  </a:path>
                </a:pathLst>
              </a:custGeom>
              <a:solidFill>
                <a:schemeClr val="accent3"/>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509" name="Google Shape;509;p15"/>
              <p:cNvSpPr/>
              <p:nvPr/>
            </p:nvSpPr>
            <p:spPr>
              <a:xfrm>
                <a:off x="6034300" y="575150"/>
                <a:ext cx="50700" cy="48875"/>
              </a:xfrm>
              <a:custGeom>
                <a:avLst/>
                <a:gdLst/>
                <a:ahLst/>
                <a:cxnLst/>
                <a:rect l="l" t="t" r="r" b="b"/>
                <a:pathLst>
                  <a:path w="2028" h="1955" extrusionOk="0">
                    <a:moveTo>
                      <a:pt x="1" y="1"/>
                    </a:moveTo>
                    <a:lnTo>
                      <a:pt x="1" y="1954"/>
                    </a:lnTo>
                    <a:lnTo>
                      <a:pt x="2028" y="1954"/>
                    </a:lnTo>
                    <a:lnTo>
                      <a:pt x="2028" y="1"/>
                    </a:lnTo>
                    <a:close/>
                  </a:path>
                </a:pathLst>
              </a:custGeom>
              <a:solidFill>
                <a:schemeClr val="accent3"/>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510" name="Google Shape;510;p15"/>
              <p:cNvSpPr/>
              <p:nvPr/>
            </p:nvSpPr>
            <p:spPr>
              <a:xfrm>
                <a:off x="6034300" y="448150"/>
                <a:ext cx="50700" cy="48875"/>
              </a:xfrm>
              <a:custGeom>
                <a:avLst/>
                <a:gdLst/>
                <a:ahLst/>
                <a:cxnLst/>
                <a:rect l="l" t="t" r="r" b="b"/>
                <a:pathLst>
                  <a:path w="2028" h="1955" extrusionOk="0">
                    <a:moveTo>
                      <a:pt x="1" y="1"/>
                    </a:moveTo>
                    <a:lnTo>
                      <a:pt x="1" y="1954"/>
                    </a:lnTo>
                    <a:lnTo>
                      <a:pt x="2028" y="1954"/>
                    </a:lnTo>
                    <a:lnTo>
                      <a:pt x="2028" y="1"/>
                    </a:lnTo>
                    <a:close/>
                  </a:path>
                </a:pathLst>
              </a:custGeom>
              <a:solidFill>
                <a:schemeClr val="accent3"/>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511" name="Google Shape;511;p15"/>
              <p:cNvSpPr/>
              <p:nvPr/>
            </p:nvSpPr>
            <p:spPr>
              <a:xfrm>
                <a:off x="6160075" y="509200"/>
                <a:ext cx="50100" cy="53775"/>
              </a:xfrm>
              <a:custGeom>
                <a:avLst/>
                <a:gdLst/>
                <a:ahLst/>
                <a:cxnLst/>
                <a:rect l="l" t="t" r="r" b="b"/>
                <a:pathLst>
                  <a:path w="2004" h="2151" extrusionOk="0">
                    <a:moveTo>
                      <a:pt x="1" y="1"/>
                    </a:moveTo>
                    <a:lnTo>
                      <a:pt x="1" y="2150"/>
                    </a:lnTo>
                    <a:lnTo>
                      <a:pt x="2003" y="2150"/>
                    </a:lnTo>
                    <a:lnTo>
                      <a:pt x="2003" y="1"/>
                    </a:lnTo>
                    <a:close/>
                  </a:path>
                </a:pathLst>
              </a:custGeom>
              <a:solidFill>
                <a:schemeClr val="accent3"/>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512" name="Google Shape;512;p15"/>
              <p:cNvSpPr/>
              <p:nvPr/>
            </p:nvSpPr>
            <p:spPr>
              <a:xfrm>
                <a:off x="5983625" y="399300"/>
                <a:ext cx="403000" cy="272950"/>
              </a:xfrm>
              <a:custGeom>
                <a:avLst/>
                <a:gdLst/>
                <a:ahLst/>
                <a:cxnLst/>
                <a:rect l="l" t="t" r="r" b="b"/>
                <a:pathLst>
                  <a:path w="16120" h="10918" extrusionOk="0">
                    <a:moveTo>
                      <a:pt x="14434" y="1466"/>
                    </a:moveTo>
                    <a:lnTo>
                      <a:pt x="14508" y="1515"/>
                    </a:lnTo>
                    <a:lnTo>
                      <a:pt x="14557" y="1613"/>
                    </a:lnTo>
                    <a:lnTo>
                      <a:pt x="14581" y="1710"/>
                    </a:lnTo>
                    <a:lnTo>
                      <a:pt x="14581" y="9233"/>
                    </a:lnTo>
                    <a:lnTo>
                      <a:pt x="14557" y="9330"/>
                    </a:lnTo>
                    <a:lnTo>
                      <a:pt x="14508" y="9404"/>
                    </a:lnTo>
                    <a:lnTo>
                      <a:pt x="14434" y="9452"/>
                    </a:lnTo>
                    <a:lnTo>
                      <a:pt x="14337" y="9477"/>
                    </a:lnTo>
                    <a:lnTo>
                      <a:pt x="1783" y="9477"/>
                    </a:lnTo>
                    <a:lnTo>
                      <a:pt x="1686" y="9452"/>
                    </a:lnTo>
                    <a:lnTo>
                      <a:pt x="1612" y="9404"/>
                    </a:lnTo>
                    <a:lnTo>
                      <a:pt x="1564" y="9330"/>
                    </a:lnTo>
                    <a:lnTo>
                      <a:pt x="1539" y="9233"/>
                    </a:lnTo>
                    <a:lnTo>
                      <a:pt x="1539" y="1710"/>
                    </a:lnTo>
                    <a:lnTo>
                      <a:pt x="1564" y="1613"/>
                    </a:lnTo>
                    <a:lnTo>
                      <a:pt x="1612" y="1515"/>
                    </a:lnTo>
                    <a:lnTo>
                      <a:pt x="1686" y="1466"/>
                    </a:lnTo>
                    <a:close/>
                    <a:moveTo>
                      <a:pt x="0" y="1"/>
                    </a:moveTo>
                    <a:lnTo>
                      <a:pt x="0" y="10332"/>
                    </a:lnTo>
                    <a:lnTo>
                      <a:pt x="25" y="10429"/>
                    </a:lnTo>
                    <a:lnTo>
                      <a:pt x="74" y="10527"/>
                    </a:lnTo>
                    <a:lnTo>
                      <a:pt x="147" y="10625"/>
                    </a:lnTo>
                    <a:lnTo>
                      <a:pt x="220" y="10722"/>
                    </a:lnTo>
                    <a:lnTo>
                      <a:pt x="342" y="10796"/>
                    </a:lnTo>
                    <a:lnTo>
                      <a:pt x="489" y="10869"/>
                    </a:lnTo>
                    <a:lnTo>
                      <a:pt x="635" y="10918"/>
                    </a:lnTo>
                    <a:lnTo>
                      <a:pt x="15485" y="10918"/>
                    </a:lnTo>
                    <a:lnTo>
                      <a:pt x="15631" y="10869"/>
                    </a:lnTo>
                    <a:lnTo>
                      <a:pt x="15778" y="10796"/>
                    </a:lnTo>
                    <a:lnTo>
                      <a:pt x="15900" y="10698"/>
                    </a:lnTo>
                    <a:lnTo>
                      <a:pt x="15973" y="10576"/>
                    </a:lnTo>
                    <a:lnTo>
                      <a:pt x="16046" y="10454"/>
                    </a:lnTo>
                    <a:lnTo>
                      <a:pt x="16095" y="10307"/>
                    </a:lnTo>
                    <a:lnTo>
                      <a:pt x="16120" y="10136"/>
                    </a:lnTo>
                    <a:lnTo>
                      <a:pt x="16120" y="1"/>
                    </a:lnTo>
                    <a:close/>
                  </a:path>
                </a:pathLst>
              </a:custGeom>
              <a:solidFill>
                <a:schemeClr val="accent3"/>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513" name="Google Shape;513;p15"/>
              <p:cNvSpPr/>
              <p:nvPr/>
            </p:nvSpPr>
            <p:spPr>
              <a:xfrm>
                <a:off x="6285250" y="575150"/>
                <a:ext cx="50700" cy="48875"/>
              </a:xfrm>
              <a:custGeom>
                <a:avLst/>
                <a:gdLst/>
                <a:ahLst/>
                <a:cxnLst/>
                <a:rect l="l" t="t" r="r" b="b"/>
                <a:pathLst>
                  <a:path w="2028" h="1955" extrusionOk="0">
                    <a:moveTo>
                      <a:pt x="0" y="1"/>
                    </a:moveTo>
                    <a:lnTo>
                      <a:pt x="0" y="1954"/>
                    </a:lnTo>
                    <a:lnTo>
                      <a:pt x="2028" y="1954"/>
                    </a:lnTo>
                    <a:lnTo>
                      <a:pt x="2028" y="1"/>
                    </a:lnTo>
                    <a:close/>
                  </a:path>
                </a:pathLst>
              </a:custGeom>
              <a:solidFill>
                <a:schemeClr val="accent3"/>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514" name="Google Shape;514;p15"/>
              <p:cNvSpPr/>
              <p:nvPr/>
            </p:nvSpPr>
            <p:spPr>
              <a:xfrm>
                <a:off x="6285250" y="509200"/>
                <a:ext cx="50700" cy="53775"/>
              </a:xfrm>
              <a:custGeom>
                <a:avLst/>
                <a:gdLst/>
                <a:ahLst/>
                <a:cxnLst/>
                <a:rect l="l" t="t" r="r" b="b"/>
                <a:pathLst>
                  <a:path w="2028" h="2151" extrusionOk="0">
                    <a:moveTo>
                      <a:pt x="0" y="1"/>
                    </a:moveTo>
                    <a:lnTo>
                      <a:pt x="0" y="2150"/>
                    </a:lnTo>
                    <a:lnTo>
                      <a:pt x="2028" y="2150"/>
                    </a:lnTo>
                    <a:lnTo>
                      <a:pt x="2028" y="1"/>
                    </a:lnTo>
                    <a:close/>
                  </a:path>
                </a:pathLst>
              </a:custGeom>
              <a:solidFill>
                <a:schemeClr val="accent3"/>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515" name="Google Shape;515;p15"/>
              <p:cNvSpPr/>
              <p:nvPr/>
            </p:nvSpPr>
            <p:spPr>
              <a:xfrm>
                <a:off x="6285250" y="448150"/>
                <a:ext cx="50700" cy="48875"/>
              </a:xfrm>
              <a:custGeom>
                <a:avLst/>
                <a:gdLst/>
                <a:ahLst/>
                <a:cxnLst/>
                <a:rect l="l" t="t" r="r" b="b"/>
                <a:pathLst>
                  <a:path w="2028" h="1955" extrusionOk="0">
                    <a:moveTo>
                      <a:pt x="0" y="1"/>
                    </a:moveTo>
                    <a:lnTo>
                      <a:pt x="0" y="1954"/>
                    </a:lnTo>
                    <a:lnTo>
                      <a:pt x="2028" y="1954"/>
                    </a:lnTo>
                    <a:lnTo>
                      <a:pt x="2028" y="1"/>
                    </a:lnTo>
                    <a:close/>
                  </a:path>
                </a:pathLst>
              </a:custGeom>
              <a:solidFill>
                <a:schemeClr val="accent3"/>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516" name="Google Shape;516;p15"/>
              <p:cNvSpPr/>
              <p:nvPr/>
            </p:nvSpPr>
            <p:spPr>
              <a:xfrm>
                <a:off x="6222350" y="575150"/>
                <a:ext cx="50700" cy="48875"/>
              </a:xfrm>
              <a:custGeom>
                <a:avLst/>
                <a:gdLst/>
                <a:ahLst/>
                <a:cxnLst/>
                <a:rect l="l" t="t" r="r" b="b"/>
                <a:pathLst>
                  <a:path w="2028" h="1955" extrusionOk="0">
                    <a:moveTo>
                      <a:pt x="1" y="1"/>
                    </a:moveTo>
                    <a:lnTo>
                      <a:pt x="1" y="1954"/>
                    </a:lnTo>
                    <a:lnTo>
                      <a:pt x="2028" y="1954"/>
                    </a:lnTo>
                    <a:lnTo>
                      <a:pt x="2028" y="1"/>
                    </a:lnTo>
                    <a:close/>
                  </a:path>
                </a:pathLst>
              </a:custGeom>
              <a:solidFill>
                <a:schemeClr val="accent3"/>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517" name="Google Shape;517;p15"/>
              <p:cNvSpPr/>
              <p:nvPr/>
            </p:nvSpPr>
            <p:spPr>
              <a:xfrm>
                <a:off x="6160075" y="448150"/>
                <a:ext cx="50100" cy="48875"/>
              </a:xfrm>
              <a:custGeom>
                <a:avLst/>
                <a:gdLst/>
                <a:ahLst/>
                <a:cxnLst/>
                <a:rect l="l" t="t" r="r" b="b"/>
                <a:pathLst>
                  <a:path w="2004" h="1955" extrusionOk="0">
                    <a:moveTo>
                      <a:pt x="1" y="1"/>
                    </a:moveTo>
                    <a:lnTo>
                      <a:pt x="1" y="1954"/>
                    </a:lnTo>
                    <a:lnTo>
                      <a:pt x="2003" y="1954"/>
                    </a:lnTo>
                    <a:lnTo>
                      <a:pt x="2003" y="1"/>
                    </a:lnTo>
                    <a:close/>
                  </a:path>
                </a:pathLst>
              </a:custGeom>
              <a:solidFill>
                <a:schemeClr val="accent3"/>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518" name="Google Shape;518;p15"/>
              <p:cNvSpPr/>
              <p:nvPr/>
            </p:nvSpPr>
            <p:spPr>
              <a:xfrm>
                <a:off x="6222350" y="509200"/>
                <a:ext cx="50700" cy="53775"/>
              </a:xfrm>
              <a:custGeom>
                <a:avLst/>
                <a:gdLst/>
                <a:ahLst/>
                <a:cxnLst/>
                <a:rect l="l" t="t" r="r" b="b"/>
                <a:pathLst>
                  <a:path w="2028" h="2151" extrusionOk="0">
                    <a:moveTo>
                      <a:pt x="1" y="1"/>
                    </a:moveTo>
                    <a:lnTo>
                      <a:pt x="1" y="2150"/>
                    </a:lnTo>
                    <a:lnTo>
                      <a:pt x="2028" y="2150"/>
                    </a:lnTo>
                    <a:lnTo>
                      <a:pt x="2028" y="1"/>
                    </a:lnTo>
                    <a:close/>
                  </a:path>
                </a:pathLst>
              </a:custGeom>
              <a:solidFill>
                <a:schemeClr val="accent3"/>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519" name="Google Shape;519;p15"/>
              <p:cNvSpPr/>
              <p:nvPr/>
            </p:nvSpPr>
            <p:spPr>
              <a:xfrm>
                <a:off x="6222350" y="448150"/>
                <a:ext cx="50700" cy="48875"/>
              </a:xfrm>
              <a:custGeom>
                <a:avLst/>
                <a:gdLst/>
                <a:ahLst/>
                <a:cxnLst/>
                <a:rect l="l" t="t" r="r" b="b"/>
                <a:pathLst>
                  <a:path w="2028" h="1955" extrusionOk="0">
                    <a:moveTo>
                      <a:pt x="1" y="1"/>
                    </a:moveTo>
                    <a:lnTo>
                      <a:pt x="1" y="1954"/>
                    </a:lnTo>
                    <a:lnTo>
                      <a:pt x="2028" y="1954"/>
                    </a:lnTo>
                    <a:lnTo>
                      <a:pt x="2028" y="1"/>
                    </a:lnTo>
                    <a:close/>
                  </a:path>
                </a:pathLst>
              </a:custGeom>
              <a:solidFill>
                <a:schemeClr val="accent3"/>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grpSp>
        <p:sp>
          <p:nvSpPr>
            <p:cNvPr id="520" name="Google Shape;520;p15"/>
            <p:cNvSpPr/>
            <p:nvPr/>
          </p:nvSpPr>
          <p:spPr>
            <a:xfrm>
              <a:off x="7298749" y="3226877"/>
              <a:ext cx="461185" cy="486220"/>
            </a:xfrm>
            <a:custGeom>
              <a:avLst/>
              <a:gdLst/>
              <a:ahLst/>
              <a:cxnLst/>
              <a:rect l="l" t="t" r="r" b="b"/>
              <a:pathLst>
                <a:path w="15290" h="16120" extrusionOk="0">
                  <a:moveTo>
                    <a:pt x="7645" y="1"/>
                  </a:moveTo>
                  <a:lnTo>
                    <a:pt x="7303" y="25"/>
                  </a:lnTo>
                  <a:lnTo>
                    <a:pt x="7010" y="98"/>
                  </a:lnTo>
                  <a:lnTo>
                    <a:pt x="6766" y="172"/>
                  </a:lnTo>
                  <a:lnTo>
                    <a:pt x="6546" y="294"/>
                  </a:lnTo>
                  <a:lnTo>
                    <a:pt x="6351" y="391"/>
                  </a:lnTo>
                  <a:lnTo>
                    <a:pt x="6204" y="538"/>
                  </a:lnTo>
                  <a:lnTo>
                    <a:pt x="6058" y="660"/>
                  </a:lnTo>
                  <a:lnTo>
                    <a:pt x="5960" y="782"/>
                  </a:lnTo>
                  <a:lnTo>
                    <a:pt x="5569" y="856"/>
                  </a:lnTo>
                  <a:lnTo>
                    <a:pt x="5203" y="978"/>
                  </a:lnTo>
                  <a:lnTo>
                    <a:pt x="4885" y="1149"/>
                  </a:lnTo>
                  <a:lnTo>
                    <a:pt x="4617" y="1320"/>
                  </a:lnTo>
                  <a:lnTo>
                    <a:pt x="4372" y="1539"/>
                  </a:lnTo>
                  <a:lnTo>
                    <a:pt x="4177" y="1759"/>
                  </a:lnTo>
                  <a:lnTo>
                    <a:pt x="4030" y="2028"/>
                  </a:lnTo>
                  <a:lnTo>
                    <a:pt x="3908" y="2296"/>
                  </a:lnTo>
                  <a:lnTo>
                    <a:pt x="3811" y="2565"/>
                  </a:lnTo>
                  <a:lnTo>
                    <a:pt x="3737" y="2834"/>
                  </a:lnTo>
                  <a:lnTo>
                    <a:pt x="3689" y="3127"/>
                  </a:lnTo>
                  <a:lnTo>
                    <a:pt x="3640" y="3420"/>
                  </a:lnTo>
                  <a:lnTo>
                    <a:pt x="3640" y="3713"/>
                  </a:lnTo>
                  <a:lnTo>
                    <a:pt x="3640" y="3982"/>
                  </a:lnTo>
                  <a:lnTo>
                    <a:pt x="3689" y="4495"/>
                  </a:lnTo>
                  <a:lnTo>
                    <a:pt x="3689" y="4519"/>
                  </a:lnTo>
                  <a:lnTo>
                    <a:pt x="3566" y="4568"/>
                  </a:lnTo>
                  <a:lnTo>
                    <a:pt x="3469" y="4666"/>
                  </a:lnTo>
                  <a:lnTo>
                    <a:pt x="3395" y="4812"/>
                  </a:lnTo>
                  <a:lnTo>
                    <a:pt x="3322" y="4983"/>
                  </a:lnTo>
                  <a:lnTo>
                    <a:pt x="3273" y="5178"/>
                  </a:lnTo>
                  <a:lnTo>
                    <a:pt x="3249" y="5398"/>
                  </a:lnTo>
                  <a:lnTo>
                    <a:pt x="3224" y="5642"/>
                  </a:lnTo>
                  <a:lnTo>
                    <a:pt x="3249" y="5887"/>
                  </a:lnTo>
                  <a:lnTo>
                    <a:pt x="3298" y="6155"/>
                  </a:lnTo>
                  <a:lnTo>
                    <a:pt x="3347" y="6400"/>
                  </a:lnTo>
                  <a:lnTo>
                    <a:pt x="3444" y="6619"/>
                  </a:lnTo>
                  <a:lnTo>
                    <a:pt x="3542" y="6790"/>
                  </a:lnTo>
                  <a:lnTo>
                    <a:pt x="3640" y="6961"/>
                  </a:lnTo>
                  <a:lnTo>
                    <a:pt x="3762" y="7059"/>
                  </a:lnTo>
                  <a:lnTo>
                    <a:pt x="3884" y="7132"/>
                  </a:lnTo>
                  <a:lnTo>
                    <a:pt x="4030" y="7132"/>
                  </a:lnTo>
                  <a:lnTo>
                    <a:pt x="4104" y="7108"/>
                  </a:lnTo>
                  <a:lnTo>
                    <a:pt x="4275" y="7523"/>
                  </a:lnTo>
                  <a:lnTo>
                    <a:pt x="4494" y="7889"/>
                  </a:lnTo>
                  <a:lnTo>
                    <a:pt x="4714" y="8256"/>
                  </a:lnTo>
                  <a:lnTo>
                    <a:pt x="4983" y="8598"/>
                  </a:lnTo>
                  <a:lnTo>
                    <a:pt x="5252" y="8891"/>
                  </a:lnTo>
                  <a:lnTo>
                    <a:pt x="5545" y="9159"/>
                  </a:lnTo>
                  <a:lnTo>
                    <a:pt x="5862" y="9404"/>
                  </a:lnTo>
                  <a:lnTo>
                    <a:pt x="6180" y="9623"/>
                  </a:lnTo>
                  <a:lnTo>
                    <a:pt x="6180" y="10698"/>
                  </a:lnTo>
                  <a:lnTo>
                    <a:pt x="5667" y="10747"/>
                  </a:lnTo>
                  <a:lnTo>
                    <a:pt x="5081" y="10845"/>
                  </a:lnTo>
                  <a:lnTo>
                    <a:pt x="4519" y="10967"/>
                  </a:lnTo>
                  <a:lnTo>
                    <a:pt x="3957" y="11089"/>
                  </a:lnTo>
                  <a:lnTo>
                    <a:pt x="3420" y="11260"/>
                  </a:lnTo>
                  <a:lnTo>
                    <a:pt x="2931" y="11455"/>
                  </a:lnTo>
                  <a:lnTo>
                    <a:pt x="2467" y="11675"/>
                  </a:lnTo>
                  <a:lnTo>
                    <a:pt x="2028" y="11919"/>
                  </a:lnTo>
                  <a:lnTo>
                    <a:pt x="1637" y="12188"/>
                  </a:lnTo>
                  <a:lnTo>
                    <a:pt x="1271" y="12456"/>
                  </a:lnTo>
                  <a:lnTo>
                    <a:pt x="953" y="12774"/>
                  </a:lnTo>
                  <a:lnTo>
                    <a:pt x="684" y="13116"/>
                  </a:lnTo>
                  <a:lnTo>
                    <a:pt x="440" y="13458"/>
                  </a:lnTo>
                  <a:lnTo>
                    <a:pt x="269" y="13849"/>
                  </a:lnTo>
                  <a:lnTo>
                    <a:pt x="123" y="14239"/>
                  </a:lnTo>
                  <a:lnTo>
                    <a:pt x="49" y="14679"/>
                  </a:lnTo>
                  <a:lnTo>
                    <a:pt x="1" y="15119"/>
                  </a:lnTo>
                  <a:lnTo>
                    <a:pt x="49" y="15167"/>
                  </a:lnTo>
                  <a:lnTo>
                    <a:pt x="245" y="15265"/>
                  </a:lnTo>
                  <a:lnTo>
                    <a:pt x="416" y="15338"/>
                  </a:lnTo>
                  <a:lnTo>
                    <a:pt x="636" y="15436"/>
                  </a:lnTo>
                  <a:lnTo>
                    <a:pt x="904" y="15534"/>
                  </a:lnTo>
                  <a:lnTo>
                    <a:pt x="1271" y="15607"/>
                  </a:lnTo>
                  <a:lnTo>
                    <a:pt x="1710" y="15705"/>
                  </a:lnTo>
                  <a:lnTo>
                    <a:pt x="2223" y="15802"/>
                  </a:lnTo>
                  <a:lnTo>
                    <a:pt x="2834" y="15876"/>
                  </a:lnTo>
                  <a:lnTo>
                    <a:pt x="3566" y="15973"/>
                  </a:lnTo>
                  <a:lnTo>
                    <a:pt x="4397" y="16022"/>
                  </a:lnTo>
                  <a:lnTo>
                    <a:pt x="5325" y="16071"/>
                  </a:lnTo>
                  <a:lnTo>
                    <a:pt x="6399" y="16096"/>
                  </a:lnTo>
                  <a:lnTo>
                    <a:pt x="7621" y="16120"/>
                  </a:lnTo>
                  <a:lnTo>
                    <a:pt x="8817" y="16096"/>
                  </a:lnTo>
                  <a:lnTo>
                    <a:pt x="9892" y="16071"/>
                  </a:lnTo>
                  <a:lnTo>
                    <a:pt x="10844" y="16022"/>
                  </a:lnTo>
                  <a:lnTo>
                    <a:pt x="11675" y="15973"/>
                  </a:lnTo>
                  <a:lnTo>
                    <a:pt x="12408" y="15876"/>
                  </a:lnTo>
                  <a:lnTo>
                    <a:pt x="13018" y="15802"/>
                  </a:lnTo>
                  <a:lnTo>
                    <a:pt x="13555" y="15705"/>
                  </a:lnTo>
                  <a:lnTo>
                    <a:pt x="13995" y="15607"/>
                  </a:lnTo>
                  <a:lnTo>
                    <a:pt x="14361" y="15534"/>
                  </a:lnTo>
                  <a:lnTo>
                    <a:pt x="14654" y="15436"/>
                  </a:lnTo>
                  <a:lnTo>
                    <a:pt x="14874" y="15338"/>
                  </a:lnTo>
                  <a:lnTo>
                    <a:pt x="15045" y="15265"/>
                  </a:lnTo>
                  <a:lnTo>
                    <a:pt x="15216" y="15167"/>
                  </a:lnTo>
                  <a:lnTo>
                    <a:pt x="15289" y="15119"/>
                  </a:lnTo>
                  <a:lnTo>
                    <a:pt x="15241" y="14655"/>
                  </a:lnTo>
                  <a:lnTo>
                    <a:pt x="15167" y="14215"/>
                  </a:lnTo>
                  <a:lnTo>
                    <a:pt x="15045" y="13800"/>
                  </a:lnTo>
                  <a:lnTo>
                    <a:pt x="14874" y="13409"/>
                  </a:lnTo>
                  <a:lnTo>
                    <a:pt x="14630" y="13043"/>
                  </a:lnTo>
                  <a:lnTo>
                    <a:pt x="14361" y="12701"/>
                  </a:lnTo>
                  <a:lnTo>
                    <a:pt x="14044" y="12408"/>
                  </a:lnTo>
                  <a:lnTo>
                    <a:pt x="13678" y="12115"/>
                  </a:lnTo>
                  <a:lnTo>
                    <a:pt x="13287" y="11846"/>
                  </a:lnTo>
                  <a:lnTo>
                    <a:pt x="12847" y="11626"/>
                  </a:lnTo>
                  <a:lnTo>
                    <a:pt x="12359" y="11406"/>
                  </a:lnTo>
                  <a:lnTo>
                    <a:pt x="11846" y="11235"/>
                  </a:lnTo>
                  <a:lnTo>
                    <a:pt x="11284" y="11064"/>
                  </a:lnTo>
                  <a:lnTo>
                    <a:pt x="10698" y="10942"/>
                  </a:lnTo>
                  <a:lnTo>
                    <a:pt x="10063" y="10820"/>
                  </a:lnTo>
                  <a:lnTo>
                    <a:pt x="9428" y="10747"/>
                  </a:lnTo>
                  <a:lnTo>
                    <a:pt x="9110" y="10722"/>
                  </a:lnTo>
                  <a:lnTo>
                    <a:pt x="9110" y="9623"/>
                  </a:lnTo>
                  <a:lnTo>
                    <a:pt x="9428" y="9404"/>
                  </a:lnTo>
                  <a:lnTo>
                    <a:pt x="9745" y="9159"/>
                  </a:lnTo>
                  <a:lnTo>
                    <a:pt x="10039" y="8891"/>
                  </a:lnTo>
                  <a:lnTo>
                    <a:pt x="10332" y="8598"/>
                  </a:lnTo>
                  <a:lnTo>
                    <a:pt x="10576" y="8256"/>
                  </a:lnTo>
                  <a:lnTo>
                    <a:pt x="10796" y="7889"/>
                  </a:lnTo>
                  <a:lnTo>
                    <a:pt x="11015" y="7523"/>
                  </a:lnTo>
                  <a:lnTo>
                    <a:pt x="11186" y="7108"/>
                  </a:lnTo>
                  <a:lnTo>
                    <a:pt x="11260" y="7132"/>
                  </a:lnTo>
                  <a:lnTo>
                    <a:pt x="11406" y="7132"/>
                  </a:lnTo>
                  <a:lnTo>
                    <a:pt x="11528" y="7059"/>
                  </a:lnTo>
                  <a:lnTo>
                    <a:pt x="11650" y="6961"/>
                  </a:lnTo>
                  <a:lnTo>
                    <a:pt x="11748" y="6790"/>
                  </a:lnTo>
                  <a:lnTo>
                    <a:pt x="11846" y="6619"/>
                  </a:lnTo>
                  <a:lnTo>
                    <a:pt x="11944" y="6400"/>
                  </a:lnTo>
                  <a:lnTo>
                    <a:pt x="11992" y="6155"/>
                  </a:lnTo>
                  <a:lnTo>
                    <a:pt x="12041" y="5887"/>
                  </a:lnTo>
                  <a:lnTo>
                    <a:pt x="12066" y="5642"/>
                  </a:lnTo>
                  <a:lnTo>
                    <a:pt x="12041" y="5398"/>
                  </a:lnTo>
                  <a:lnTo>
                    <a:pt x="12017" y="5203"/>
                  </a:lnTo>
                  <a:lnTo>
                    <a:pt x="11968" y="5007"/>
                  </a:lnTo>
                  <a:lnTo>
                    <a:pt x="11919" y="4836"/>
                  </a:lnTo>
                  <a:lnTo>
                    <a:pt x="11846" y="4690"/>
                  </a:lnTo>
                  <a:lnTo>
                    <a:pt x="11748" y="4592"/>
                  </a:lnTo>
                  <a:lnTo>
                    <a:pt x="11626" y="4519"/>
                  </a:lnTo>
                  <a:lnTo>
                    <a:pt x="11699" y="4153"/>
                  </a:lnTo>
                  <a:lnTo>
                    <a:pt x="11724" y="3811"/>
                  </a:lnTo>
                  <a:lnTo>
                    <a:pt x="11724" y="3493"/>
                  </a:lnTo>
                  <a:lnTo>
                    <a:pt x="11724" y="3200"/>
                  </a:lnTo>
                  <a:lnTo>
                    <a:pt x="11699" y="2907"/>
                  </a:lnTo>
                  <a:lnTo>
                    <a:pt x="11650" y="2638"/>
                  </a:lnTo>
                  <a:lnTo>
                    <a:pt x="11577" y="2394"/>
                  </a:lnTo>
                  <a:lnTo>
                    <a:pt x="11504" y="2150"/>
                  </a:lnTo>
                  <a:lnTo>
                    <a:pt x="11406" y="1930"/>
                  </a:lnTo>
                  <a:lnTo>
                    <a:pt x="11309" y="1710"/>
                  </a:lnTo>
                  <a:lnTo>
                    <a:pt x="11186" y="1515"/>
                  </a:lnTo>
                  <a:lnTo>
                    <a:pt x="11040" y="1344"/>
                  </a:lnTo>
                  <a:lnTo>
                    <a:pt x="10893" y="1173"/>
                  </a:lnTo>
                  <a:lnTo>
                    <a:pt x="10747" y="1026"/>
                  </a:lnTo>
                  <a:lnTo>
                    <a:pt x="10429" y="758"/>
                  </a:lnTo>
                  <a:lnTo>
                    <a:pt x="10063" y="562"/>
                  </a:lnTo>
                  <a:lnTo>
                    <a:pt x="9697" y="367"/>
                  </a:lnTo>
                  <a:lnTo>
                    <a:pt x="9330" y="245"/>
                  </a:lnTo>
                  <a:lnTo>
                    <a:pt x="8964" y="147"/>
                  </a:lnTo>
                  <a:lnTo>
                    <a:pt x="8598" y="74"/>
                  </a:lnTo>
                  <a:lnTo>
                    <a:pt x="8256" y="25"/>
                  </a:lnTo>
                  <a:lnTo>
                    <a:pt x="7938" y="1"/>
                  </a:lnTo>
                  <a:close/>
                </a:path>
              </a:pathLst>
            </a:custGeom>
            <a:solidFill>
              <a:schemeClr val="accent3"/>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gr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Shape 524"/>
        <p:cNvGrpSpPr/>
        <p:nvPr/>
      </p:nvGrpSpPr>
      <p:grpSpPr>
        <a:xfrm>
          <a:off x="0" y="0"/>
          <a:ext cx="0" cy="0"/>
          <a:chOff x="0" y="0"/>
          <a:chExt cx="0" cy="0"/>
        </a:xfrm>
      </p:grpSpPr>
      <p:sp>
        <p:nvSpPr>
          <p:cNvPr id="525" name="Google Shape;525;p16"/>
          <p:cNvSpPr/>
          <p:nvPr/>
        </p:nvSpPr>
        <p:spPr>
          <a:xfrm>
            <a:off x="8223483" y="2509400"/>
            <a:ext cx="822900" cy="393600"/>
          </a:xfrm>
          <a:prstGeom prst="homePlate">
            <a:avLst>
              <a:gd name="adj" fmla="val 32030"/>
            </a:avLst>
          </a:prstGeom>
          <a:solidFill>
            <a:schemeClr val="accent4"/>
          </a:solidFill>
          <a:ln>
            <a:noFill/>
          </a:ln>
          <a:effectLst>
            <a:outerShdw blurRad="28575" dist="9525" algn="bl" rotWithShape="0">
              <a:srgbClr val="000000">
                <a:alpha val="20000"/>
              </a:srgbClr>
            </a:outerShdw>
          </a:effectLst>
        </p:spPr>
        <p:txBody>
          <a:bodyPr spcFirstLastPara="1" wrap="square" lIns="274300" tIns="0" rIns="0" bIns="0"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 sz="1000" b="0" i="0" u="none" strike="noStrike" kern="0" cap="none" spc="0" normalizeH="0" baseline="0" noProof="0">
                <a:ln>
                  <a:noFill/>
                </a:ln>
                <a:solidFill>
                  <a:srgbClr val="FFFFFF"/>
                </a:solidFill>
                <a:effectLst/>
                <a:uLnTx/>
                <a:uFillTx/>
                <a:latin typeface="Source Sans Pro"/>
                <a:ea typeface="Source Sans Pro"/>
                <a:cs typeface="Source Sans Pro"/>
                <a:sym typeface="Source Sans Pro"/>
              </a:rPr>
              <a:t>APR</a:t>
            </a:r>
            <a:endParaRPr kumimoji="0" sz="1000" b="0" i="0" u="none" strike="noStrike" kern="0" cap="none" spc="0" normalizeH="0" baseline="0" noProof="0">
              <a:ln>
                <a:noFill/>
              </a:ln>
              <a:solidFill>
                <a:srgbClr val="FFFFFF"/>
              </a:solidFill>
              <a:effectLst/>
              <a:uLnTx/>
              <a:uFillTx/>
              <a:latin typeface="Source Sans Pro"/>
              <a:ea typeface="Source Sans Pro"/>
              <a:cs typeface="Source Sans Pro"/>
              <a:sym typeface="Source Sans Pro"/>
            </a:endParaRPr>
          </a:p>
        </p:txBody>
      </p:sp>
      <p:sp>
        <p:nvSpPr>
          <p:cNvPr id="526" name="Google Shape;526;p16"/>
          <p:cNvSpPr/>
          <p:nvPr/>
        </p:nvSpPr>
        <p:spPr>
          <a:xfrm>
            <a:off x="7616233" y="2509400"/>
            <a:ext cx="822900" cy="393600"/>
          </a:xfrm>
          <a:prstGeom prst="homePlate">
            <a:avLst>
              <a:gd name="adj" fmla="val 32030"/>
            </a:avLst>
          </a:prstGeom>
          <a:solidFill>
            <a:schemeClr val="accent4"/>
          </a:solidFill>
          <a:ln>
            <a:noFill/>
          </a:ln>
          <a:effectLst>
            <a:outerShdw blurRad="28575" dist="9525" algn="bl" rotWithShape="0">
              <a:srgbClr val="000000">
                <a:alpha val="20000"/>
              </a:srgbClr>
            </a:outerShdw>
          </a:effectLst>
        </p:spPr>
        <p:txBody>
          <a:bodyPr spcFirstLastPara="1" wrap="square" lIns="274300" tIns="0" rIns="0" bIns="0"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 sz="1000" b="0" i="0" u="none" strike="noStrike" kern="0" cap="none" spc="0" normalizeH="0" baseline="0" noProof="0">
                <a:ln>
                  <a:noFill/>
                </a:ln>
                <a:solidFill>
                  <a:srgbClr val="FFFFFF"/>
                </a:solidFill>
                <a:effectLst/>
                <a:uLnTx/>
                <a:uFillTx/>
                <a:latin typeface="Source Sans Pro"/>
                <a:ea typeface="Source Sans Pro"/>
                <a:cs typeface="Source Sans Pro"/>
                <a:sym typeface="Source Sans Pro"/>
              </a:rPr>
              <a:t>MAR</a:t>
            </a:r>
            <a:endParaRPr kumimoji="0" sz="1000" b="0" i="0" u="none" strike="noStrike" kern="0" cap="none" spc="0" normalizeH="0" baseline="0" noProof="0">
              <a:ln>
                <a:noFill/>
              </a:ln>
              <a:solidFill>
                <a:srgbClr val="FFFFFF"/>
              </a:solidFill>
              <a:effectLst/>
              <a:uLnTx/>
              <a:uFillTx/>
              <a:latin typeface="Source Sans Pro"/>
              <a:ea typeface="Source Sans Pro"/>
              <a:cs typeface="Source Sans Pro"/>
              <a:sym typeface="Source Sans Pro"/>
            </a:endParaRPr>
          </a:p>
        </p:txBody>
      </p:sp>
      <p:sp>
        <p:nvSpPr>
          <p:cNvPr id="527" name="Google Shape;527;p16"/>
          <p:cNvSpPr/>
          <p:nvPr/>
        </p:nvSpPr>
        <p:spPr>
          <a:xfrm>
            <a:off x="6956108" y="2509400"/>
            <a:ext cx="822900" cy="393600"/>
          </a:xfrm>
          <a:prstGeom prst="homePlate">
            <a:avLst>
              <a:gd name="adj" fmla="val 32030"/>
            </a:avLst>
          </a:prstGeom>
          <a:solidFill>
            <a:schemeClr val="accent3"/>
          </a:solidFill>
          <a:ln>
            <a:noFill/>
          </a:ln>
          <a:effectLst>
            <a:outerShdw blurRad="28575" dist="9525" algn="bl" rotWithShape="0">
              <a:srgbClr val="000000">
                <a:alpha val="20000"/>
              </a:srgbClr>
            </a:outerShdw>
          </a:effectLst>
        </p:spPr>
        <p:txBody>
          <a:bodyPr spcFirstLastPara="1" wrap="square" lIns="274300" tIns="0" rIns="0" bIns="0"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 sz="1000" b="0" i="0" u="none" strike="noStrike" kern="0" cap="none" spc="0" normalizeH="0" baseline="0" noProof="0">
                <a:ln>
                  <a:noFill/>
                </a:ln>
                <a:solidFill>
                  <a:srgbClr val="FFFFFF"/>
                </a:solidFill>
                <a:effectLst/>
                <a:uLnTx/>
                <a:uFillTx/>
                <a:latin typeface="Source Sans Pro"/>
                <a:ea typeface="Source Sans Pro"/>
                <a:cs typeface="Source Sans Pro"/>
                <a:sym typeface="Source Sans Pro"/>
              </a:rPr>
              <a:t>FEB</a:t>
            </a:r>
            <a:endParaRPr kumimoji="0" sz="1000" b="0" i="0" u="none" strike="noStrike" kern="0" cap="none" spc="0" normalizeH="0" baseline="0" noProof="0">
              <a:ln>
                <a:noFill/>
              </a:ln>
              <a:solidFill>
                <a:srgbClr val="FFFFFF"/>
              </a:solidFill>
              <a:effectLst/>
              <a:uLnTx/>
              <a:uFillTx/>
              <a:latin typeface="Source Sans Pro"/>
              <a:ea typeface="Source Sans Pro"/>
              <a:cs typeface="Source Sans Pro"/>
              <a:sym typeface="Source Sans Pro"/>
            </a:endParaRPr>
          </a:p>
        </p:txBody>
      </p:sp>
      <p:sp>
        <p:nvSpPr>
          <p:cNvPr id="528" name="Google Shape;528;p16"/>
          <p:cNvSpPr/>
          <p:nvPr/>
        </p:nvSpPr>
        <p:spPr>
          <a:xfrm>
            <a:off x="6296058" y="2509400"/>
            <a:ext cx="822900" cy="393600"/>
          </a:xfrm>
          <a:prstGeom prst="homePlate">
            <a:avLst>
              <a:gd name="adj" fmla="val 32030"/>
            </a:avLst>
          </a:prstGeom>
          <a:solidFill>
            <a:schemeClr val="accent2"/>
          </a:solidFill>
          <a:ln>
            <a:noFill/>
          </a:ln>
          <a:effectLst>
            <a:outerShdw blurRad="28575" dist="9525" algn="bl" rotWithShape="0">
              <a:srgbClr val="000000">
                <a:alpha val="20000"/>
              </a:srgbClr>
            </a:outerShdw>
          </a:effectLst>
        </p:spPr>
        <p:txBody>
          <a:bodyPr spcFirstLastPara="1" wrap="square" lIns="274300" tIns="0" rIns="0" bIns="0"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 sz="1000" b="0" i="0" u="none" strike="noStrike" kern="0" cap="none" spc="0" normalizeH="0" baseline="0" noProof="0">
                <a:ln>
                  <a:noFill/>
                </a:ln>
                <a:solidFill>
                  <a:srgbClr val="FFFFFF"/>
                </a:solidFill>
                <a:effectLst/>
                <a:uLnTx/>
                <a:uFillTx/>
                <a:latin typeface="Source Sans Pro"/>
                <a:ea typeface="Source Sans Pro"/>
                <a:cs typeface="Source Sans Pro"/>
                <a:sym typeface="Source Sans Pro"/>
              </a:rPr>
              <a:t>JAN</a:t>
            </a:r>
            <a:endParaRPr kumimoji="0" sz="1000" b="0" i="0" u="none" strike="noStrike" kern="0" cap="none" spc="0" normalizeH="0" baseline="0" noProof="0">
              <a:ln>
                <a:noFill/>
              </a:ln>
              <a:solidFill>
                <a:srgbClr val="FFFFFF"/>
              </a:solidFill>
              <a:effectLst/>
              <a:uLnTx/>
              <a:uFillTx/>
              <a:latin typeface="Source Sans Pro"/>
              <a:ea typeface="Source Sans Pro"/>
              <a:cs typeface="Source Sans Pro"/>
              <a:sym typeface="Source Sans Pro"/>
            </a:endParaRPr>
          </a:p>
        </p:txBody>
      </p:sp>
      <p:sp>
        <p:nvSpPr>
          <p:cNvPr id="529" name="Google Shape;529;p16"/>
          <p:cNvSpPr txBox="1">
            <a:spLocks noGrp="1"/>
          </p:cNvSpPr>
          <p:nvPr>
            <p:ph type="title"/>
          </p:nvPr>
        </p:nvSpPr>
        <p:spPr>
          <a:xfrm>
            <a:off x="1073700" y="305400"/>
            <a:ext cx="6996600" cy="7158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a:t>TIMELINE</a:t>
            </a:r>
            <a:endParaRPr/>
          </a:p>
        </p:txBody>
      </p:sp>
      <p:sp>
        <p:nvSpPr>
          <p:cNvPr id="530" name="Google Shape;530;p16"/>
          <p:cNvSpPr txBox="1">
            <a:spLocks noGrp="1"/>
          </p:cNvSpPr>
          <p:nvPr>
            <p:ph type="sldNum" idx="12"/>
          </p:nvPr>
        </p:nvSpPr>
        <p:spPr>
          <a:xfrm>
            <a:off x="8556775" y="4826200"/>
            <a:ext cx="548700" cy="317400"/>
          </a:xfrm>
          <a:prstGeom prst="rect">
            <a:avLst/>
          </a:prstGeom>
        </p:spPr>
        <p:txBody>
          <a:bodyPr spcFirstLastPara="1" wrap="square" lIns="91425" tIns="91425" rIns="91425" bIns="91425" anchor="t" anchorCtr="0">
            <a:noAutofit/>
          </a:bodyPr>
          <a:lstStyle/>
          <a:p>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fld id="{00000000-1234-1234-1234-123412341234}" type="slidenum">
              <a:rPr kumimoji="0" lang="en" sz="1000" b="0" i="0" u="none" strike="noStrike" kern="0" cap="none" spc="0" normalizeH="0" baseline="0" noProof="0">
                <a:ln>
                  <a:noFill/>
                </a:ln>
                <a:solidFill>
                  <a:srgbClr val="FFFFFF"/>
                </a:solidFill>
                <a:effectLst/>
                <a:uLnTx/>
                <a:uFillTx/>
                <a:latin typeface="Oswald"/>
                <a:sym typeface="Oswald"/>
              </a:rPr>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t>68</a:t>
            </a:fld>
            <a:endParaRPr kumimoji="0" sz="1000" b="0" i="0" u="none" strike="noStrike" kern="0" cap="none" spc="0" normalizeH="0" baseline="0" noProof="0">
              <a:ln>
                <a:noFill/>
              </a:ln>
              <a:solidFill>
                <a:srgbClr val="FFFFFF"/>
              </a:solidFill>
              <a:effectLst/>
              <a:uLnTx/>
              <a:uFillTx/>
              <a:latin typeface="Oswald"/>
              <a:sym typeface="Oswald"/>
            </a:endParaRPr>
          </a:p>
        </p:txBody>
      </p:sp>
      <p:sp>
        <p:nvSpPr>
          <p:cNvPr id="531" name="Google Shape;531;p16"/>
          <p:cNvSpPr/>
          <p:nvPr/>
        </p:nvSpPr>
        <p:spPr>
          <a:xfrm>
            <a:off x="5635958" y="2509400"/>
            <a:ext cx="822900" cy="393600"/>
          </a:xfrm>
          <a:prstGeom prst="homePlate">
            <a:avLst>
              <a:gd name="adj" fmla="val 32030"/>
            </a:avLst>
          </a:prstGeom>
          <a:solidFill>
            <a:schemeClr val="accent2"/>
          </a:solidFill>
          <a:ln>
            <a:noFill/>
          </a:ln>
          <a:effectLst>
            <a:outerShdw blurRad="28575" dist="9525" algn="bl" rotWithShape="0">
              <a:srgbClr val="000000">
                <a:alpha val="20000"/>
              </a:srgbClr>
            </a:outerShdw>
          </a:effectLst>
        </p:spPr>
        <p:txBody>
          <a:bodyPr spcFirstLastPara="1" wrap="square" lIns="274300" tIns="0" rIns="0" bIns="0"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 sz="1000" b="0" i="0" u="none" strike="noStrike" kern="0" cap="none" spc="0" normalizeH="0" baseline="0" noProof="0">
                <a:ln>
                  <a:noFill/>
                </a:ln>
                <a:solidFill>
                  <a:srgbClr val="FFFFFF"/>
                </a:solidFill>
                <a:effectLst/>
                <a:uLnTx/>
                <a:uFillTx/>
                <a:latin typeface="Source Sans Pro"/>
                <a:ea typeface="Source Sans Pro"/>
                <a:cs typeface="Source Sans Pro"/>
                <a:sym typeface="Source Sans Pro"/>
              </a:rPr>
              <a:t>DEC</a:t>
            </a:r>
            <a:endParaRPr kumimoji="0" sz="1000" b="0" i="0" u="none" strike="noStrike" kern="0" cap="none" spc="0" normalizeH="0" baseline="0" noProof="0">
              <a:ln>
                <a:noFill/>
              </a:ln>
              <a:solidFill>
                <a:srgbClr val="FFFFFF"/>
              </a:solidFill>
              <a:effectLst/>
              <a:uLnTx/>
              <a:uFillTx/>
              <a:latin typeface="Source Sans Pro"/>
              <a:ea typeface="Source Sans Pro"/>
              <a:cs typeface="Source Sans Pro"/>
              <a:sym typeface="Source Sans Pro"/>
            </a:endParaRPr>
          </a:p>
        </p:txBody>
      </p:sp>
      <p:sp>
        <p:nvSpPr>
          <p:cNvPr id="532" name="Google Shape;532;p16"/>
          <p:cNvSpPr/>
          <p:nvPr/>
        </p:nvSpPr>
        <p:spPr>
          <a:xfrm>
            <a:off x="4975874" y="2509400"/>
            <a:ext cx="822900" cy="393600"/>
          </a:xfrm>
          <a:prstGeom prst="homePlate">
            <a:avLst>
              <a:gd name="adj" fmla="val 32030"/>
            </a:avLst>
          </a:prstGeom>
          <a:solidFill>
            <a:schemeClr val="accent2"/>
          </a:solidFill>
          <a:ln>
            <a:noFill/>
          </a:ln>
          <a:effectLst>
            <a:outerShdw blurRad="28575" dist="9525" algn="bl" rotWithShape="0">
              <a:srgbClr val="000000">
                <a:alpha val="20000"/>
              </a:srgbClr>
            </a:outerShdw>
          </a:effectLst>
        </p:spPr>
        <p:txBody>
          <a:bodyPr spcFirstLastPara="1" wrap="square" lIns="274300" tIns="0" rIns="0" bIns="0"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 sz="1000" b="0" i="0" u="none" strike="noStrike" kern="0" cap="none" spc="0" normalizeH="0" baseline="0" noProof="0">
                <a:ln>
                  <a:noFill/>
                </a:ln>
                <a:solidFill>
                  <a:srgbClr val="FFFFFF"/>
                </a:solidFill>
                <a:effectLst/>
                <a:uLnTx/>
                <a:uFillTx/>
                <a:latin typeface="Source Sans Pro"/>
                <a:ea typeface="Source Sans Pro"/>
                <a:cs typeface="Source Sans Pro"/>
                <a:sym typeface="Source Sans Pro"/>
              </a:rPr>
              <a:t>NOV</a:t>
            </a:r>
            <a:endParaRPr kumimoji="0" sz="1000" b="0" i="0" u="none" strike="noStrike" kern="0" cap="none" spc="0" normalizeH="0" baseline="0" noProof="0">
              <a:ln>
                <a:noFill/>
              </a:ln>
              <a:solidFill>
                <a:srgbClr val="FFFFFF"/>
              </a:solidFill>
              <a:effectLst/>
              <a:uLnTx/>
              <a:uFillTx/>
              <a:latin typeface="Source Sans Pro"/>
              <a:ea typeface="Source Sans Pro"/>
              <a:cs typeface="Source Sans Pro"/>
              <a:sym typeface="Source Sans Pro"/>
            </a:endParaRPr>
          </a:p>
        </p:txBody>
      </p:sp>
      <p:sp>
        <p:nvSpPr>
          <p:cNvPr id="533" name="Google Shape;533;p16"/>
          <p:cNvSpPr/>
          <p:nvPr/>
        </p:nvSpPr>
        <p:spPr>
          <a:xfrm>
            <a:off x="4315790" y="2509400"/>
            <a:ext cx="822900" cy="393600"/>
          </a:xfrm>
          <a:prstGeom prst="homePlate">
            <a:avLst>
              <a:gd name="adj" fmla="val 32030"/>
            </a:avLst>
          </a:prstGeom>
          <a:solidFill>
            <a:schemeClr val="accent2"/>
          </a:solidFill>
          <a:ln>
            <a:noFill/>
          </a:ln>
          <a:effectLst>
            <a:outerShdw blurRad="28575" dist="9525" algn="bl" rotWithShape="0">
              <a:srgbClr val="000000">
                <a:alpha val="20000"/>
              </a:srgbClr>
            </a:outerShdw>
          </a:effectLst>
        </p:spPr>
        <p:txBody>
          <a:bodyPr spcFirstLastPara="1" wrap="square" lIns="274300" tIns="0" rIns="0" bIns="0"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 sz="1000" b="0" i="0" u="none" strike="noStrike" kern="0" cap="none" spc="0" normalizeH="0" baseline="0" noProof="0">
                <a:ln>
                  <a:noFill/>
                </a:ln>
                <a:solidFill>
                  <a:srgbClr val="FFFFFF"/>
                </a:solidFill>
                <a:effectLst/>
                <a:uLnTx/>
                <a:uFillTx/>
                <a:latin typeface="Source Sans Pro"/>
                <a:ea typeface="Source Sans Pro"/>
                <a:cs typeface="Source Sans Pro"/>
                <a:sym typeface="Source Sans Pro"/>
              </a:rPr>
              <a:t>OCT</a:t>
            </a:r>
            <a:endParaRPr kumimoji="0" sz="1000" b="0" i="0" u="none" strike="noStrike" kern="0" cap="none" spc="0" normalizeH="0" baseline="0" noProof="0">
              <a:ln>
                <a:noFill/>
              </a:ln>
              <a:solidFill>
                <a:srgbClr val="FFFFFF"/>
              </a:solidFill>
              <a:effectLst/>
              <a:uLnTx/>
              <a:uFillTx/>
              <a:latin typeface="Source Sans Pro"/>
              <a:ea typeface="Source Sans Pro"/>
              <a:cs typeface="Source Sans Pro"/>
              <a:sym typeface="Source Sans Pro"/>
            </a:endParaRPr>
          </a:p>
        </p:txBody>
      </p:sp>
      <p:sp>
        <p:nvSpPr>
          <p:cNvPr id="534" name="Google Shape;534;p16"/>
          <p:cNvSpPr/>
          <p:nvPr/>
        </p:nvSpPr>
        <p:spPr>
          <a:xfrm>
            <a:off x="3655706" y="2509400"/>
            <a:ext cx="822900" cy="393600"/>
          </a:xfrm>
          <a:prstGeom prst="homePlate">
            <a:avLst>
              <a:gd name="adj" fmla="val 32030"/>
            </a:avLst>
          </a:prstGeom>
          <a:solidFill>
            <a:schemeClr val="accent2"/>
          </a:solidFill>
          <a:ln>
            <a:noFill/>
          </a:ln>
          <a:effectLst>
            <a:outerShdw blurRad="28575" dist="9525" algn="bl" rotWithShape="0">
              <a:srgbClr val="000000">
                <a:alpha val="20000"/>
              </a:srgbClr>
            </a:outerShdw>
          </a:effectLst>
        </p:spPr>
        <p:txBody>
          <a:bodyPr spcFirstLastPara="1" wrap="square" lIns="274300" tIns="0" rIns="0" bIns="0"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 sz="1000" b="0" i="0" u="none" strike="noStrike" kern="0" cap="none" spc="0" normalizeH="0" baseline="0" noProof="0">
                <a:ln>
                  <a:noFill/>
                </a:ln>
                <a:solidFill>
                  <a:srgbClr val="FFFFFF"/>
                </a:solidFill>
                <a:effectLst/>
                <a:uLnTx/>
                <a:uFillTx/>
                <a:latin typeface="Source Sans Pro"/>
                <a:ea typeface="Source Sans Pro"/>
                <a:cs typeface="Source Sans Pro"/>
                <a:sym typeface="Source Sans Pro"/>
              </a:rPr>
              <a:t>SEP</a:t>
            </a:r>
            <a:endParaRPr kumimoji="0" sz="1000" b="0" i="0" u="none" strike="noStrike" kern="0" cap="none" spc="0" normalizeH="0" baseline="0" noProof="0">
              <a:ln>
                <a:noFill/>
              </a:ln>
              <a:solidFill>
                <a:srgbClr val="FFFFFF"/>
              </a:solidFill>
              <a:effectLst/>
              <a:uLnTx/>
              <a:uFillTx/>
              <a:latin typeface="Source Sans Pro"/>
              <a:ea typeface="Source Sans Pro"/>
              <a:cs typeface="Source Sans Pro"/>
              <a:sym typeface="Source Sans Pro"/>
            </a:endParaRPr>
          </a:p>
        </p:txBody>
      </p:sp>
      <p:sp>
        <p:nvSpPr>
          <p:cNvPr id="535" name="Google Shape;535;p16"/>
          <p:cNvSpPr/>
          <p:nvPr/>
        </p:nvSpPr>
        <p:spPr>
          <a:xfrm>
            <a:off x="3034884" y="2509400"/>
            <a:ext cx="822900" cy="393600"/>
          </a:xfrm>
          <a:prstGeom prst="homePlate">
            <a:avLst>
              <a:gd name="adj" fmla="val 32030"/>
            </a:avLst>
          </a:prstGeom>
          <a:solidFill>
            <a:schemeClr val="accent2"/>
          </a:solidFill>
          <a:ln>
            <a:noFill/>
          </a:ln>
          <a:effectLst>
            <a:outerShdw blurRad="28575" dist="9525" algn="bl" rotWithShape="0">
              <a:srgbClr val="000000">
                <a:alpha val="20000"/>
              </a:srgbClr>
            </a:outerShdw>
          </a:effectLst>
        </p:spPr>
        <p:txBody>
          <a:bodyPr spcFirstLastPara="1" wrap="square" lIns="274300" tIns="0" rIns="0" bIns="0"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 sz="1000" b="0" i="0" u="none" strike="noStrike" kern="0" cap="none" spc="0" normalizeH="0" baseline="0" noProof="0">
                <a:ln>
                  <a:noFill/>
                </a:ln>
                <a:solidFill>
                  <a:srgbClr val="FFFFFF"/>
                </a:solidFill>
                <a:effectLst/>
                <a:uLnTx/>
                <a:uFillTx/>
                <a:latin typeface="Source Sans Pro"/>
                <a:ea typeface="Source Sans Pro"/>
                <a:cs typeface="Source Sans Pro"/>
                <a:sym typeface="Source Sans Pro"/>
              </a:rPr>
              <a:t>AUG</a:t>
            </a:r>
            <a:endParaRPr kumimoji="0" sz="1000" b="0" i="0" u="none" strike="noStrike" kern="0" cap="none" spc="0" normalizeH="0" baseline="0" noProof="0">
              <a:ln>
                <a:noFill/>
              </a:ln>
              <a:solidFill>
                <a:srgbClr val="FFFFFF"/>
              </a:solidFill>
              <a:effectLst/>
              <a:uLnTx/>
              <a:uFillTx/>
              <a:latin typeface="Source Sans Pro"/>
              <a:ea typeface="Source Sans Pro"/>
              <a:cs typeface="Source Sans Pro"/>
              <a:sym typeface="Source Sans Pro"/>
            </a:endParaRPr>
          </a:p>
        </p:txBody>
      </p:sp>
      <p:sp>
        <p:nvSpPr>
          <p:cNvPr id="536" name="Google Shape;536;p16"/>
          <p:cNvSpPr/>
          <p:nvPr/>
        </p:nvSpPr>
        <p:spPr>
          <a:xfrm>
            <a:off x="2382600" y="2509400"/>
            <a:ext cx="822900" cy="393600"/>
          </a:xfrm>
          <a:prstGeom prst="homePlate">
            <a:avLst>
              <a:gd name="adj" fmla="val 32030"/>
            </a:avLst>
          </a:prstGeom>
          <a:solidFill>
            <a:schemeClr val="accent2"/>
          </a:solidFill>
          <a:ln>
            <a:noFill/>
          </a:ln>
          <a:effectLst>
            <a:outerShdw blurRad="28575" dist="9525" algn="bl" rotWithShape="0">
              <a:srgbClr val="000000">
                <a:alpha val="20000"/>
              </a:srgbClr>
            </a:outerShdw>
          </a:effectLst>
        </p:spPr>
        <p:txBody>
          <a:bodyPr spcFirstLastPara="1" wrap="square" lIns="274300" tIns="0" rIns="0" bIns="0"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 sz="1000" b="0" i="0" u="none" strike="noStrike" kern="0" cap="none" spc="0" normalizeH="0" baseline="0" noProof="0">
                <a:ln>
                  <a:noFill/>
                </a:ln>
                <a:solidFill>
                  <a:srgbClr val="FFFFFF"/>
                </a:solidFill>
                <a:effectLst/>
                <a:uLnTx/>
                <a:uFillTx/>
                <a:latin typeface="Source Sans Pro"/>
                <a:ea typeface="Source Sans Pro"/>
                <a:cs typeface="Source Sans Pro"/>
                <a:sym typeface="Source Sans Pro"/>
              </a:rPr>
              <a:t>JUL</a:t>
            </a:r>
            <a:endParaRPr kumimoji="0" sz="1000" b="0" i="0" u="none" strike="noStrike" kern="0" cap="none" spc="0" normalizeH="0" baseline="0" noProof="0">
              <a:ln>
                <a:noFill/>
              </a:ln>
              <a:solidFill>
                <a:srgbClr val="FFFFFF"/>
              </a:solidFill>
              <a:effectLst/>
              <a:uLnTx/>
              <a:uFillTx/>
              <a:latin typeface="Source Sans Pro"/>
              <a:ea typeface="Source Sans Pro"/>
              <a:cs typeface="Source Sans Pro"/>
              <a:sym typeface="Source Sans Pro"/>
            </a:endParaRPr>
          </a:p>
        </p:txBody>
      </p:sp>
      <p:sp>
        <p:nvSpPr>
          <p:cNvPr id="537" name="Google Shape;537;p16"/>
          <p:cNvSpPr/>
          <p:nvPr/>
        </p:nvSpPr>
        <p:spPr>
          <a:xfrm>
            <a:off x="1804466" y="2509400"/>
            <a:ext cx="822900" cy="393600"/>
          </a:xfrm>
          <a:prstGeom prst="homePlate">
            <a:avLst>
              <a:gd name="adj" fmla="val 32030"/>
            </a:avLst>
          </a:prstGeom>
          <a:solidFill>
            <a:schemeClr val="accent2"/>
          </a:solidFill>
          <a:ln>
            <a:noFill/>
          </a:ln>
          <a:effectLst>
            <a:outerShdw blurRad="28575" dist="9525" algn="bl" rotWithShape="0">
              <a:srgbClr val="000000">
                <a:alpha val="20000"/>
              </a:srgbClr>
            </a:outerShdw>
          </a:effectLst>
        </p:spPr>
        <p:txBody>
          <a:bodyPr spcFirstLastPara="1" wrap="square" lIns="274300" tIns="0" rIns="0" bIns="0"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 sz="1000" b="0" i="0" u="none" strike="noStrike" kern="0" cap="none" spc="0" normalizeH="0" baseline="0" noProof="0">
                <a:ln>
                  <a:noFill/>
                </a:ln>
                <a:solidFill>
                  <a:srgbClr val="FFFFFF"/>
                </a:solidFill>
                <a:effectLst/>
                <a:uLnTx/>
                <a:uFillTx/>
                <a:latin typeface="Source Sans Pro"/>
                <a:ea typeface="Source Sans Pro"/>
                <a:cs typeface="Source Sans Pro"/>
                <a:sym typeface="Source Sans Pro"/>
              </a:rPr>
              <a:t>JUN</a:t>
            </a:r>
            <a:endParaRPr kumimoji="0" sz="1000" b="0" i="0" u="none" strike="noStrike" kern="0" cap="none" spc="0" normalizeH="0" baseline="0" noProof="0">
              <a:ln>
                <a:noFill/>
              </a:ln>
              <a:solidFill>
                <a:srgbClr val="FFFFFF"/>
              </a:solidFill>
              <a:effectLst/>
              <a:uLnTx/>
              <a:uFillTx/>
              <a:latin typeface="Source Sans Pro"/>
              <a:ea typeface="Source Sans Pro"/>
              <a:cs typeface="Source Sans Pro"/>
              <a:sym typeface="Source Sans Pro"/>
            </a:endParaRPr>
          </a:p>
        </p:txBody>
      </p:sp>
      <p:sp>
        <p:nvSpPr>
          <p:cNvPr id="538" name="Google Shape;538;p16"/>
          <p:cNvSpPr/>
          <p:nvPr/>
        </p:nvSpPr>
        <p:spPr>
          <a:xfrm>
            <a:off x="1139432" y="2509400"/>
            <a:ext cx="822900" cy="393600"/>
          </a:xfrm>
          <a:prstGeom prst="homePlate">
            <a:avLst>
              <a:gd name="adj" fmla="val 32030"/>
            </a:avLst>
          </a:prstGeom>
          <a:solidFill>
            <a:schemeClr val="accent2"/>
          </a:solidFill>
          <a:ln>
            <a:noFill/>
          </a:ln>
          <a:effectLst>
            <a:outerShdw blurRad="28575" dist="9525" algn="bl" rotWithShape="0">
              <a:srgbClr val="000000">
                <a:alpha val="20000"/>
              </a:srgbClr>
            </a:outerShdw>
          </a:effectLst>
        </p:spPr>
        <p:txBody>
          <a:bodyPr spcFirstLastPara="1" wrap="square" lIns="274300" tIns="0" rIns="0" bIns="0"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 sz="1000" b="0" i="0" u="none" strike="noStrike" kern="0" cap="none" spc="0" normalizeH="0" baseline="0" noProof="0">
                <a:ln>
                  <a:noFill/>
                </a:ln>
                <a:solidFill>
                  <a:srgbClr val="FFFFFF"/>
                </a:solidFill>
                <a:effectLst/>
                <a:uLnTx/>
                <a:uFillTx/>
                <a:latin typeface="Source Sans Pro"/>
                <a:ea typeface="Source Sans Pro"/>
                <a:cs typeface="Source Sans Pro"/>
                <a:sym typeface="Source Sans Pro"/>
              </a:rPr>
              <a:t>MAY</a:t>
            </a:r>
            <a:endParaRPr kumimoji="0" sz="1000" b="0" i="0" u="none" strike="noStrike" kern="0" cap="none" spc="0" normalizeH="0" baseline="0" noProof="0">
              <a:ln>
                <a:noFill/>
              </a:ln>
              <a:solidFill>
                <a:srgbClr val="FFFFFF"/>
              </a:solidFill>
              <a:effectLst/>
              <a:uLnTx/>
              <a:uFillTx/>
              <a:latin typeface="Source Sans Pro"/>
              <a:ea typeface="Source Sans Pro"/>
              <a:cs typeface="Source Sans Pro"/>
              <a:sym typeface="Source Sans Pro"/>
            </a:endParaRPr>
          </a:p>
        </p:txBody>
      </p:sp>
      <p:sp>
        <p:nvSpPr>
          <p:cNvPr id="539" name="Google Shape;539;p16"/>
          <p:cNvSpPr/>
          <p:nvPr/>
        </p:nvSpPr>
        <p:spPr>
          <a:xfrm>
            <a:off x="457435" y="2509400"/>
            <a:ext cx="822900" cy="393600"/>
          </a:xfrm>
          <a:prstGeom prst="homePlate">
            <a:avLst>
              <a:gd name="adj" fmla="val 32030"/>
            </a:avLst>
          </a:prstGeom>
          <a:solidFill>
            <a:schemeClr val="accent2"/>
          </a:solidFill>
          <a:ln>
            <a:noFill/>
          </a:ln>
          <a:effectLst>
            <a:outerShdw blurRad="28575" dist="9525" algn="bl" rotWithShape="0">
              <a:srgbClr val="000000">
                <a:alpha val="20000"/>
              </a:srgbClr>
            </a:outerShdw>
          </a:effectLst>
        </p:spPr>
        <p:txBody>
          <a:bodyPr spcFirstLastPara="1" wrap="square" lIns="274300" tIns="0" rIns="0" bIns="0"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 sz="1000" b="0" i="0" u="none" strike="noStrike" kern="0" cap="none" spc="0" normalizeH="0" baseline="0" noProof="0">
                <a:ln>
                  <a:noFill/>
                </a:ln>
                <a:solidFill>
                  <a:srgbClr val="FFFFFF"/>
                </a:solidFill>
                <a:effectLst/>
                <a:uLnTx/>
                <a:uFillTx/>
                <a:latin typeface="Source Sans Pro"/>
                <a:ea typeface="Source Sans Pro"/>
                <a:cs typeface="Source Sans Pro"/>
                <a:sym typeface="Source Sans Pro"/>
              </a:rPr>
              <a:t>APR</a:t>
            </a:r>
            <a:endParaRPr kumimoji="0" sz="1000" b="0" i="0" u="none" strike="noStrike" kern="0" cap="none" spc="0" normalizeH="0" baseline="0" noProof="0">
              <a:ln>
                <a:noFill/>
              </a:ln>
              <a:solidFill>
                <a:srgbClr val="FFFFFF"/>
              </a:solidFill>
              <a:effectLst/>
              <a:uLnTx/>
              <a:uFillTx/>
              <a:latin typeface="Source Sans Pro"/>
              <a:ea typeface="Source Sans Pro"/>
              <a:cs typeface="Source Sans Pro"/>
              <a:sym typeface="Source Sans Pro"/>
            </a:endParaRPr>
          </a:p>
        </p:txBody>
      </p:sp>
      <p:sp>
        <p:nvSpPr>
          <p:cNvPr id="540" name="Google Shape;540;p16"/>
          <p:cNvSpPr/>
          <p:nvPr/>
        </p:nvSpPr>
        <p:spPr>
          <a:xfrm>
            <a:off x="0" y="2509400"/>
            <a:ext cx="670500" cy="393600"/>
          </a:xfrm>
          <a:prstGeom prst="homePlate">
            <a:avLst>
              <a:gd name="adj" fmla="val 32030"/>
            </a:avLst>
          </a:prstGeom>
          <a:solidFill>
            <a:schemeClr val="accent1"/>
          </a:solidFill>
          <a:ln>
            <a:noFill/>
          </a:ln>
          <a:effectLst>
            <a:outerShdw blurRad="28575" dist="9525" algn="bl" rotWithShape="0">
              <a:srgbClr val="000000">
                <a:alpha val="20000"/>
              </a:srgbClr>
            </a:outerShdw>
          </a:effectLst>
        </p:spPr>
        <p:txBody>
          <a:bodyPr spcFirstLastPara="1" wrap="square" lIns="274300" tIns="0" rIns="0" bIns="0"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 sz="1000" b="0" i="0" u="none" strike="noStrike" kern="0" cap="none" spc="0" normalizeH="0" baseline="0" noProof="0">
                <a:ln>
                  <a:noFill/>
                </a:ln>
                <a:solidFill>
                  <a:srgbClr val="FFFFFF"/>
                </a:solidFill>
                <a:effectLst/>
                <a:uLnTx/>
                <a:uFillTx/>
                <a:latin typeface="Source Sans Pro"/>
                <a:ea typeface="Source Sans Pro"/>
                <a:cs typeface="Source Sans Pro"/>
                <a:sym typeface="Source Sans Pro"/>
              </a:rPr>
              <a:t>MAR</a:t>
            </a:r>
            <a:endParaRPr kumimoji="0" sz="1000" b="0" i="0" u="none" strike="noStrike" kern="0" cap="none" spc="0" normalizeH="0" baseline="0" noProof="0">
              <a:ln>
                <a:noFill/>
              </a:ln>
              <a:solidFill>
                <a:srgbClr val="FFFFFF"/>
              </a:solidFill>
              <a:effectLst/>
              <a:uLnTx/>
              <a:uFillTx/>
              <a:latin typeface="Source Sans Pro"/>
              <a:ea typeface="Source Sans Pro"/>
              <a:cs typeface="Source Sans Pro"/>
              <a:sym typeface="Source Sans Pro"/>
            </a:endParaRPr>
          </a:p>
        </p:txBody>
      </p:sp>
      <p:cxnSp>
        <p:nvCxnSpPr>
          <p:cNvPr id="541" name="Google Shape;541;p16"/>
          <p:cNvCxnSpPr/>
          <p:nvPr/>
        </p:nvCxnSpPr>
        <p:spPr>
          <a:xfrm rot="10800000">
            <a:off x="353750" y="2187795"/>
            <a:ext cx="0" cy="384900"/>
          </a:xfrm>
          <a:prstGeom prst="straightConnector1">
            <a:avLst/>
          </a:prstGeom>
          <a:noFill/>
          <a:ln w="9525" cap="flat" cmpd="sng">
            <a:solidFill>
              <a:schemeClr val="lt2"/>
            </a:solidFill>
            <a:prstDash val="solid"/>
            <a:round/>
            <a:headEnd type="oval" w="med" len="med"/>
            <a:tailEnd type="oval" w="med" len="med"/>
          </a:ln>
        </p:spPr>
      </p:cxnSp>
      <p:sp>
        <p:nvSpPr>
          <p:cNvPr id="542" name="Google Shape;542;p16"/>
          <p:cNvSpPr txBox="1"/>
          <p:nvPr/>
        </p:nvSpPr>
        <p:spPr>
          <a:xfrm>
            <a:off x="221692" y="1651000"/>
            <a:ext cx="1249500" cy="533400"/>
          </a:xfrm>
          <a:prstGeom prst="rect">
            <a:avLst/>
          </a:prstGeom>
          <a:noFill/>
          <a:ln>
            <a:noFill/>
          </a:ln>
        </p:spPr>
        <p:txBody>
          <a:bodyPr spcFirstLastPara="1" wrap="square" lIns="0" tIns="0" rIns="0" bIns="0" anchor="b"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 sz="900" b="0" i="0" u="none" strike="noStrike" kern="0" cap="none" spc="0" normalizeH="0" baseline="0" noProof="0">
                <a:ln>
                  <a:noFill/>
                </a:ln>
                <a:solidFill>
                  <a:srgbClr val="707685"/>
                </a:solidFill>
                <a:effectLst/>
                <a:uLnTx/>
                <a:uFillTx/>
                <a:latin typeface="Source Sans Pro"/>
                <a:ea typeface="Source Sans Pro"/>
                <a:cs typeface="Source Sans Pro"/>
                <a:sym typeface="Source Sans Pro"/>
              </a:rPr>
              <a:t>Consulted with OCLS AskOn chat coordinator to find out about their transcript review process</a:t>
            </a:r>
            <a:endParaRPr kumimoji="0" sz="900" b="0" i="0" u="none" strike="noStrike" kern="0" cap="none" spc="0" normalizeH="0" baseline="0" noProof="0">
              <a:ln>
                <a:noFill/>
              </a:ln>
              <a:solidFill>
                <a:srgbClr val="707685"/>
              </a:solidFill>
              <a:effectLst/>
              <a:uLnTx/>
              <a:uFillTx/>
              <a:latin typeface="Source Sans Pro"/>
              <a:ea typeface="Source Sans Pro"/>
              <a:cs typeface="Source Sans Pro"/>
              <a:sym typeface="Source Sans Pro"/>
            </a:endParaRPr>
          </a:p>
        </p:txBody>
      </p:sp>
      <p:sp>
        <p:nvSpPr>
          <p:cNvPr id="543" name="Google Shape;543;p16"/>
          <p:cNvSpPr txBox="1"/>
          <p:nvPr/>
        </p:nvSpPr>
        <p:spPr>
          <a:xfrm>
            <a:off x="2266259" y="1574800"/>
            <a:ext cx="1249500" cy="533400"/>
          </a:xfrm>
          <a:prstGeom prst="rect">
            <a:avLst/>
          </a:prstGeom>
          <a:noFill/>
          <a:ln>
            <a:noFill/>
          </a:ln>
        </p:spPr>
        <p:txBody>
          <a:bodyPr spcFirstLastPara="1" wrap="square" lIns="0" tIns="0" rIns="0" bIns="0" anchor="b"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 sz="900" b="0" i="0" u="none" strike="noStrike" kern="0" cap="none" spc="0" normalizeH="0" baseline="0" noProof="0">
                <a:ln>
                  <a:noFill/>
                </a:ln>
                <a:solidFill>
                  <a:srgbClr val="707685"/>
                </a:solidFill>
                <a:effectLst/>
                <a:uLnTx/>
                <a:uFillTx/>
                <a:latin typeface="Source Sans Pro"/>
                <a:ea typeface="Source Sans Pro"/>
                <a:cs typeface="Source Sans Pro"/>
                <a:sym typeface="Source Sans Pro"/>
              </a:rPr>
              <a:t>Creating and updating the codebook</a:t>
            </a:r>
            <a:endParaRPr kumimoji="0" sz="900" b="0" i="0" u="none" strike="noStrike" kern="0" cap="none" spc="0" normalizeH="0" baseline="0" noProof="0">
              <a:ln>
                <a:noFill/>
              </a:ln>
              <a:solidFill>
                <a:srgbClr val="707685"/>
              </a:solidFill>
              <a:effectLst/>
              <a:uLnTx/>
              <a:uFillTx/>
              <a:latin typeface="Source Sans Pro"/>
              <a:ea typeface="Source Sans Pro"/>
              <a:cs typeface="Source Sans Pro"/>
              <a:sym typeface="Source Sans Pro"/>
            </a:endParaRPr>
          </a:p>
        </p:txBody>
      </p:sp>
      <p:sp>
        <p:nvSpPr>
          <p:cNvPr id="544" name="Google Shape;544;p16"/>
          <p:cNvSpPr txBox="1"/>
          <p:nvPr/>
        </p:nvSpPr>
        <p:spPr>
          <a:xfrm>
            <a:off x="4696126" y="1574800"/>
            <a:ext cx="1249500" cy="533400"/>
          </a:xfrm>
          <a:prstGeom prst="rect">
            <a:avLst/>
          </a:prstGeom>
          <a:noFill/>
          <a:ln>
            <a:noFill/>
          </a:ln>
        </p:spPr>
        <p:txBody>
          <a:bodyPr spcFirstLastPara="1" wrap="square" lIns="0" tIns="0" rIns="0" bIns="0" anchor="b"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 sz="900" b="0" i="0" u="none" strike="noStrike" kern="0" cap="none" spc="0" normalizeH="0" baseline="0" noProof="0">
                <a:ln>
                  <a:noFill/>
                </a:ln>
                <a:solidFill>
                  <a:srgbClr val="707685"/>
                </a:solidFill>
                <a:effectLst/>
                <a:uLnTx/>
                <a:uFillTx/>
                <a:latin typeface="Source Sans Pro"/>
                <a:ea typeface="Source Sans Pro"/>
                <a:cs typeface="Source Sans Pro"/>
                <a:sym typeface="Source Sans Pro"/>
              </a:rPr>
              <a:t>Test runs to establish agreement</a:t>
            </a:r>
            <a:endParaRPr kumimoji="0" sz="900" b="0" i="0" u="none" strike="noStrike" kern="0" cap="none" spc="0" normalizeH="0" baseline="0" noProof="0">
              <a:ln>
                <a:noFill/>
              </a:ln>
              <a:solidFill>
                <a:srgbClr val="707685"/>
              </a:solidFill>
              <a:effectLst/>
              <a:uLnTx/>
              <a:uFillTx/>
              <a:latin typeface="Source Sans Pro"/>
              <a:ea typeface="Source Sans Pro"/>
              <a:cs typeface="Source Sans Pro"/>
              <a:sym typeface="Source Sans Pro"/>
            </a:endParaRPr>
          </a:p>
        </p:txBody>
      </p:sp>
      <p:cxnSp>
        <p:nvCxnSpPr>
          <p:cNvPr id="545" name="Google Shape;545;p16"/>
          <p:cNvCxnSpPr/>
          <p:nvPr/>
        </p:nvCxnSpPr>
        <p:spPr>
          <a:xfrm rot="10800000">
            <a:off x="8334525" y="2184411"/>
            <a:ext cx="0" cy="384900"/>
          </a:xfrm>
          <a:prstGeom prst="straightConnector1">
            <a:avLst/>
          </a:prstGeom>
          <a:noFill/>
          <a:ln w="9525" cap="flat" cmpd="sng">
            <a:solidFill>
              <a:schemeClr val="lt2"/>
            </a:solidFill>
            <a:prstDash val="solid"/>
            <a:round/>
            <a:headEnd type="oval" w="med" len="med"/>
            <a:tailEnd type="oval" w="med" len="med"/>
          </a:ln>
        </p:spPr>
      </p:cxnSp>
      <p:sp>
        <p:nvSpPr>
          <p:cNvPr id="546" name="Google Shape;546;p16"/>
          <p:cNvSpPr txBox="1"/>
          <p:nvPr/>
        </p:nvSpPr>
        <p:spPr>
          <a:xfrm>
            <a:off x="7709785" y="1651000"/>
            <a:ext cx="1249500" cy="533400"/>
          </a:xfrm>
          <a:prstGeom prst="rect">
            <a:avLst/>
          </a:prstGeom>
          <a:noFill/>
          <a:ln>
            <a:noFill/>
          </a:ln>
        </p:spPr>
        <p:txBody>
          <a:bodyPr spcFirstLastPara="1" wrap="square" lIns="0" tIns="0" rIns="0" bIns="0" anchor="b"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 sz="900" b="0" i="0" u="none" strike="noStrike" kern="0" cap="none" spc="0" normalizeH="0" baseline="0" noProof="0">
                <a:ln>
                  <a:noFill/>
                </a:ln>
                <a:solidFill>
                  <a:srgbClr val="707685"/>
                </a:solidFill>
                <a:effectLst/>
                <a:uLnTx/>
                <a:uFillTx/>
                <a:latin typeface="Source Sans Pro"/>
                <a:ea typeface="Source Sans Pro"/>
                <a:cs typeface="Source Sans Pro"/>
                <a:sym typeface="Source Sans Pro"/>
              </a:rPr>
              <a:t>Analysis of results</a:t>
            </a:r>
            <a:endParaRPr kumimoji="0" sz="900" b="0" i="0" u="none" strike="noStrike" kern="0" cap="none" spc="0" normalizeH="0" baseline="0" noProof="0">
              <a:ln>
                <a:noFill/>
              </a:ln>
              <a:solidFill>
                <a:srgbClr val="707685"/>
              </a:solidFill>
              <a:effectLst/>
              <a:uLnTx/>
              <a:uFillTx/>
              <a:latin typeface="Source Sans Pro"/>
              <a:ea typeface="Source Sans Pro"/>
              <a:cs typeface="Source Sans Pro"/>
              <a:sym typeface="Source Sans Pro"/>
            </a:endParaRPr>
          </a:p>
        </p:txBody>
      </p:sp>
      <p:cxnSp>
        <p:nvCxnSpPr>
          <p:cNvPr id="547" name="Google Shape;547;p16"/>
          <p:cNvCxnSpPr/>
          <p:nvPr/>
        </p:nvCxnSpPr>
        <p:spPr>
          <a:xfrm rot="10800000">
            <a:off x="353754" y="2857388"/>
            <a:ext cx="0" cy="384900"/>
          </a:xfrm>
          <a:prstGeom prst="straightConnector1">
            <a:avLst/>
          </a:prstGeom>
          <a:noFill/>
          <a:ln w="9525" cap="flat" cmpd="sng">
            <a:solidFill>
              <a:schemeClr val="lt2"/>
            </a:solidFill>
            <a:prstDash val="solid"/>
            <a:round/>
            <a:headEnd type="oval" w="med" len="med"/>
            <a:tailEnd type="oval" w="med" len="med"/>
          </a:ln>
        </p:spPr>
      </p:cxnSp>
      <p:sp>
        <p:nvSpPr>
          <p:cNvPr id="548" name="Google Shape;548;p16"/>
          <p:cNvSpPr txBox="1"/>
          <p:nvPr/>
        </p:nvSpPr>
        <p:spPr>
          <a:xfrm>
            <a:off x="3183494" y="3279825"/>
            <a:ext cx="1249500" cy="533400"/>
          </a:xfrm>
          <a:prstGeom prst="rect">
            <a:avLst/>
          </a:prstGeom>
          <a:noFill/>
          <a:ln>
            <a:noFill/>
          </a:ln>
        </p:spPr>
        <p:txBody>
          <a:bodyPr spcFirstLastPara="1" wrap="square" lIns="0" tIns="0" rIns="0" bIns="0"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 sz="900" b="0" i="0" u="none" strike="noStrike" kern="0" cap="none" spc="0" normalizeH="0" baseline="0" noProof="0">
                <a:ln>
                  <a:noFill/>
                </a:ln>
                <a:solidFill>
                  <a:srgbClr val="707685"/>
                </a:solidFill>
                <a:effectLst/>
                <a:uLnTx/>
                <a:uFillTx/>
                <a:latin typeface="Source Sans Pro"/>
                <a:ea typeface="Source Sans Pro"/>
                <a:cs typeface="Source Sans Pro"/>
                <a:sym typeface="Source Sans Pro"/>
              </a:rPr>
              <a:t>Creating and updating the form</a:t>
            </a:r>
            <a:endParaRPr kumimoji="0" sz="900" b="0" i="0" u="none" strike="noStrike" kern="0" cap="none" spc="0" normalizeH="0" baseline="0" noProof="0">
              <a:ln>
                <a:noFill/>
              </a:ln>
              <a:solidFill>
                <a:srgbClr val="707685"/>
              </a:solidFill>
              <a:effectLst/>
              <a:uLnTx/>
              <a:uFillTx/>
              <a:latin typeface="Source Sans Pro"/>
              <a:ea typeface="Source Sans Pro"/>
              <a:cs typeface="Source Sans Pro"/>
              <a:sym typeface="Source Sans Pro"/>
            </a:endParaRPr>
          </a:p>
        </p:txBody>
      </p:sp>
      <p:cxnSp>
        <p:nvCxnSpPr>
          <p:cNvPr id="549" name="Google Shape;549;p16"/>
          <p:cNvCxnSpPr/>
          <p:nvPr/>
        </p:nvCxnSpPr>
        <p:spPr>
          <a:xfrm rot="10800000">
            <a:off x="7367562" y="2857404"/>
            <a:ext cx="0" cy="384900"/>
          </a:xfrm>
          <a:prstGeom prst="straightConnector1">
            <a:avLst/>
          </a:prstGeom>
          <a:noFill/>
          <a:ln w="9525" cap="flat" cmpd="sng">
            <a:solidFill>
              <a:schemeClr val="lt2"/>
            </a:solidFill>
            <a:prstDash val="solid"/>
            <a:round/>
            <a:headEnd type="oval" w="med" len="med"/>
            <a:tailEnd type="oval" w="med" len="med"/>
          </a:ln>
        </p:spPr>
      </p:cxnSp>
      <p:sp>
        <p:nvSpPr>
          <p:cNvPr id="550" name="Google Shape;550;p16"/>
          <p:cNvSpPr txBox="1"/>
          <p:nvPr/>
        </p:nvSpPr>
        <p:spPr>
          <a:xfrm>
            <a:off x="6691131" y="3267150"/>
            <a:ext cx="1249500" cy="533400"/>
          </a:xfrm>
          <a:prstGeom prst="rect">
            <a:avLst/>
          </a:prstGeom>
          <a:noFill/>
          <a:ln>
            <a:noFill/>
          </a:ln>
        </p:spPr>
        <p:txBody>
          <a:bodyPr spcFirstLastPara="1" wrap="square" lIns="0" tIns="0" rIns="0" bIns="0"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 sz="900" b="0" i="0" u="none" strike="noStrike" kern="0" cap="none" spc="0" normalizeH="0" baseline="0" noProof="0">
                <a:ln>
                  <a:noFill/>
                </a:ln>
                <a:solidFill>
                  <a:srgbClr val="707685"/>
                </a:solidFill>
                <a:effectLst/>
                <a:uLnTx/>
                <a:uFillTx/>
                <a:latin typeface="Source Sans Pro"/>
                <a:ea typeface="Source Sans Pro"/>
                <a:cs typeface="Source Sans Pro"/>
                <a:sym typeface="Source Sans Pro"/>
              </a:rPr>
              <a:t>Assigned chats and reviewed transcripts</a:t>
            </a:r>
            <a:endParaRPr kumimoji="0" sz="900" b="0" i="0" u="none" strike="noStrike" kern="0" cap="none" spc="0" normalizeH="0" baseline="0" noProof="0">
              <a:ln>
                <a:noFill/>
              </a:ln>
              <a:solidFill>
                <a:srgbClr val="707685"/>
              </a:solidFill>
              <a:effectLst/>
              <a:uLnTx/>
              <a:uFillTx/>
              <a:latin typeface="Source Sans Pro"/>
              <a:ea typeface="Source Sans Pro"/>
              <a:cs typeface="Source Sans Pro"/>
              <a:sym typeface="Source Sans Pro"/>
            </a:endParaRPr>
          </a:p>
        </p:txBody>
      </p:sp>
      <p:cxnSp>
        <p:nvCxnSpPr>
          <p:cNvPr id="551" name="Google Shape;551;p16"/>
          <p:cNvCxnSpPr/>
          <p:nvPr/>
        </p:nvCxnSpPr>
        <p:spPr>
          <a:xfrm>
            <a:off x="625100" y="2396588"/>
            <a:ext cx="6366300" cy="21600"/>
          </a:xfrm>
          <a:prstGeom prst="straightConnector1">
            <a:avLst/>
          </a:prstGeom>
          <a:noFill/>
          <a:ln w="38100" cap="flat" cmpd="sng">
            <a:solidFill>
              <a:schemeClr val="accent2"/>
            </a:solidFill>
            <a:prstDash val="solid"/>
            <a:round/>
            <a:headEnd type="none" w="med" len="med"/>
            <a:tailEnd type="none" w="med" len="med"/>
          </a:ln>
        </p:spPr>
      </p:cxnSp>
      <p:cxnSp>
        <p:nvCxnSpPr>
          <p:cNvPr id="552" name="Google Shape;552;p16"/>
          <p:cNvCxnSpPr/>
          <p:nvPr/>
        </p:nvCxnSpPr>
        <p:spPr>
          <a:xfrm>
            <a:off x="625100" y="2986200"/>
            <a:ext cx="6366300" cy="21600"/>
          </a:xfrm>
          <a:prstGeom prst="straightConnector1">
            <a:avLst/>
          </a:prstGeom>
          <a:noFill/>
          <a:ln w="38100" cap="flat" cmpd="sng">
            <a:solidFill>
              <a:schemeClr val="accent2"/>
            </a:solidFill>
            <a:prstDash val="solid"/>
            <a:round/>
            <a:headEnd type="none" w="med" len="med"/>
            <a:tailEnd type="none" w="med" len="med"/>
          </a:ln>
        </p:spPr>
      </p:cxnSp>
      <p:grpSp>
        <p:nvGrpSpPr>
          <p:cNvPr id="553" name="Google Shape;553;p16"/>
          <p:cNvGrpSpPr/>
          <p:nvPr/>
        </p:nvGrpSpPr>
        <p:grpSpPr>
          <a:xfrm>
            <a:off x="92502" y="3267238"/>
            <a:ext cx="1590556" cy="1017948"/>
            <a:chOff x="92498" y="3419550"/>
            <a:chExt cx="1395837" cy="893329"/>
          </a:xfrm>
        </p:grpSpPr>
        <p:sp>
          <p:nvSpPr>
            <p:cNvPr id="554" name="Google Shape;554;p16"/>
            <p:cNvSpPr txBox="1"/>
            <p:nvPr/>
          </p:nvSpPr>
          <p:spPr>
            <a:xfrm>
              <a:off x="92498" y="3419550"/>
              <a:ext cx="1249500" cy="533400"/>
            </a:xfrm>
            <a:prstGeom prst="rect">
              <a:avLst/>
            </a:prstGeom>
            <a:noFill/>
            <a:ln>
              <a:noFill/>
            </a:ln>
          </p:spPr>
          <p:txBody>
            <a:bodyPr spcFirstLastPara="1" wrap="square" lIns="0" tIns="0" rIns="0" bIns="0"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 sz="900" b="0" i="0" u="none" strike="noStrike" kern="0" cap="none" spc="0" normalizeH="0" baseline="0" noProof="0">
                  <a:ln>
                    <a:noFill/>
                  </a:ln>
                  <a:solidFill>
                    <a:srgbClr val="707685"/>
                  </a:solidFill>
                  <a:effectLst/>
                  <a:uLnTx/>
                  <a:uFillTx/>
                  <a:latin typeface="Source Sans Pro"/>
                  <a:ea typeface="Source Sans Pro"/>
                  <a:cs typeface="Source Sans Pro"/>
                  <a:sym typeface="Source Sans Pro"/>
                </a:rPr>
                <a:t>Formed working group</a:t>
              </a:r>
              <a:endParaRPr kumimoji="0" sz="900" b="0" i="0" u="none" strike="noStrike" kern="0" cap="none" spc="0" normalizeH="0" baseline="0" noProof="0">
                <a:ln>
                  <a:noFill/>
                </a:ln>
                <a:solidFill>
                  <a:srgbClr val="707685"/>
                </a:solidFill>
                <a:effectLst/>
                <a:uLnTx/>
                <a:uFillTx/>
                <a:latin typeface="Source Sans Pro"/>
                <a:ea typeface="Source Sans Pro"/>
                <a:cs typeface="Source Sans Pro"/>
                <a:sym typeface="Source Sans Pro"/>
              </a:endParaRPr>
            </a:p>
          </p:txBody>
        </p:sp>
        <p:sp>
          <p:nvSpPr>
            <p:cNvPr id="555" name="Google Shape;555;p16"/>
            <p:cNvSpPr/>
            <p:nvPr/>
          </p:nvSpPr>
          <p:spPr>
            <a:xfrm>
              <a:off x="92500" y="3616426"/>
              <a:ext cx="301060" cy="317403"/>
            </a:xfrm>
            <a:custGeom>
              <a:avLst/>
              <a:gdLst/>
              <a:ahLst/>
              <a:cxnLst/>
              <a:rect l="l" t="t" r="r" b="b"/>
              <a:pathLst>
                <a:path w="15290" h="16120" extrusionOk="0">
                  <a:moveTo>
                    <a:pt x="7645" y="1"/>
                  </a:moveTo>
                  <a:lnTo>
                    <a:pt x="7303" y="25"/>
                  </a:lnTo>
                  <a:lnTo>
                    <a:pt x="7010" y="98"/>
                  </a:lnTo>
                  <a:lnTo>
                    <a:pt x="6766" y="172"/>
                  </a:lnTo>
                  <a:lnTo>
                    <a:pt x="6546" y="294"/>
                  </a:lnTo>
                  <a:lnTo>
                    <a:pt x="6351" y="391"/>
                  </a:lnTo>
                  <a:lnTo>
                    <a:pt x="6204" y="538"/>
                  </a:lnTo>
                  <a:lnTo>
                    <a:pt x="6058" y="660"/>
                  </a:lnTo>
                  <a:lnTo>
                    <a:pt x="5960" y="782"/>
                  </a:lnTo>
                  <a:lnTo>
                    <a:pt x="5569" y="856"/>
                  </a:lnTo>
                  <a:lnTo>
                    <a:pt x="5203" y="978"/>
                  </a:lnTo>
                  <a:lnTo>
                    <a:pt x="4885" y="1149"/>
                  </a:lnTo>
                  <a:lnTo>
                    <a:pt x="4617" y="1320"/>
                  </a:lnTo>
                  <a:lnTo>
                    <a:pt x="4372" y="1539"/>
                  </a:lnTo>
                  <a:lnTo>
                    <a:pt x="4177" y="1759"/>
                  </a:lnTo>
                  <a:lnTo>
                    <a:pt x="4030" y="2028"/>
                  </a:lnTo>
                  <a:lnTo>
                    <a:pt x="3908" y="2296"/>
                  </a:lnTo>
                  <a:lnTo>
                    <a:pt x="3811" y="2565"/>
                  </a:lnTo>
                  <a:lnTo>
                    <a:pt x="3737" y="2834"/>
                  </a:lnTo>
                  <a:lnTo>
                    <a:pt x="3689" y="3127"/>
                  </a:lnTo>
                  <a:lnTo>
                    <a:pt x="3640" y="3420"/>
                  </a:lnTo>
                  <a:lnTo>
                    <a:pt x="3640" y="3713"/>
                  </a:lnTo>
                  <a:lnTo>
                    <a:pt x="3640" y="3982"/>
                  </a:lnTo>
                  <a:lnTo>
                    <a:pt x="3689" y="4495"/>
                  </a:lnTo>
                  <a:lnTo>
                    <a:pt x="3689" y="4519"/>
                  </a:lnTo>
                  <a:lnTo>
                    <a:pt x="3566" y="4568"/>
                  </a:lnTo>
                  <a:lnTo>
                    <a:pt x="3469" y="4666"/>
                  </a:lnTo>
                  <a:lnTo>
                    <a:pt x="3395" y="4812"/>
                  </a:lnTo>
                  <a:lnTo>
                    <a:pt x="3322" y="4983"/>
                  </a:lnTo>
                  <a:lnTo>
                    <a:pt x="3273" y="5178"/>
                  </a:lnTo>
                  <a:lnTo>
                    <a:pt x="3249" y="5398"/>
                  </a:lnTo>
                  <a:lnTo>
                    <a:pt x="3224" y="5642"/>
                  </a:lnTo>
                  <a:lnTo>
                    <a:pt x="3249" y="5887"/>
                  </a:lnTo>
                  <a:lnTo>
                    <a:pt x="3298" y="6155"/>
                  </a:lnTo>
                  <a:lnTo>
                    <a:pt x="3347" y="6400"/>
                  </a:lnTo>
                  <a:lnTo>
                    <a:pt x="3444" y="6619"/>
                  </a:lnTo>
                  <a:lnTo>
                    <a:pt x="3542" y="6790"/>
                  </a:lnTo>
                  <a:lnTo>
                    <a:pt x="3640" y="6961"/>
                  </a:lnTo>
                  <a:lnTo>
                    <a:pt x="3762" y="7059"/>
                  </a:lnTo>
                  <a:lnTo>
                    <a:pt x="3884" y="7132"/>
                  </a:lnTo>
                  <a:lnTo>
                    <a:pt x="4030" y="7132"/>
                  </a:lnTo>
                  <a:lnTo>
                    <a:pt x="4104" y="7108"/>
                  </a:lnTo>
                  <a:lnTo>
                    <a:pt x="4275" y="7523"/>
                  </a:lnTo>
                  <a:lnTo>
                    <a:pt x="4494" y="7889"/>
                  </a:lnTo>
                  <a:lnTo>
                    <a:pt x="4714" y="8256"/>
                  </a:lnTo>
                  <a:lnTo>
                    <a:pt x="4983" y="8598"/>
                  </a:lnTo>
                  <a:lnTo>
                    <a:pt x="5252" y="8891"/>
                  </a:lnTo>
                  <a:lnTo>
                    <a:pt x="5545" y="9159"/>
                  </a:lnTo>
                  <a:lnTo>
                    <a:pt x="5862" y="9404"/>
                  </a:lnTo>
                  <a:lnTo>
                    <a:pt x="6180" y="9623"/>
                  </a:lnTo>
                  <a:lnTo>
                    <a:pt x="6180" y="10698"/>
                  </a:lnTo>
                  <a:lnTo>
                    <a:pt x="5667" y="10747"/>
                  </a:lnTo>
                  <a:lnTo>
                    <a:pt x="5081" y="10845"/>
                  </a:lnTo>
                  <a:lnTo>
                    <a:pt x="4519" y="10967"/>
                  </a:lnTo>
                  <a:lnTo>
                    <a:pt x="3957" y="11089"/>
                  </a:lnTo>
                  <a:lnTo>
                    <a:pt x="3420" y="11260"/>
                  </a:lnTo>
                  <a:lnTo>
                    <a:pt x="2931" y="11455"/>
                  </a:lnTo>
                  <a:lnTo>
                    <a:pt x="2467" y="11675"/>
                  </a:lnTo>
                  <a:lnTo>
                    <a:pt x="2028" y="11919"/>
                  </a:lnTo>
                  <a:lnTo>
                    <a:pt x="1637" y="12188"/>
                  </a:lnTo>
                  <a:lnTo>
                    <a:pt x="1271" y="12456"/>
                  </a:lnTo>
                  <a:lnTo>
                    <a:pt x="953" y="12774"/>
                  </a:lnTo>
                  <a:lnTo>
                    <a:pt x="684" y="13116"/>
                  </a:lnTo>
                  <a:lnTo>
                    <a:pt x="440" y="13458"/>
                  </a:lnTo>
                  <a:lnTo>
                    <a:pt x="269" y="13849"/>
                  </a:lnTo>
                  <a:lnTo>
                    <a:pt x="123" y="14239"/>
                  </a:lnTo>
                  <a:lnTo>
                    <a:pt x="49" y="14679"/>
                  </a:lnTo>
                  <a:lnTo>
                    <a:pt x="1" y="15119"/>
                  </a:lnTo>
                  <a:lnTo>
                    <a:pt x="49" y="15167"/>
                  </a:lnTo>
                  <a:lnTo>
                    <a:pt x="245" y="15265"/>
                  </a:lnTo>
                  <a:lnTo>
                    <a:pt x="416" y="15338"/>
                  </a:lnTo>
                  <a:lnTo>
                    <a:pt x="636" y="15436"/>
                  </a:lnTo>
                  <a:lnTo>
                    <a:pt x="904" y="15534"/>
                  </a:lnTo>
                  <a:lnTo>
                    <a:pt x="1271" y="15607"/>
                  </a:lnTo>
                  <a:lnTo>
                    <a:pt x="1710" y="15705"/>
                  </a:lnTo>
                  <a:lnTo>
                    <a:pt x="2223" y="15802"/>
                  </a:lnTo>
                  <a:lnTo>
                    <a:pt x="2834" y="15876"/>
                  </a:lnTo>
                  <a:lnTo>
                    <a:pt x="3566" y="15973"/>
                  </a:lnTo>
                  <a:lnTo>
                    <a:pt x="4397" y="16022"/>
                  </a:lnTo>
                  <a:lnTo>
                    <a:pt x="5325" y="16071"/>
                  </a:lnTo>
                  <a:lnTo>
                    <a:pt x="6399" y="16096"/>
                  </a:lnTo>
                  <a:lnTo>
                    <a:pt x="7621" y="16120"/>
                  </a:lnTo>
                  <a:lnTo>
                    <a:pt x="8817" y="16096"/>
                  </a:lnTo>
                  <a:lnTo>
                    <a:pt x="9892" y="16071"/>
                  </a:lnTo>
                  <a:lnTo>
                    <a:pt x="10844" y="16022"/>
                  </a:lnTo>
                  <a:lnTo>
                    <a:pt x="11675" y="15973"/>
                  </a:lnTo>
                  <a:lnTo>
                    <a:pt x="12408" y="15876"/>
                  </a:lnTo>
                  <a:lnTo>
                    <a:pt x="13018" y="15802"/>
                  </a:lnTo>
                  <a:lnTo>
                    <a:pt x="13555" y="15705"/>
                  </a:lnTo>
                  <a:lnTo>
                    <a:pt x="13995" y="15607"/>
                  </a:lnTo>
                  <a:lnTo>
                    <a:pt x="14361" y="15534"/>
                  </a:lnTo>
                  <a:lnTo>
                    <a:pt x="14654" y="15436"/>
                  </a:lnTo>
                  <a:lnTo>
                    <a:pt x="14874" y="15338"/>
                  </a:lnTo>
                  <a:lnTo>
                    <a:pt x="15045" y="15265"/>
                  </a:lnTo>
                  <a:lnTo>
                    <a:pt x="15216" y="15167"/>
                  </a:lnTo>
                  <a:lnTo>
                    <a:pt x="15289" y="15119"/>
                  </a:lnTo>
                  <a:lnTo>
                    <a:pt x="15241" y="14655"/>
                  </a:lnTo>
                  <a:lnTo>
                    <a:pt x="15167" y="14215"/>
                  </a:lnTo>
                  <a:lnTo>
                    <a:pt x="15045" y="13800"/>
                  </a:lnTo>
                  <a:lnTo>
                    <a:pt x="14874" y="13409"/>
                  </a:lnTo>
                  <a:lnTo>
                    <a:pt x="14630" y="13043"/>
                  </a:lnTo>
                  <a:lnTo>
                    <a:pt x="14361" y="12701"/>
                  </a:lnTo>
                  <a:lnTo>
                    <a:pt x="14044" y="12408"/>
                  </a:lnTo>
                  <a:lnTo>
                    <a:pt x="13678" y="12115"/>
                  </a:lnTo>
                  <a:lnTo>
                    <a:pt x="13287" y="11846"/>
                  </a:lnTo>
                  <a:lnTo>
                    <a:pt x="12847" y="11626"/>
                  </a:lnTo>
                  <a:lnTo>
                    <a:pt x="12359" y="11406"/>
                  </a:lnTo>
                  <a:lnTo>
                    <a:pt x="11846" y="11235"/>
                  </a:lnTo>
                  <a:lnTo>
                    <a:pt x="11284" y="11064"/>
                  </a:lnTo>
                  <a:lnTo>
                    <a:pt x="10698" y="10942"/>
                  </a:lnTo>
                  <a:lnTo>
                    <a:pt x="10063" y="10820"/>
                  </a:lnTo>
                  <a:lnTo>
                    <a:pt x="9428" y="10747"/>
                  </a:lnTo>
                  <a:lnTo>
                    <a:pt x="9110" y="10722"/>
                  </a:lnTo>
                  <a:lnTo>
                    <a:pt x="9110" y="9623"/>
                  </a:lnTo>
                  <a:lnTo>
                    <a:pt x="9428" y="9404"/>
                  </a:lnTo>
                  <a:lnTo>
                    <a:pt x="9745" y="9159"/>
                  </a:lnTo>
                  <a:lnTo>
                    <a:pt x="10039" y="8891"/>
                  </a:lnTo>
                  <a:lnTo>
                    <a:pt x="10332" y="8598"/>
                  </a:lnTo>
                  <a:lnTo>
                    <a:pt x="10576" y="8256"/>
                  </a:lnTo>
                  <a:lnTo>
                    <a:pt x="10796" y="7889"/>
                  </a:lnTo>
                  <a:lnTo>
                    <a:pt x="11015" y="7523"/>
                  </a:lnTo>
                  <a:lnTo>
                    <a:pt x="11186" y="7108"/>
                  </a:lnTo>
                  <a:lnTo>
                    <a:pt x="11260" y="7132"/>
                  </a:lnTo>
                  <a:lnTo>
                    <a:pt x="11406" y="7132"/>
                  </a:lnTo>
                  <a:lnTo>
                    <a:pt x="11528" y="7059"/>
                  </a:lnTo>
                  <a:lnTo>
                    <a:pt x="11650" y="6961"/>
                  </a:lnTo>
                  <a:lnTo>
                    <a:pt x="11748" y="6790"/>
                  </a:lnTo>
                  <a:lnTo>
                    <a:pt x="11846" y="6619"/>
                  </a:lnTo>
                  <a:lnTo>
                    <a:pt x="11944" y="6400"/>
                  </a:lnTo>
                  <a:lnTo>
                    <a:pt x="11992" y="6155"/>
                  </a:lnTo>
                  <a:lnTo>
                    <a:pt x="12041" y="5887"/>
                  </a:lnTo>
                  <a:lnTo>
                    <a:pt x="12066" y="5642"/>
                  </a:lnTo>
                  <a:lnTo>
                    <a:pt x="12041" y="5398"/>
                  </a:lnTo>
                  <a:lnTo>
                    <a:pt x="12017" y="5203"/>
                  </a:lnTo>
                  <a:lnTo>
                    <a:pt x="11968" y="5007"/>
                  </a:lnTo>
                  <a:lnTo>
                    <a:pt x="11919" y="4836"/>
                  </a:lnTo>
                  <a:lnTo>
                    <a:pt x="11846" y="4690"/>
                  </a:lnTo>
                  <a:lnTo>
                    <a:pt x="11748" y="4592"/>
                  </a:lnTo>
                  <a:lnTo>
                    <a:pt x="11626" y="4519"/>
                  </a:lnTo>
                  <a:lnTo>
                    <a:pt x="11699" y="4153"/>
                  </a:lnTo>
                  <a:lnTo>
                    <a:pt x="11724" y="3811"/>
                  </a:lnTo>
                  <a:lnTo>
                    <a:pt x="11724" y="3493"/>
                  </a:lnTo>
                  <a:lnTo>
                    <a:pt x="11724" y="3200"/>
                  </a:lnTo>
                  <a:lnTo>
                    <a:pt x="11699" y="2907"/>
                  </a:lnTo>
                  <a:lnTo>
                    <a:pt x="11650" y="2638"/>
                  </a:lnTo>
                  <a:lnTo>
                    <a:pt x="11577" y="2394"/>
                  </a:lnTo>
                  <a:lnTo>
                    <a:pt x="11504" y="2150"/>
                  </a:lnTo>
                  <a:lnTo>
                    <a:pt x="11406" y="1930"/>
                  </a:lnTo>
                  <a:lnTo>
                    <a:pt x="11309" y="1710"/>
                  </a:lnTo>
                  <a:lnTo>
                    <a:pt x="11186" y="1515"/>
                  </a:lnTo>
                  <a:lnTo>
                    <a:pt x="11040" y="1344"/>
                  </a:lnTo>
                  <a:lnTo>
                    <a:pt x="10893" y="1173"/>
                  </a:lnTo>
                  <a:lnTo>
                    <a:pt x="10747" y="1026"/>
                  </a:lnTo>
                  <a:lnTo>
                    <a:pt x="10429" y="758"/>
                  </a:lnTo>
                  <a:lnTo>
                    <a:pt x="10063" y="562"/>
                  </a:lnTo>
                  <a:lnTo>
                    <a:pt x="9697" y="367"/>
                  </a:lnTo>
                  <a:lnTo>
                    <a:pt x="9330" y="245"/>
                  </a:lnTo>
                  <a:lnTo>
                    <a:pt x="8964" y="147"/>
                  </a:lnTo>
                  <a:lnTo>
                    <a:pt x="8598" y="74"/>
                  </a:lnTo>
                  <a:lnTo>
                    <a:pt x="8256" y="25"/>
                  </a:lnTo>
                  <a:lnTo>
                    <a:pt x="7938" y="1"/>
                  </a:lnTo>
                  <a:close/>
                </a:path>
              </a:pathLst>
            </a:custGeom>
            <a:solidFill>
              <a:schemeClr val="accent1"/>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556" name="Google Shape;556;p16"/>
            <p:cNvSpPr/>
            <p:nvPr/>
          </p:nvSpPr>
          <p:spPr>
            <a:xfrm>
              <a:off x="457425" y="3616426"/>
              <a:ext cx="301060" cy="317403"/>
            </a:xfrm>
            <a:custGeom>
              <a:avLst/>
              <a:gdLst/>
              <a:ahLst/>
              <a:cxnLst/>
              <a:rect l="l" t="t" r="r" b="b"/>
              <a:pathLst>
                <a:path w="15290" h="16120" extrusionOk="0">
                  <a:moveTo>
                    <a:pt x="7645" y="1"/>
                  </a:moveTo>
                  <a:lnTo>
                    <a:pt x="7303" y="25"/>
                  </a:lnTo>
                  <a:lnTo>
                    <a:pt x="7010" y="98"/>
                  </a:lnTo>
                  <a:lnTo>
                    <a:pt x="6766" y="172"/>
                  </a:lnTo>
                  <a:lnTo>
                    <a:pt x="6546" y="294"/>
                  </a:lnTo>
                  <a:lnTo>
                    <a:pt x="6351" y="391"/>
                  </a:lnTo>
                  <a:lnTo>
                    <a:pt x="6204" y="538"/>
                  </a:lnTo>
                  <a:lnTo>
                    <a:pt x="6058" y="660"/>
                  </a:lnTo>
                  <a:lnTo>
                    <a:pt x="5960" y="782"/>
                  </a:lnTo>
                  <a:lnTo>
                    <a:pt x="5569" y="856"/>
                  </a:lnTo>
                  <a:lnTo>
                    <a:pt x="5203" y="978"/>
                  </a:lnTo>
                  <a:lnTo>
                    <a:pt x="4885" y="1149"/>
                  </a:lnTo>
                  <a:lnTo>
                    <a:pt x="4617" y="1320"/>
                  </a:lnTo>
                  <a:lnTo>
                    <a:pt x="4372" y="1539"/>
                  </a:lnTo>
                  <a:lnTo>
                    <a:pt x="4177" y="1759"/>
                  </a:lnTo>
                  <a:lnTo>
                    <a:pt x="4030" y="2028"/>
                  </a:lnTo>
                  <a:lnTo>
                    <a:pt x="3908" y="2296"/>
                  </a:lnTo>
                  <a:lnTo>
                    <a:pt x="3811" y="2565"/>
                  </a:lnTo>
                  <a:lnTo>
                    <a:pt x="3737" y="2834"/>
                  </a:lnTo>
                  <a:lnTo>
                    <a:pt x="3689" y="3127"/>
                  </a:lnTo>
                  <a:lnTo>
                    <a:pt x="3640" y="3420"/>
                  </a:lnTo>
                  <a:lnTo>
                    <a:pt x="3640" y="3713"/>
                  </a:lnTo>
                  <a:lnTo>
                    <a:pt x="3640" y="3982"/>
                  </a:lnTo>
                  <a:lnTo>
                    <a:pt x="3689" y="4495"/>
                  </a:lnTo>
                  <a:lnTo>
                    <a:pt x="3689" y="4519"/>
                  </a:lnTo>
                  <a:lnTo>
                    <a:pt x="3566" y="4568"/>
                  </a:lnTo>
                  <a:lnTo>
                    <a:pt x="3469" y="4666"/>
                  </a:lnTo>
                  <a:lnTo>
                    <a:pt x="3395" y="4812"/>
                  </a:lnTo>
                  <a:lnTo>
                    <a:pt x="3322" y="4983"/>
                  </a:lnTo>
                  <a:lnTo>
                    <a:pt x="3273" y="5178"/>
                  </a:lnTo>
                  <a:lnTo>
                    <a:pt x="3249" y="5398"/>
                  </a:lnTo>
                  <a:lnTo>
                    <a:pt x="3224" y="5642"/>
                  </a:lnTo>
                  <a:lnTo>
                    <a:pt x="3249" y="5887"/>
                  </a:lnTo>
                  <a:lnTo>
                    <a:pt x="3298" y="6155"/>
                  </a:lnTo>
                  <a:lnTo>
                    <a:pt x="3347" y="6400"/>
                  </a:lnTo>
                  <a:lnTo>
                    <a:pt x="3444" y="6619"/>
                  </a:lnTo>
                  <a:lnTo>
                    <a:pt x="3542" y="6790"/>
                  </a:lnTo>
                  <a:lnTo>
                    <a:pt x="3640" y="6961"/>
                  </a:lnTo>
                  <a:lnTo>
                    <a:pt x="3762" y="7059"/>
                  </a:lnTo>
                  <a:lnTo>
                    <a:pt x="3884" y="7132"/>
                  </a:lnTo>
                  <a:lnTo>
                    <a:pt x="4030" y="7132"/>
                  </a:lnTo>
                  <a:lnTo>
                    <a:pt x="4104" y="7108"/>
                  </a:lnTo>
                  <a:lnTo>
                    <a:pt x="4275" y="7523"/>
                  </a:lnTo>
                  <a:lnTo>
                    <a:pt x="4494" y="7889"/>
                  </a:lnTo>
                  <a:lnTo>
                    <a:pt x="4714" y="8256"/>
                  </a:lnTo>
                  <a:lnTo>
                    <a:pt x="4983" y="8598"/>
                  </a:lnTo>
                  <a:lnTo>
                    <a:pt x="5252" y="8891"/>
                  </a:lnTo>
                  <a:lnTo>
                    <a:pt x="5545" y="9159"/>
                  </a:lnTo>
                  <a:lnTo>
                    <a:pt x="5862" y="9404"/>
                  </a:lnTo>
                  <a:lnTo>
                    <a:pt x="6180" y="9623"/>
                  </a:lnTo>
                  <a:lnTo>
                    <a:pt x="6180" y="10698"/>
                  </a:lnTo>
                  <a:lnTo>
                    <a:pt x="5667" y="10747"/>
                  </a:lnTo>
                  <a:lnTo>
                    <a:pt x="5081" y="10845"/>
                  </a:lnTo>
                  <a:lnTo>
                    <a:pt x="4519" y="10967"/>
                  </a:lnTo>
                  <a:lnTo>
                    <a:pt x="3957" y="11089"/>
                  </a:lnTo>
                  <a:lnTo>
                    <a:pt x="3420" y="11260"/>
                  </a:lnTo>
                  <a:lnTo>
                    <a:pt x="2931" y="11455"/>
                  </a:lnTo>
                  <a:lnTo>
                    <a:pt x="2467" y="11675"/>
                  </a:lnTo>
                  <a:lnTo>
                    <a:pt x="2028" y="11919"/>
                  </a:lnTo>
                  <a:lnTo>
                    <a:pt x="1637" y="12188"/>
                  </a:lnTo>
                  <a:lnTo>
                    <a:pt x="1271" y="12456"/>
                  </a:lnTo>
                  <a:lnTo>
                    <a:pt x="953" y="12774"/>
                  </a:lnTo>
                  <a:lnTo>
                    <a:pt x="684" y="13116"/>
                  </a:lnTo>
                  <a:lnTo>
                    <a:pt x="440" y="13458"/>
                  </a:lnTo>
                  <a:lnTo>
                    <a:pt x="269" y="13849"/>
                  </a:lnTo>
                  <a:lnTo>
                    <a:pt x="123" y="14239"/>
                  </a:lnTo>
                  <a:lnTo>
                    <a:pt x="49" y="14679"/>
                  </a:lnTo>
                  <a:lnTo>
                    <a:pt x="1" y="15119"/>
                  </a:lnTo>
                  <a:lnTo>
                    <a:pt x="49" y="15167"/>
                  </a:lnTo>
                  <a:lnTo>
                    <a:pt x="245" y="15265"/>
                  </a:lnTo>
                  <a:lnTo>
                    <a:pt x="416" y="15338"/>
                  </a:lnTo>
                  <a:lnTo>
                    <a:pt x="636" y="15436"/>
                  </a:lnTo>
                  <a:lnTo>
                    <a:pt x="904" y="15534"/>
                  </a:lnTo>
                  <a:lnTo>
                    <a:pt x="1271" y="15607"/>
                  </a:lnTo>
                  <a:lnTo>
                    <a:pt x="1710" y="15705"/>
                  </a:lnTo>
                  <a:lnTo>
                    <a:pt x="2223" y="15802"/>
                  </a:lnTo>
                  <a:lnTo>
                    <a:pt x="2834" y="15876"/>
                  </a:lnTo>
                  <a:lnTo>
                    <a:pt x="3566" y="15973"/>
                  </a:lnTo>
                  <a:lnTo>
                    <a:pt x="4397" y="16022"/>
                  </a:lnTo>
                  <a:lnTo>
                    <a:pt x="5325" y="16071"/>
                  </a:lnTo>
                  <a:lnTo>
                    <a:pt x="6399" y="16096"/>
                  </a:lnTo>
                  <a:lnTo>
                    <a:pt x="7621" y="16120"/>
                  </a:lnTo>
                  <a:lnTo>
                    <a:pt x="8817" y="16096"/>
                  </a:lnTo>
                  <a:lnTo>
                    <a:pt x="9892" y="16071"/>
                  </a:lnTo>
                  <a:lnTo>
                    <a:pt x="10844" y="16022"/>
                  </a:lnTo>
                  <a:lnTo>
                    <a:pt x="11675" y="15973"/>
                  </a:lnTo>
                  <a:lnTo>
                    <a:pt x="12408" y="15876"/>
                  </a:lnTo>
                  <a:lnTo>
                    <a:pt x="13018" y="15802"/>
                  </a:lnTo>
                  <a:lnTo>
                    <a:pt x="13555" y="15705"/>
                  </a:lnTo>
                  <a:lnTo>
                    <a:pt x="13995" y="15607"/>
                  </a:lnTo>
                  <a:lnTo>
                    <a:pt x="14361" y="15534"/>
                  </a:lnTo>
                  <a:lnTo>
                    <a:pt x="14654" y="15436"/>
                  </a:lnTo>
                  <a:lnTo>
                    <a:pt x="14874" y="15338"/>
                  </a:lnTo>
                  <a:lnTo>
                    <a:pt x="15045" y="15265"/>
                  </a:lnTo>
                  <a:lnTo>
                    <a:pt x="15216" y="15167"/>
                  </a:lnTo>
                  <a:lnTo>
                    <a:pt x="15289" y="15119"/>
                  </a:lnTo>
                  <a:lnTo>
                    <a:pt x="15241" y="14655"/>
                  </a:lnTo>
                  <a:lnTo>
                    <a:pt x="15167" y="14215"/>
                  </a:lnTo>
                  <a:lnTo>
                    <a:pt x="15045" y="13800"/>
                  </a:lnTo>
                  <a:lnTo>
                    <a:pt x="14874" y="13409"/>
                  </a:lnTo>
                  <a:lnTo>
                    <a:pt x="14630" y="13043"/>
                  </a:lnTo>
                  <a:lnTo>
                    <a:pt x="14361" y="12701"/>
                  </a:lnTo>
                  <a:lnTo>
                    <a:pt x="14044" y="12408"/>
                  </a:lnTo>
                  <a:lnTo>
                    <a:pt x="13678" y="12115"/>
                  </a:lnTo>
                  <a:lnTo>
                    <a:pt x="13287" y="11846"/>
                  </a:lnTo>
                  <a:lnTo>
                    <a:pt x="12847" y="11626"/>
                  </a:lnTo>
                  <a:lnTo>
                    <a:pt x="12359" y="11406"/>
                  </a:lnTo>
                  <a:lnTo>
                    <a:pt x="11846" y="11235"/>
                  </a:lnTo>
                  <a:lnTo>
                    <a:pt x="11284" y="11064"/>
                  </a:lnTo>
                  <a:lnTo>
                    <a:pt x="10698" y="10942"/>
                  </a:lnTo>
                  <a:lnTo>
                    <a:pt x="10063" y="10820"/>
                  </a:lnTo>
                  <a:lnTo>
                    <a:pt x="9428" y="10747"/>
                  </a:lnTo>
                  <a:lnTo>
                    <a:pt x="9110" y="10722"/>
                  </a:lnTo>
                  <a:lnTo>
                    <a:pt x="9110" y="9623"/>
                  </a:lnTo>
                  <a:lnTo>
                    <a:pt x="9428" y="9404"/>
                  </a:lnTo>
                  <a:lnTo>
                    <a:pt x="9745" y="9159"/>
                  </a:lnTo>
                  <a:lnTo>
                    <a:pt x="10039" y="8891"/>
                  </a:lnTo>
                  <a:lnTo>
                    <a:pt x="10332" y="8598"/>
                  </a:lnTo>
                  <a:lnTo>
                    <a:pt x="10576" y="8256"/>
                  </a:lnTo>
                  <a:lnTo>
                    <a:pt x="10796" y="7889"/>
                  </a:lnTo>
                  <a:lnTo>
                    <a:pt x="11015" y="7523"/>
                  </a:lnTo>
                  <a:lnTo>
                    <a:pt x="11186" y="7108"/>
                  </a:lnTo>
                  <a:lnTo>
                    <a:pt x="11260" y="7132"/>
                  </a:lnTo>
                  <a:lnTo>
                    <a:pt x="11406" y="7132"/>
                  </a:lnTo>
                  <a:lnTo>
                    <a:pt x="11528" y="7059"/>
                  </a:lnTo>
                  <a:lnTo>
                    <a:pt x="11650" y="6961"/>
                  </a:lnTo>
                  <a:lnTo>
                    <a:pt x="11748" y="6790"/>
                  </a:lnTo>
                  <a:lnTo>
                    <a:pt x="11846" y="6619"/>
                  </a:lnTo>
                  <a:lnTo>
                    <a:pt x="11944" y="6400"/>
                  </a:lnTo>
                  <a:lnTo>
                    <a:pt x="11992" y="6155"/>
                  </a:lnTo>
                  <a:lnTo>
                    <a:pt x="12041" y="5887"/>
                  </a:lnTo>
                  <a:lnTo>
                    <a:pt x="12066" y="5642"/>
                  </a:lnTo>
                  <a:lnTo>
                    <a:pt x="12041" y="5398"/>
                  </a:lnTo>
                  <a:lnTo>
                    <a:pt x="12017" y="5203"/>
                  </a:lnTo>
                  <a:lnTo>
                    <a:pt x="11968" y="5007"/>
                  </a:lnTo>
                  <a:lnTo>
                    <a:pt x="11919" y="4836"/>
                  </a:lnTo>
                  <a:lnTo>
                    <a:pt x="11846" y="4690"/>
                  </a:lnTo>
                  <a:lnTo>
                    <a:pt x="11748" y="4592"/>
                  </a:lnTo>
                  <a:lnTo>
                    <a:pt x="11626" y="4519"/>
                  </a:lnTo>
                  <a:lnTo>
                    <a:pt x="11699" y="4153"/>
                  </a:lnTo>
                  <a:lnTo>
                    <a:pt x="11724" y="3811"/>
                  </a:lnTo>
                  <a:lnTo>
                    <a:pt x="11724" y="3493"/>
                  </a:lnTo>
                  <a:lnTo>
                    <a:pt x="11724" y="3200"/>
                  </a:lnTo>
                  <a:lnTo>
                    <a:pt x="11699" y="2907"/>
                  </a:lnTo>
                  <a:lnTo>
                    <a:pt x="11650" y="2638"/>
                  </a:lnTo>
                  <a:lnTo>
                    <a:pt x="11577" y="2394"/>
                  </a:lnTo>
                  <a:lnTo>
                    <a:pt x="11504" y="2150"/>
                  </a:lnTo>
                  <a:lnTo>
                    <a:pt x="11406" y="1930"/>
                  </a:lnTo>
                  <a:lnTo>
                    <a:pt x="11309" y="1710"/>
                  </a:lnTo>
                  <a:lnTo>
                    <a:pt x="11186" y="1515"/>
                  </a:lnTo>
                  <a:lnTo>
                    <a:pt x="11040" y="1344"/>
                  </a:lnTo>
                  <a:lnTo>
                    <a:pt x="10893" y="1173"/>
                  </a:lnTo>
                  <a:lnTo>
                    <a:pt x="10747" y="1026"/>
                  </a:lnTo>
                  <a:lnTo>
                    <a:pt x="10429" y="758"/>
                  </a:lnTo>
                  <a:lnTo>
                    <a:pt x="10063" y="562"/>
                  </a:lnTo>
                  <a:lnTo>
                    <a:pt x="9697" y="367"/>
                  </a:lnTo>
                  <a:lnTo>
                    <a:pt x="9330" y="245"/>
                  </a:lnTo>
                  <a:lnTo>
                    <a:pt x="8964" y="147"/>
                  </a:lnTo>
                  <a:lnTo>
                    <a:pt x="8598" y="74"/>
                  </a:lnTo>
                  <a:lnTo>
                    <a:pt x="8256" y="25"/>
                  </a:lnTo>
                  <a:lnTo>
                    <a:pt x="7938" y="1"/>
                  </a:lnTo>
                  <a:close/>
                </a:path>
              </a:pathLst>
            </a:custGeom>
            <a:solidFill>
              <a:schemeClr val="accent1"/>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557" name="Google Shape;557;p16"/>
            <p:cNvSpPr/>
            <p:nvPr/>
          </p:nvSpPr>
          <p:spPr>
            <a:xfrm>
              <a:off x="822350" y="3616426"/>
              <a:ext cx="301060" cy="317403"/>
            </a:xfrm>
            <a:custGeom>
              <a:avLst/>
              <a:gdLst/>
              <a:ahLst/>
              <a:cxnLst/>
              <a:rect l="l" t="t" r="r" b="b"/>
              <a:pathLst>
                <a:path w="15290" h="16120" extrusionOk="0">
                  <a:moveTo>
                    <a:pt x="7645" y="1"/>
                  </a:moveTo>
                  <a:lnTo>
                    <a:pt x="7303" y="25"/>
                  </a:lnTo>
                  <a:lnTo>
                    <a:pt x="7010" y="98"/>
                  </a:lnTo>
                  <a:lnTo>
                    <a:pt x="6766" y="172"/>
                  </a:lnTo>
                  <a:lnTo>
                    <a:pt x="6546" y="294"/>
                  </a:lnTo>
                  <a:lnTo>
                    <a:pt x="6351" y="391"/>
                  </a:lnTo>
                  <a:lnTo>
                    <a:pt x="6204" y="538"/>
                  </a:lnTo>
                  <a:lnTo>
                    <a:pt x="6058" y="660"/>
                  </a:lnTo>
                  <a:lnTo>
                    <a:pt x="5960" y="782"/>
                  </a:lnTo>
                  <a:lnTo>
                    <a:pt x="5569" y="856"/>
                  </a:lnTo>
                  <a:lnTo>
                    <a:pt x="5203" y="978"/>
                  </a:lnTo>
                  <a:lnTo>
                    <a:pt x="4885" y="1149"/>
                  </a:lnTo>
                  <a:lnTo>
                    <a:pt x="4617" y="1320"/>
                  </a:lnTo>
                  <a:lnTo>
                    <a:pt x="4372" y="1539"/>
                  </a:lnTo>
                  <a:lnTo>
                    <a:pt x="4177" y="1759"/>
                  </a:lnTo>
                  <a:lnTo>
                    <a:pt x="4030" y="2028"/>
                  </a:lnTo>
                  <a:lnTo>
                    <a:pt x="3908" y="2296"/>
                  </a:lnTo>
                  <a:lnTo>
                    <a:pt x="3811" y="2565"/>
                  </a:lnTo>
                  <a:lnTo>
                    <a:pt x="3737" y="2834"/>
                  </a:lnTo>
                  <a:lnTo>
                    <a:pt x="3689" y="3127"/>
                  </a:lnTo>
                  <a:lnTo>
                    <a:pt x="3640" y="3420"/>
                  </a:lnTo>
                  <a:lnTo>
                    <a:pt x="3640" y="3713"/>
                  </a:lnTo>
                  <a:lnTo>
                    <a:pt x="3640" y="3982"/>
                  </a:lnTo>
                  <a:lnTo>
                    <a:pt x="3689" y="4495"/>
                  </a:lnTo>
                  <a:lnTo>
                    <a:pt x="3689" y="4519"/>
                  </a:lnTo>
                  <a:lnTo>
                    <a:pt x="3566" y="4568"/>
                  </a:lnTo>
                  <a:lnTo>
                    <a:pt x="3469" y="4666"/>
                  </a:lnTo>
                  <a:lnTo>
                    <a:pt x="3395" y="4812"/>
                  </a:lnTo>
                  <a:lnTo>
                    <a:pt x="3322" y="4983"/>
                  </a:lnTo>
                  <a:lnTo>
                    <a:pt x="3273" y="5178"/>
                  </a:lnTo>
                  <a:lnTo>
                    <a:pt x="3249" y="5398"/>
                  </a:lnTo>
                  <a:lnTo>
                    <a:pt x="3224" y="5642"/>
                  </a:lnTo>
                  <a:lnTo>
                    <a:pt x="3249" y="5887"/>
                  </a:lnTo>
                  <a:lnTo>
                    <a:pt x="3298" y="6155"/>
                  </a:lnTo>
                  <a:lnTo>
                    <a:pt x="3347" y="6400"/>
                  </a:lnTo>
                  <a:lnTo>
                    <a:pt x="3444" y="6619"/>
                  </a:lnTo>
                  <a:lnTo>
                    <a:pt x="3542" y="6790"/>
                  </a:lnTo>
                  <a:lnTo>
                    <a:pt x="3640" y="6961"/>
                  </a:lnTo>
                  <a:lnTo>
                    <a:pt x="3762" y="7059"/>
                  </a:lnTo>
                  <a:lnTo>
                    <a:pt x="3884" y="7132"/>
                  </a:lnTo>
                  <a:lnTo>
                    <a:pt x="4030" y="7132"/>
                  </a:lnTo>
                  <a:lnTo>
                    <a:pt x="4104" y="7108"/>
                  </a:lnTo>
                  <a:lnTo>
                    <a:pt x="4275" y="7523"/>
                  </a:lnTo>
                  <a:lnTo>
                    <a:pt x="4494" y="7889"/>
                  </a:lnTo>
                  <a:lnTo>
                    <a:pt x="4714" y="8256"/>
                  </a:lnTo>
                  <a:lnTo>
                    <a:pt x="4983" y="8598"/>
                  </a:lnTo>
                  <a:lnTo>
                    <a:pt x="5252" y="8891"/>
                  </a:lnTo>
                  <a:lnTo>
                    <a:pt x="5545" y="9159"/>
                  </a:lnTo>
                  <a:lnTo>
                    <a:pt x="5862" y="9404"/>
                  </a:lnTo>
                  <a:lnTo>
                    <a:pt x="6180" y="9623"/>
                  </a:lnTo>
                  <a:lnTo>
                    <a:pt x="6180" y="10698"/>
                  </a:lnTo>
                  <a:lnTo>
                    <a:pt x="5667" y="10747"/>
                  </a:lnTo>
                  <a:lnTo>
                    <a:pt x="5081" y="10845"/>
                  </a:lnTo>
                  <a:lnTo>
                    <a:pt x="4519" y="10967"/>
                  </a:lnTo>
                  <a:lnTo>
                    <a:pt x="3957" y="11089"/>
                  </a:lnTo>
                  <a:lnTo>
                    <a:pt x="3420" y="11260"/>
                  </a:lnTo>
                  <a:lnTo>
                    <a:pt x="2931" y="11455"/>
                  </a:lnTo>
                  <a:lnTo>
                    <a:pt x="2467" y="11675"/>
                  </a:lnTo>
                  <a:lnTo>
                    <a:pt x="2028" y="11919"/>
                  </a:lnTo>
                  <a:lnTo>
                    <a:pt x="1637" y="12188"/>
                  </a:lnTo>
                  <a:lnTo>
                    <a:pt x="1271" y="12456"/>
                  </a:lnTo>
                  <a:lnTo>
                    <a:pt x="953" y="12774"/>
                  </a:lnTo>
                  <a:lnTo>
                    <a:pt x="684" y="13116"/>
                  </a:lnTo>
                  <a:lnTo>
                    <a:pt x="440" y="13458"/>
                  </a:lnTo>
                  <a:lnTo>
                    <a:pt x="269" y="13849"/>
                  </a:lnTo>
                  <a:lnTo>
                    <a:pt x="123" y="14239"/>
                  </a:lnTo>
                  <a:lnTo>
                    <a:pt x="49" y="14679"/>
                  </a:lnTo>
                  <a:lnTo>
                    <a:pt x="1" y="15119"/>
                  </a:lnTo>
                  <a:lnTo>
                    <a:pt x="49" y="15167"/>
                  </a:lnTo>
                  <a:lnTo>
                    <a:pt x="245" y="15265"/>
                  </a:lnTo>
                  <a:lnTo>
                    <a:pt x="416" y="15338"/>
                  </a:lnTo>
                  <a:lnTo>
                    <a:pt x="636" y="15436"/>
                  </a:lnTo>
                  <a:lnTo>
                    <a:pt x="904" y="15534"/>
                  </a:lnTo>
                  <a:lnTo>
                    <a:pt x="1271" y="15607"/>
                  </a:lnTo>
                  <a:lnTo>
                    <a:pt x="1710" y="15705"/>
                  </a:lnTo>
                  <a:lnTo>
                    <a:pt x="2223" y="15802"/>
                  </a:lnTo>
                  <a:lnTo>
                    <a:pt x="2834" y="15876"/>
                  </a:lnTo>
                  <a:lnTo>
                    <a:pt x="3566" y="15973"/>
                  </a:lnTo>
                  <a:lnTo>
                    <a:pt x="4397" y="16022"/>
                  </a:lnTo>
                  <a:lnTo>
                    <a:pt x="5325" y="16071"/>
                  </a:lnTo>
                  <a:lnTo>
                    <a:pt x="6399" y="16096"/>
                  </a:lnTo>
                  <a:lnTo>
                    <a:pt x="7621" y="16120"/>
                  </a:lnTo>
                  <a:lnTo>
                    <a:pt x="8817" y="16096"/>
                  </a:lnTo>
                  <a:lnTo>
                    <a:pt x="9892" y="16071"/>
                  </a:lnTo>
                  <a:lnTo>
                    <a:pt x="10844" y="16022"/>
                  </a:lnTo>
                  <a:lnTo>
                    <a:pt x="11675" y="15973"/>
                  </a:lnTo>
                  <a:lnTo>
                    <a:pt x="12408" y="15876"/>
                  </a:lnTo>
                  <a:lnTo>
                    <a:pt x="13018" y="15802"/>
                  </a:lnTo>
                  <a:lnTo>
                    <a:pt x="13555" y="15705"/>
                  </a:lnTo>
                  <a:lnTo>
                    <a:pt x="13995" y="15607"/>
                  </a:lnTo>
                  <a:lnTo>
                    <a:pt x="14361" y="15534"/>
                  </a:lnTo>
                  <a:lnTo>
                    <a:pt x="14654" y="15436"/>
                  </a:lnTo>
                  <a:lnTo>
                    <a:pt x="14874" y="15338"/>
                  </a:lnTo>
                  <a:lnTo>
                    <a:pt x="15045" y="15265"/>
                  </a:lnTo>
                  <a:lnTo>
                    <a:pt x="15216" y="15167"/>
                  </a:lnTo>
                  <a:lnTo>
                    <a:pt x="15289" y="15119"/>
                  </a:lnTo>
                  <a:lnTo>
                    <a:pt x="15241" y="14655"/>
                  </a:lnTo>
                  <a:lnTo>
                    <a:pt x="15167" y="14215"/>
                  </a:lnTo>
                  <a:lnTo>
                    <a:pt x="15045" y="13800"/>
                  </a:lnTo>
                  <a:lnTo>
                    <a:pt x="14874" y="13409"/>
                  </a:lnTo>
                  <a:lnTo>
                    <a:pt x="14630" y="13043"/>
                  </a:lnTo>
                  <a:lnTo>
                    <a:pt x="14361" y="12701"/>
                  </a:lnTo>
                  <a:lnTo>
                    <a:pt x="14044" y="12408"/>
                  </a:lnTo>
                  <a:lnTo>
                    <a:pt x="13678" y="12115"/>
                  </a:lnTo>
                  <a:lnTo>
                    <a:pt x="13287" y="11846"/>
                  </a:lnTo>
                  <a:lnTo>
                    <a:pt x="12847" y="11626"/>
                  </a:lnTo>
                  <a:lnTo>
                    <a:pt x="12359" y="11406"/>
                  </a:lnTo>
                  <a:lnTo>
                    <a:pt x="11846" y="11235"/>
                  </a:lnTo>
                  <a:lnTo>
                    <a:pt x="11284" y="11064"/>
                  </a:lnTo>
                  <a:lnTo>
                    <a:pt x="10698" y="10942"/>
                  </a:lnTo>
                  <a:lnTo>
                    <a:pt x="10063" y="10820"/>
                  </a:lnTo>
                  <a:lnTo>
                    <a:pt x="9428" y="10747"/>
                  </a:lnTo>
                  <a:lnTo>
                    <a:pt x="9110" y="10722"/>
                  </a:lnTo>
                  <a:lnTo>
                    <a:pt x="9110" y="9623"/>
                  </a:lnTo>
                  <a:lnTo>
                    <a:pt x="9428" y="9404"/>
                  </a:lnTo>
                  <a:lnTo>
                    <a:pt x="9745" y="9159"/>
                  </a:lnTo>
                  <a:lnTo>
                    <a:pt x="10039" y="8891"/>
                  </a:lnTo>
                  <a:lnTo>
                    <a:pt x="10332" y="8598"/>
                  </a:lnTo>
                  <a:lnTo>
                    <a:pt x="10576" y="8256"/>
                  </a:lnTo>
                  <a:lnTo>
                    <a:pt x="10796" y="7889"/>
                  </a:lnTo>
                  <a:lnTo>
                    <a:pt x="11015" y="7523"/>
                  </a:lnTo>
                  <a:lnTo>
                    <a:pt x="11186" y="7108"/>
                  </a:lnTo>
                  <a:lnTo>
                    <a:pt x="11260" y="7132"/>
                  </a:lnTo>
                  <a:lnTo>
                    <a:pt x="11406" y="7132"/>
                  </a:lnTo>
                  <a:lnTo>
                    <a:pt x="11528" y="7059"/>
                  </a:lnTo>
                  <a:lnTo>
                    <a:pt x="11650" y="6961"/>
                  </a:lnTo>
                  <a:lnTo>
                    <a:pt x="11748" y="6790"/>
                  </a:lnTo>
                  <a:lnTo>
                    <a:pt x="11846" y="6619"/>
                  </a:lnTo>
                  <a:lnTo>
                    <a:pt x="11944" y="6400"/>
                  </a:lnTo>
                  <a:lnTo>
                    <a:pt x="11992" y="6155"/>
                  </a:lnTo>
                  <a:lnTo>
                    <a:pt x="12041" y="5887"/>
                  </a:lnTo>
                  <a:lnTo>
                    <a:pt x="12066" y="5642"/>
                  </a:lnTo>
                  <a:lnTo>
                    <a:pt x="12041" y="5398"/>
                  </a:lnTo>
                  <a:lnTo>
                    <a:pt x="12017" y="5203"/>
                  </a:lnTo>
                  <a:lnTo>
                    <a:pt x="11968" y="5007"/>
                  </a:lnTo>
                  <a:lnTo>
                    <a:pt x="11919" y="4836"/>
                  </a:lnTo>
                  <a:lnTo>
                    <a:pt x="11846" y="4690"/>
                  </a:lnTo>
                  <a:lnTo>
                    <a:pt x="11748" y="4592"/>
                  </a:lnTo>
                  <a:lnTo>
                    <a:pt x="11626" y="4519"/>
                  </a:lnTo>
                  <a:lnTo>
                    <a:pt x="11699" y="4153"/>
                  </a:lnTo>
                  <a:lnTo>
                    <a:pt x="11724" y="3811"/>
                  </a:lnTo>
                  <a:lnTo>
                    <a:pt x="11724" y="3493"/>
                  </a:lnTo>
                  <a:lnTo>
                    <a:pt x="11724" y="3200"/>
                  </a:lnTo>
                  <a:lnTo>
                    <a:pt x="11699" y="2907"/>
                  </a:lnTo>
                  <a:lnTo>
                    <a:pt x="11650" y="2638"/>
                  </a:lnTo>
                  <a:lnTo>
                    <a:pt x="11577" y="2394"/>
                  </a:lnTo>
                  <a:lnTo>
                    <a:pt x="11504" y="2150"/>
                  </a:lnTo>
                  <a:lnTo>
                    <a:pt x="11406" y="1930"/>
                  </a:lnTo>
                  <a:lnTo>
                    <a:pt x="11309" y="1710"/>
                  </a:lnTo>
                  <a:lnTo>
                    <a:pt x="11186" y="1515"/>
                  </a:lnTo>
                  <a:lnTo>
                    <a:pt x="11040" y="1344"/>
                  </a:lnTo>
                  <a:lnTo>
                    <a:pt x="10893" y="1173"/>
                  </a:lnTo>
                  <a:lnTo>
                    <a:pt x="10747" y="1026"/>
                  </a:lnTo>
                  <a:lnTo>
                    <a:pt x="10429" y="758"/>
                  </a:lnTo>
                  <a:lnTo>
                    <a:pt x="10063" y="562"/>
                  </a:lnTo>
                  <a:lnTo>
                    <a:pt x="9697" y="367"/>
                  </a:lnTo>
                  <a:lnTo>
                    <a:pt x="9330" y="245"/>
                  </a:lnTo>
                  <a:lnTo>
                    <a:pt x="8964" y="147"/>
                  </a:lnTo>
                  <a:lnTo>
                    <a:pt x="8598" y="74"/>
                  </a:lnTo>
                  <a:lnTo>
                    <a:pt x="8256" y="25"/>
                  </a:lnTo>
                  <a:lnTo>
                    <a:pt x="7938" y="1"/>
                  </a:lnTo>
                  <a:close/>
                </a:path>
              </a:pathLst>
            </a:custGeom>
            <a:solidFill>
              <a:schemeClr val="accent1"/>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558" name="Google Shape;558;p16"/>
            <p:cNvSpPr/>
            <p:nvPr/>
          </p:nvSpPr>
          <p:spPr>
            <a:xfrm>
              <a:off x="1187275" y="3616426"/>
              <a:ext cx="301060" cy="317403"/>
            </a:xfrm>
            <a:custGeom>
              <a:avLst/>
              <a:gdLst/>
              <a:ahLst/>
              <a:cxnLst/>
              <a:rect l="l" t="t" r="r" b="b"/>
              <a:pathLst>
                <a:path w="15290" h="16120" extrusionOk="0">
                  <a:moveTo>
                    <a:pt x="7645" y="1"/>
                  </a:moveTo>
                  <a:lnTo>
                    <a:pt x="7303" y="25"/>
                  </a:lnTo>
                  <a:lnTo>
                    <a:pt x="7010" y="98"/>
                  </a:lnTo>
                  <a:lnTo>
                    <a:pt x="6766" y="172"/>
                  </a:lnTo>
                  <a:lnTo>
                    <a:pt x="6546" y="294"/>
                  </a:lnTo>
                  <a:lnTo>
                    <a:pt x="6351" y="391"/>
                  </a:lnTo>
                  <a:lnTo>
                    <a:pt x="6204" y="538"/>
                  </a:lnTo>
                  <a:lnTo>
                    <a:pt x="6058" y="660"/>
                  </a:lnTo>
                  <a:lnTo>
                    <a:pt x="5960" y="782"/>
                  </a:lnTo>
                  <a:lnTo>
                    <a:pt x="5569" y="856"/>
                  </a:lnTo>
                  <a:lnTo>
                    <a:pt x="5203" y="978"/>
                  </a:lnTo>
                  <a:lnTo>
                    <a:pt x="4885" y="1149"/>
                  </a:lnTo>
                  <a:lnTo>
                    <a:pt x="4617" y="1320"/>
                  </a:lnTo>
                  <a:lnTo>
                    <a:pt x="4372" y="1539"/>
                  </a:lnTo>
                  <a:lnTo>
                    <a:pt x="4177" y="1759"/>
                  </a:lnTo>
                  <a:lnTo>
                    <a:pt x="4030" y="2028"/>
                  </a:lnTo>
                  <a:lnTo>
                    <a:pt x="3908" y="2296"/>
                  </a:lnTo>
                  <a:lnTo>
                    <a:pt x="3811" y="2565"/>
                  </a:lnTo>
                  <a:lnTo>
                    <a:pt x="3737" y="2834"/>
                  </a:lnTo>
                  <a:lnTo>
                    <a:pt x="3689" y="3127"/>
                  </a:lnTo>
                  <a:lnTo>
                    <a:pt x="3640" y="3420"/>
                  </a:lnTo>
                  <a:lnTo>
                    <a:pt x="3640" y="3713"/>
                  </a:lnTo>
                  <a:lnTo>
                    <a:pt x="3640" y="3982"/>
                  </a:lnTo>
                  <a:lnTo>
                    <a:pt x="3689" y="4495"/>
                  </a:lnTo>
                  <a:lnTo>
                    <a:pt x="3689" y="4519"/>
                  </a:lnTo>
                  <a:lnTo>
                    <a:pt x="3566" y="4568"/>
                  </a:lnTo>
                  <a:lnTo>
                    <a:pt x="3469" y="4666"/>
                  </a:lnTo>
                  <a:lnTo>
                    <a:pt x="3395" y="4812"/>
                  </a:lnTo>
                  <a:lnTo>
                    <a:pt x="3322" y="4983"/>
                  </a:lnTo>
                  <a:lnTo>
                    <a:pt x="3273" y="5178"/>
                  </a:lnTo>
                  <a:lnTo>
                    <a:pt x="3249" y="5398"/>
                  </a:lnTo>
                  <a:lnTo>
                    <a:pt x="3224" y="5642"/>
                  </a:lnTo>
                  <a:lnTo>
                    <a:pt x="3249" y="5887"/>
                  </a:lnTo>
                  <a:lnTo>
                    <a:pt x="3298" y="6155"/>
                  </a:lnTo>
                  <a:lnTo>
                    <a:pt x="3347" y="6400"/>
                  </a:lnTo>
                  <a:lnTo>
                    <a:pt x="3444" y="6619"/>
                  </a:lnTo>
                  <a:lnTo>
                    <a:pt x="3542" y="6790"/>
                  </a:lnTo>
                  <a:lnTo>
                    <a:pt x="3640" y="6961"/>
                  </a:lnTo>
                  <a:lnTo>
                    <a:pt x="3762" y="7059"/>
                  </a:lnTo>
                  <a:lnTo>
                    <a:pt x="3884" y="7132"/>
                  </a:lnTo>
                  <a:lnTo>
                    <a:pt x="4030" y="7132"/>
                  </a:lnTo>
                  <a:lnTo>
                    <a:pt x="4104" y="7108"/>
                  </a:lnTo>
                  <a:lnTo>
                    <a:pt x="4275" y="7523"/>
                  </a:lnTo>
                  <a:lnTo>
                    <a:pt x="4494" y="7889"/>
                  </a:lnTo>
                  <a:lnTo>
                    <a:pt x="4714" y="8256"/>
                  </a:lnTo>
                  <a:lnTo>
                    <a:pt x="4983" y="8598"/>
                  </a:lnTo>
                  <a:lnTo>
                    <a:pt x="5252" y="8891"/>
                  </a:lnTo>
                  <a:lnTo>
                    <a:pt x="5545" y="9159"/>
                  </a:lnTo>
                  <a:lnTo>
                    <a:pt x="5862" y="9404"/>
                  </a:lnTo>
                  <a:lnTo>
                    <a:pt x="6180" y="9623"/>
                  </a:lnTo>
                  <a:lnTo>
                    <a:pt x="6180" y="10698"/>
                  </a:lnTo>
                  <a:lnTo>
                    <a:pt x="5667" y="10747"/>
                  </a:lnTo>
                  <a:lnTo>
                    <a:pt x="5081" y="10845"/>
                  </a:lnTo>
                  <a:lnTo>
                    <a:pt x="4519" y="10967"/>
                  </a:lnTo>
                  <a:lnTo>
                    <a:pt x="3957" y="11089"/>
                  </a:lnTo>
                  <a:lnTo>
                    <a:pt x="3420" y="11260"/>
                  </a:lnTo>
                  <a:lnTo>
                    <a:pt x="2931" y="11455"/>
                  </a:lnTo>
                  <a:lnTo>
                    <a:pt x="2467" y="11675"/>
                  </a:lnTo>
                  <a:lnTo>
                    <a:pt x="2028" y="11919"/>
                  </a:lnTo>
                  <a:lnTo>
                    <a:pt x="1637" y="12188"/>
                  </a:lnTo>
                  <a:lnTo>
                    <a:pt x="1271" y="12456"/>
                  </a:lnTo>
                  <a:lnTo>
                    <a:pt x="953" y="12774"/>
                  </a:lnTo>
                  <a:lnTo>
                    <a:pt x="684" y="13116"/>
                  </a:lnTo>
                  <a:lnTo>
                    <a:pt x="440" y="13458"/>
                  </a:lnTo>
                  <a:lnTo>
                    <a:pt x="269" y="13849"/>
                  </a:lnTo>
                  <a:lnTo>
                    <a:pt x="123" y="14239"/>
                  </a:lnTo>
                  <a:lnTo>
                    <a:pt x="49" y="14679"/>
                  </a:lnTo>
                  <a:lnTo>
                    <a:pt x="1" y="15119"/>
                  </a:lnTo>
                  <a:lnTo>
                    <a:pt x="49" y="15167"/>
                  </a:lnTo>
                  <a:lnTo>
                    <a:pt x="245" y="15265"/>
                  </a:lnTo>
                  <a:lnTo>
                    <a:pt x="416" y="15338"/>
                  </a:lnTo>
                  <a:lnTo>
                    <a:pt x="636" y="15436"/>
                  </a:lnTo>
                  <a:lnTo>
                    <a:pt x="904" y="15534"/>
                  </a:lnTo>
                  <a:lnTo>
                    <a:pt x="1271" y="15607"/>
                  </a:lnTo>
                  <a:lnTo>
                    <a:pt x="1710" y="15705"/>
                  </a:lnTo>
                  <a:lnTo>
                    <a:pt x="2223" y="15802"/>
                  </a:lnTo>
                  <a:lnTo>
                    <a:pt x="2834" y="15876"/>
                  </a:lnTo>
                  <a:lnTo>
                    <a:pt x="3566" y="15973"/>
                  </a:lnTo>
                  <a:lnTo>
                    <a:pt x="4397" y="16022"/>
                  </a:lnTo>
                  <a:lnTo>
                    <a:pt x="5325" y="16071"/>
                  </a:lnTo>
                  <a:lnTo>
                    <a:pt x="6399" y="16096"/>
                  </a:lnTo>
                  <a:lnTo>
                    <a:pt x="7621" y="16120"/>
                  </a:lnTo>
                  <a:lnTo>
                    <a:pt x="8817" y="16096"/>
                  </a:lnTo>
                  <a:lnTo>
                    <a:pt x="9892" y="16071"/>
                  </a:lnTo>
                  <a:lnTo>
                    <a:pt x="10844" y="16022"/>
                  </a:lnTo>
                  <a:lnTo>
                    <a:pt x="11675" y="15973"/>
                  </a:lnTo>
                  <a:lnTo>
                    <a:pt x="12408" y="15876"/>
                  </a:lnTo>
                  <a:lnTo>
                    <a:pt x="13018" y="15802"/>
                  </a:lnTo>
                  <a:lnTo>
                    <a:pt x="13555" y="15705"/>
                  </a:lnTo>
                  <a:lnTo>
                    <a:pt x="13995" y="15607"/>
                  </a:lnTo>
                  <a:lnTo>
                    <a:pt x="14361" y="15534"/>
                  </a:lnTo>
                  <a:lnTo>
                    <a:pt x="14654" y="15436"/>
                  </a:lnTo>
                  <a:lnTo>
                    <a:pt x="14874" y="15338"/>
                  </a:lnTo>
                  <a:lnTo>
                    <a:pt x="15045" y="15265"/>
                  </a:lnTo>
                  <a:lnTo>
                    <a:pt x="15216" y="15167"/>
                  </a:lnTo>
                  <a:lnTo>
                    <a:pt x="15289" y="15119"/>
                  </a:lnTo>
                  <a:lnTo>
                    <a:pt x="15241" y="14655"/>
                  </a:lnTo>
                  <a:lnTo>
                    <a:pt x="15167" y="14215"/>
                  </a:lnTo>
                  <a:lnTo>
                    <a:pt x="15045" y="13800"/>
                  </a:lnTo>
                  <a:lnTo>
                    <a:pt x="14874" y="13409"/>
                  </a:lnTo>
                  <a:lnTo>
                    <a:pt x="14630" y="13043"/>
                  </a:lnTo>
                  <a:lnTo>
                    <a:pt x="14361" y="12701"/>
                  </a:lnTo>
                  <a:lnTo>
                    <a:pt x="14044" y="12408"/>
                  </a:lnTo>
                  <a:lnTo>
                    <a:pt x="13678" y="12115"/>
                  </a:lnTo>
                  <a:lnTo>
                    <a:pt x="13287" y="11846"/>
                  </a:lnTo>
                  <a:lnTo>
                    <a:pt x="12847" y="11626"/>
                  </a:lnTo>
                  <a:lnTo>
                    <a:pt x="12359" y="11406"/>
                  </a:lnTo>
                  <a:lnTo>
                    <a:pt x="11846" y="11235"/>
                  </a:lnTo>
                  <a:lnTo>
                    <a:pt x="11284" y="11064"/>
                  </a:lnTo>
                  <a:lnTo>
                    <a:pt x="10698" y="10942"/>
                  </a:lnTo>
                  <a:lnTo>
                    <a:pt x="10063" y="10820"/>
                  </a:lnTo>
                  <a:lnTo>
                    <a:pt x="9428" y="10747"/>
                  </a:lnTo>
                  <a:lnTo>
                    <a:pt x="9110" y="10722"/>
                  </a:lnTo>
                  <a:lnTo>
                    <a:pt x="9110" y="9623"/>
                  </a:lnTo>
                  <a:lnTo>
                    <a:pt x="9428" y="9404"/>
                  </a:lnTo>
                  <a:lnTo>
                    <a:pt x="9745" y="9159"/>
                  </a:lnTo>
                  <a:lnTo>
                    <a:pt x="10039" y="8891"/>
                  </a:lnTo>
                  <a:lnTo>
                    <a:pt x="10332" y="8598"/>
                  </a:lnTo>
                  <a:lnTo>
                    <a:pt x="10576" y="8256"/>
                  </a:lnTo>
                  <a:lnTo>
                    <a:pt x="10796" y="7889"/>
                  </a:lnTo>
                  <a:lnTo>
                    <a:pt x="11015" y="7523"/>
                  </a:lnTo>
                  <a:lnTo>
                    <a:pt x="11186" y="7108"/>
                  </a:lnTo>
                  <a:lnTo>
                    <a:pt x="11260" y="7132"/>
                  </a:lnTo>
                  <a:lnTo>
                    <a:pt x="11406" y="7132"/>
                  </a:lnTo>
                  <a:lnTo>
                    <a:pt x="11528" y="7059"/>
                  </a:lnTo>
                  <a:lnTo>
                    <a:pt x="11650" y="6961"/>
                  </a:lnTo>
                  <a:lnTo>
                    <a:pt x="11748" y="6790"/>
                  </a:lnTo>
                  <a:lnTo>
                    <a:pt x="11846" y="6619"/>
                  </a:lnTo>
                  <a:lnTo>
                    <a:pt x="11944" y="6400"/>
                  </a:lnTo>
                  <a:lnTo>
                    <a:pt x="11992" y="6155"/>
                  </a:lnTo>
                  <a:lnTo>
                    <a:pt x="12041" y="5887"/>
                  </a:lnTo>
                  <a:lnTo>
                    <a:pt x="12066" y="5642"/>
                  </a:lnTo>
                  <a:lnTo>
                    <a:pt x="12041" y="5398"/>
                  </a:lnTo>
                  <a:lnTo>
                    <a:pt x="12017" y="5203"/>
                  </a:lnTo>
                  <a:lnTo>
                    <a:pt x="11968" y="5007"/>
                  </a:lnTo>
                  <a:lnTo>
                    <a:pt x="11919" y="4836"/>
                  </a:lnTo>
                  <a:lnTo>
                    <a:pt x="11846" y="4690"/>
                  </a:lnTo>
                  <a:lnTo>
                    <a:pt x="11748" y="4592"/>
                  </a:lnTo>
                  <a:lnTo>
                    <a:pt x="11626" y="4519"/>
                  </a:lnTo>
                  <a:lnTo>
                    <a:pt x="11699" y="4153"/>
                  </a:lnTo>
                  <a:lnTo>
                    <a:pt x="11724" y="3811"/>
                  </a:lnTo>
                  <a:lnTo>
                    <a:pt x="11724" y="3493"/>
                  </a:lnTo>
                  <a:lnTo>
                    <a:pt x="11724" y="3200"/>
                  </a:lnTo>
                  <a:lnTo>
                    <a:pt x="11699" y="2907"/>
                  </a:lnTo>
                  <a:lnTo>
                    <a:pt x="11650" y="2638"/>
                  </a:lnTo>
                  <a:lnTo>
                    <a:pt x="11577" y="2394"/>
                  </a:lnTo>
                  <a:lnTo>
                    <a:pt x="11504" y="2150"/>
                  </a:lnTo>
                  <a:lnTo>
                    <a:pt x="11406" y="1930"/>
                  </a:lnTo>
                  <a:lnTo>
                    <a:pt x="11309" y="1710"/>
                  </a:lnTo>
                  <a:lnTo>
                    <a:pt x="11186" y="1515"/>
                  </a:lnTo>
                  <a:lnTo>
                    <a:pt x="11040" y="1344"/>
                  </a:lnTo>
                  <a:lnTo>
                    <a:pt x="10893" y="1173"/>
                  </a:lnTo>
                  <a:lnTo>
                    <a:pt x="10747" y="1026"/>
                  </a:lnTo>
                  <a:lnTo>
                    <a:pt x="10429" y="758"/>
                  </a:lnTo>
                  <a:lnTo>
                    <a:pt x="10063" y="562"/>
                  </a:lnTo>
                  <a:lnTo>
                    <a:pt x="9697" y="367"/>
                  </a:lnTo>
                  <a:lnTo>
                    <a:pt x="9330" y="245"/>
                  </a:lnTo>
                  <a:lnTo>
                    <a:pt x="8964" y="147"/>
                  </a:lnTo>
                  <a:lnTo>
                    <a:pt x="8598" y="74"/>
                  </a:lnTo>
                  <a:lnTo>
                    <a:pt x="8256" y="25"/>
                  </a:lnTo>
                  <a:lnTo>
                    <a:pt x="7938" y="1"/>
                  </a:lnTo>
                  <a:close/>
                </a:path>
              </a:pathLst>
            </a:custGeom>
            <a:solidFill>
              <a:schemeClr val="accent1"/>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559" name="Google Shape;559;p16"/>
            <p:cNvSpPr/>
            <p:nvPr/>
          </p:nvSpPr>
          <p:spPr>
            <a:xfrm>
              <a:off x="991600" y="3995476"/>
              <a:ext cx="301060" cy="317403"/>
            </a:xfrm>
            <a:custGeom>
              <a:avLst/>
              <a:gdLst/>
              <a:ahLst/>
              <a:cxnLst/>
              <a:rect l="l" t="t" r="r" b="b"/>
              <a:pathLst>
                <a:path w="15290" h="16120" extrusionOk="0">
                  <a:moveTo>
                    <a:pt x="7645" y="1"/>
                  </a:moveTo>
                  <a:lnTo>
                    <a:pt x="7303" y="25"/>
                  </a:lnTo>
                  <a:lnTo>
                    <a:pt x="7010" y="98"/>
                  </a:lnTo>
                  <a:lnTo>
                    <a:pt x="6766" y="172"/>
                  </a:lnTo>
                  <a:lnTo>
                    <a:pt x="6546" y="294"/>
                  </a:lnTo>
                  <a:lnTo>
                    <a:pt x="6351" y="391"/>
                  </a:lnTo>
                  <a:lnTo>
                    <a:pt x="6204" y="538"/>
                  </a:lnTo>
                  <a:lnTo>
                    <a:pt x="6058" y="660"/>
                  </a:lnTo>
                  <a:lnTo>
                    <a:pt x="5960" y="782"/>
                  </a:lnTo>
                  <a:lnTo>
                    <a:pt x="5569" y="856"/>
                  </a:lnTo>
                  <a:lnTo>
                    <a:pt x="5203" y="978"/>
                  </a:lnTo>
                  <a:lnTo>
                    <a:pt x="4885" y="1149"/>
                  </a:lnTo>
                  <a:lnTo>
                    <a:pt x="4617" y="1320"/>
                  </a:lnTo>
                  <a:lnTo>
                    <a:pt x="4372" y="1539"/>
                  </a:lnTo>
                  <a:lnTo>
                    <a:pt x="4177" y="1759"/>
                  </a:lnTo>
                  <a:lnTo>
                    <a:pt x="4030" y="2028"/>
                  </a:lnTo>
                  <a:lnTo>
                    <a:pt x="3908" y="2296"/>
                  </a:lnTo>
                  <a:lnTo>
                    <a:pt x="3811" y="2565"/>
                  </a:lnTo>
                  <a:lnTo>
                    <a:pt x="3737" y="2834"/>
                  </a:lnTo>
                  <a:lnTo>
                    <a:pt x="3689" y="3127"/>
                  </a:lnTo>
                  <a:lnTo>
                    <a:pt x="3640" y="3420"/>
                  </a:lnTo>
                  <a:lnTo>
                    <a:pt x="3640" y="3713"/>
                  </a:lnTo>
                  <a:lnTo>
                    <a:pt x="3640" y="3982"/>
                  </a:lnTo>
                  <a:lnTo>
                    <a:pt x="3689" y="4495"/>
                  </a:lnTo>
                  <a:lnTo>
                    <a:pt x="3689" y="4519"/>
                  </a:lnTo>
                  <a:lnTo>
                    <a:pt x="3566" y="4568"/>
                  </a:lnTo>
                  <a:lnTo>
                    <a:pt x="3469" y="4666"/>
                  </a:lnTo>
                  <a:lnTo>
                    <a:pt x="3395" y="4812"/>
                  </a:lnTo>
                  <a:lnTo>
                    <a:pt x="3322" y="4983"/>
                  </a:lnTo>
                  <a:lnTo>
                    <a:pt x="3273" y="5178"/>
                  </a:lnTo>
                  <a:lnTo>
                    <a:pt x="3249" y="5398"/>
                  </a:lnTo>
                  <a:lnTo>
                    <a:pt x="3224" y="5642"/>
                  </a:lnTo>
                  <a:lnTo>
                    <a:pt x="3249" y="5887"/>
                  </a:lnTo>
                  <a:lnTo>
                    <a:pt x="3298" y="6155"/>
                  </a:lnTo>
                  <a:lnTo>
                    <a:pt x="3347" y="6400"/>
                  </a:lnTo>
                  <a:lnTo>
                    <a:pt x="3444" y="6619"/>
                  </a:lnTo>
                  <a:lnTo>
                    <a:pt x="3542" y="6790"/>
                  </a:lnTo>
                  <a:lnTo>
                    <a:pt x="3640" y="6961"/>
                  </a:lnTo>
                  <a:lnTo>
                    <a:pt x="3762" y="7059"/>
                  </a:lnTo>
                  <a:lnTo>
                    <a:pt x="3884" y="7132"/>
                  </a:lnTo>
                  <a:lnTo>
                    <a:pt x="4030" y="7132"/>
                  </a:lnTo>
                  <a:lnTo>
                    <a:pt x="4104" y="7108"/>
                  </a:lnTo>
                  <a:lnTo>
                    <a:pt x="4275" y="7523"/>
                  </a:lnTo>
                  <a:lnTo>
                    <a:pt x="4494" y="7889"/>
                  </a:lnTo>
                  <a:lnTo>
                    <a:pt x="4714" y="8256"/>
                  </a:lnTo>
                  <a:lnTo>
                    <a:pt x="4983" y="8598"/>
                  </a:lnTo>
                  <a:lnTo>
                    <a:pt x="5252" y="8891"/>
                  </a:lnTo>
                  <a:lnTo>
                    <a:pt x="5545" y="9159"/>
                  </a:lnTo>
                  <a:lnTo>
                    <a:pt x="5862" y="9404"/>
                  </a:lnTo>
                  <a:lnTo>
                    <a:pt x="6180" y="9623"/>
                  </a:lnTo>
                  <a:lnTo>
                    <a:pt x="6180" y="10698"/>
                  </a:lnTo>
                  <a:lnTo>
                    <a:pt x="5667" y="10747"/>
                  </a:lnTo>
                  <a:lnTo>
                    <a:pt x="5081" y="10845"/>
                  </a:lnTo>
                  <a:lnTo>
                    <a:pt x="4519" y="10967"/>
                  </a:lnTo>
                  <a:lnTo>
                    <a:pt x="3957" y="11089"/>
                  </a:lnTo>
                  <a:lnTo>
                    <a:pt x="3420" y="11260"/>
                  </a:lnTo>
                  <a:lnTo>
                    <a:pt x="2931" y="11455"/>
                  </a:lnTo>
                  <a:lnTo>
                    <a:pt x="2467" y="11675"/>
                  </a:lnTo>
                  <a:lnTo>
                    <a:pt x="2028" y="11919"/>
                  </a:lnTo>
                  <a:lnTo>
                    <a:pt x="1637" y="12188"/>
                  </a:lnTo>
                  <a:lnTo>
                    <a:pt x="1271" y="12456"/>
                  </a:lnTo>
                  <a:lnTo>
                    <a:pt x="953" y="12774"/>
                  </a:lnTo>
                  <a:lnTo>
                    <a:pt x="684" y="13116"/>
                  </a:lnTo>
                  <a:lnTo>
                    <a:pt x="440" y="13458"/>
                  </a:lnTo>
                  <a:lnTo>
                    <a:pt x="269" y="13849"/>
                  </a:lnTo>
                  <a:lnTo>
                    <a:pt x="123" y="14239"/>
                  </a:lnTo>
                  <a:lnTo>
                    <a:pt x="49" y="14679"/>
                  </a:lnTo>
                  <a:lnTo>
                    <a:pt x="1" y="15119"/>
                  </a:lnTo>
                  <a:lnTo>
                    <a:pt x="49" y="15167"/>
                  </a:lnTo>
                  <a:lnTo>
                    <a:pt x="245" y="15265"/>
                  </a:lnTo>
                  <a:lnTo>
                    <a:pt x="416" y="15338"/>
                  </a:lnTo>
                  <a:lnTo>
                    <a:pt x="636" y="15436"/>
                  </a:lnTo>
                  <a:lnTo>
                    <a:pt x="904" y="15534"/>
                  </a:lnTo>
                  <a:lnTo>
                    <a:pt x="1271" y="15607"/>
                  </a:lnTo>
                  <a:lnTo>
                    <a:pt x="1710" y="15705"/>
                  </a:lnTo>
                  <a:lnTo>
                    <a:pt x="2223" y="15802"/>
                  </a:lnTo>
                  <a:lnTo>
                    <a:pt x="2834" y="15876"/>
                  </a:lnTo>
                  <a:lnTo>
                    <a:pt x="3566" y="15973"/>
                  </a:lnTo>
                  <a:lnTo>
                    <a:pt x="4397" y="16022"/>
                  </a:lnTo>
                  <a:lnTo>
                    <a:pt x="5325" y="16071"/>
                  </a:lnTo>
                  <a:lnTo>
                    <a:pt x="6399" y="16096"/>
                  </a:lnTo>
                  <a:lnTo>
                    <a:pt x="7621" y="16120"/>
                  </a:lnTo>
                  <a:lnTo>
                    <a:pt x="8817" y="16096"/>
                  </a:lnTo>
                  <a:lnTo>
                    <a:pt x="9892" y="16071"/>
                  </a:lnTo>
                  <a:lnTo>
                    <a:pt x="10844" y="16022"/>
                  </a:lnTo>
                  <a:lnTo>
                    <a:pt x="11675" y="15973"/>
                  </a:lnTo>
                  <a:lnTo>
                    <a:pt x="12408" y="15876"/>
                  </a:lnTo>
                  <a:lnTo>
                    <a:pt x="13018" y="15802"/>
                  </a:lnTo>
                  <a:lnTo>
                    <a:pt x="13555" y="15705"/>
                  </a:lnTo>
                  <a:lnTo>
                    <a:pt x="13995" y="15607"/>
                  </a:lnTo>
                  <a:lnTo>
                    <a:pt x="14361" y="15534"/>
                  </a:lnTo>
                  <a:lnTo>
                    <a:pt x="14654" y="15436"/>
                  </a:lnTo>
                  <a:lnTo>
                    <a:pt x="14874" y="15338"/>
                  </a:lnTo>
                  <a:lnTo>
                    <a:pt x="15045" y="15265"/>
                  </a:lnTo>
                  <a:lnTo>
                    <a:pt x="15216" y="15167"/>
                  </a:lnTo>
                  <a:lnTo>
                    <a:pt x="15289" y="15119"/>
                  </a:lnTo>
                  <a:lnTo>
                    <a:pt x="15241" y="14655"/>
                  </a:lnTo>
                  <a:lnTo>
                    <a:pt x="15167" y="14215"/>
                  </a:lnTo>
                  <a:lnTo>
                    <a:pt x="15045" y="13800"/>
                  </a:lnTo>
                  <a:lnTo>
                    <a:pt x="14874" y="13409"/>
                  </a:lnTo>
                  <a:lnTo>
                    <a:pt x="14630" y="13043"/>
                  </a:lnTo>
                  <a:lnTo>
                    <a:pt x="14361" y="12701"/>
                  </a:lnTo>
                  <a:lnTo>
                    <a:pt x="14044" y="12408"/>
                  </a:lnTo>
                  <a:lnTo>
                    <a:pt x="13678" y="12115"/>
                  </a:lnTo>
                  <a:lnTo>
                    <a:pt x="13287" y="11846"/>
                  </a:lnTo>
                  <a:lnTo>
                    <a:pt x="12847" y="11626"/>
                  </a:lnTo>
                  <a:lnTo>
                    <a:pt x="12359" y="11406"/>
                  </a:lnTo>
                  <a:lnTo>
                    <a:pt x="11846" y="11235"/>
                  </a:lnTo>
                  <a:lnTo>
                    <a:pt x="11284" y="11064"/>
                  </a:lnTo>
                  <a:lnTo>
                    <a:pt x="10698" y="10942"/>
                  </a:lnTo>
                  <a:lnTo>
                    <a:pt x="10063" y="10820"/>
                  </a:lnTo>
                  <a:lnTo>
                    <a:pt x="9428" y="10747"/>
                  </a:lnTo>
                  <a:lnTo>
                    <a:pt x="9110" y="10722"/>
                  </a:lnTo>
                  <a:lnTo>
                    <a:pt x="9110" y="9623"/>
                  </a:lnTo>
                  <a:lnTo>
                    <a:pt x="9428" y="9404"/>
                  </a:lnTo>
                  <a:lnTo>
                    <a:pt x="9745" y="9159"/>
                  </a:lnTo>
                  <a:lnTo>
                    <a:pt x="10039" y="8891"/>
                  </a:lnTo>
                  <a:lnTo>
                    <a:pt x="10332" y="8598"/>
                  </a:lnTo>
                  <a:lnTo>
                    <a:pt x="10576" y="8256"/>
                  </a:lnTo>
                  <a:lnTo>
                    <a:pt x="10796" y="7889"/>
                  </a:lnTo>
                  <a:lnTo>
                    <a:pt x="11015" y="7523"/>
                  </a:lnTo>
                  <a:lnTo>
                    <a:pt x="11186" y="7108"/>
                  </a:lnTo>
                  <a:lnTo>
                    <a:pt x="11260" y="7132"/>
                  </a:lnTo>
                  <a:lnTo>
                    <a:pt x="11406" y="7132"/>
                  </a:lnTo>
                  <a:lnTo>
                    <a:pt x="11528" y="7059"/>
                  </a:lnTo>
                  <a:lnTo>
                    <a:pt x="11650" y="6961"/>
                  </a:lnTo>
                  <a:lnTo>
                    <a:pt x="11748" y="6790"/>
                  </a:lnTo>
                  <a:lnTo>
                    <a:pt x="11846" y="6619"/>
                  </a:lnTo>
                  <a:lnTo>
                    <a:pt x="11944" y="6400"/>
                  </a:lnTo>
                  <a:lnTo>
                    <a:pt x="11992" y="6155"/>
                  </a:lnTo>
                  <a:lnTo>
                    <a:pt x="12041" y="5887"/>
                  </a:lnTo>
                  <a:lnTo>
                    <a:pt x="12066" y="5642"/>
                  </a:lnTo>
                  <a:lnTo>
                    <a:pt x="12041" y="5398"/>
                  </a:lnTo>
                  <a:lnTo>
                    <a:pt x="12017" y="5203"/>
                  </a:lnTo>
                  <a:lnTo>
                    <a:pt x="11968" y="5007"/>
                  </a:lnTo>
                  <a:lnTo>
                    <a:pt x="11919" y="4836"/>
                  </a:lnTo>
                  <a:lnTo>
                    <a:pt x="11846" y="4690"/>
                  </a:lnTo>
                  <a:lnTo>
                    <a:pt x="11748" y="4592"/>
                  </a:lnTo>
                  <a:lnTo>
                    <a:pt x="11626" y="4519"/>
                  </a:lnTo>
                  <a:lnTo>
                    <a:pt x="11699" y="4153"/>
                  </a:lnTo>
                  <a:lnTo>
                    <a:pt x="11724" y="3811"/>
                  </a:lnTo>
                  <a:lnTo>
                    <a:pt x="11724" y="3493"/>
                  </a:lnTo>
                  <a:lnTo>
                    <a:pt x="11724" y="3200"/>
                  </a:lnTo>
                  <a:lnTo>
                    <a:pt x="11699" y="2907"/>
                  </a:lnTo>
                  <a:lnTo>
                    <a:pt x="11650" y="2638"/>
                  </a:lnTo>
                  <a:lnTo>
                    <a:pt x="11577" y="2394"/>
                  </a:lnTo>
                  <a:lnTo>
                    <a:pt x="11504" y="2150"/>
                  </a:lnTo>
                  <a:lnTo>
                    <a:pt x="11406" y="1930"/>
                  </a:lnTo>
                  <a:lnTo>
                    <a:pt x="11309" y="1710"/>
                  </a:lnTo>
                  <a:lnTo>
                    <a:pt x="11186" y="1515"/>
                  </a:lnTo>
                  <a:lnTo>
                    <a:pt x="11040" y="1344"/>
                  </a:lnTo>
                  <a:lnTo>
                    <a:pt x="10893" y="1173"/>
                  </a:lnTo>
                  <a:lnTo>
                    <a:pt x="10747" y="1026"/>
                  </a:lnTo>
                  <a:lnTo>
                    <a:pt x="10429" y="758"/>
                  </a:lnTo>
                  <a:lnTo>
                    <a:pt x="10063" y="562"/>
                  </a:lnTo>
                  <a:lnTo>
                    <a:pt x="9697" y="367"/>
                  </a:lnTo>
                  <a:lnTo>
                    <a:pt x="9330" y="245"/>
                  </a:lnTo>
                  <a:lnTo>
                    <a:pt x="8964" y="147"/>
                  </a:lnTo>
                  <a:lnTo>
                    <a:pt x="8598" y="74"/>
                  </a:lnTo>
                  <a:lnTo>
                    <a:pt x="8256" y="25"/>
                  </a:lnTo>
                  <a:lnTo>
                    <a:pt x="7938" y="1"/>
                  </a:lnTo>
                  <a:close/>
                </a:path>
              </a:pathLst>
            </a:custGeom>
            <a:solidFill>
              <a:schemeClr val="accent1"/>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560" name="Google Shape;560;p16"/>
            <p:cNvSpPr/>
            <p:nvPr/>
          </p:nvSpPr>
          <p:spPr>
            <a:xfrm>
              <a:off x="247850" y="3995476"/>
              <a:ext cx="301060" cy="317403"/>
            </a:xfrm>
            <a:custGeom>
              <a:avLst/>
              <a:gdLst/>
              <a:ahLst/>
              <a:cxnLst/>
              <a:rect l="l" t="t" r="r" b="b"/>
              <a:pathLst>
                <a:path w="15290" h="16120" extrusionOk="0">
                  <a:moveTo>
                    <a:pt x="7645" y="1"/>
                  </a:moveTo>
                  <a:lnTo>
                    <a:pt x="7303" y="25"/>
                  </a:lnTo>
                  <a:lnTo>
                    <a:pt x="7010" y="98"/>
                  </a:lnTo>
                  <a:lnTo>
                    <a:pt x="6766" y="172"/>
                  </a:lnTo>
                  <a:lnTo>
                    <a:pt x="6546" y="294"/>
                  </a:lnTo>
                  <a:lnTo>
                    <a:pt x="6351" y="391"/>
                  </a:lnTo>
                  <a:lnTo>
                    <a:pt x="6204" y="538"/>
                  </a:lnTo>
                  <a:lnTo>
                    <a:pt x="6058" y="660"/>
                  </a:lnTo>
                  <a:lnTo>
                    <a:pt x="5960" y="782"/>
                  </a:lnTo>
                  <a:lnTo>
                    <a:pt x="5569" y="856"/>
                  </a:lnTo>
                  <a:lnTo>
                    <a:pt x="5203" y="978"/>
                  </a:lnTo>
                  <a:lnTo>
                    <a:pt x="4885" y="1149"/>
                  </a:lnTo>
                  <a:lnTo>
                    <a:pt x="4617" y="1320"/>
                  </a:lnTo>
                  <a:lnTo>
                    <a:pt x="4372" y="1539"/>
                  </a:lnTo>
                  <a:lnTo>
                    <a:pt x="4177" y="1759"/>
                  </a:lnTo>
                  <a:lnTo>
                    <a:pt x="4030" y="2028"/>
                  </a:lnTo>
                  <a:lnTo>
                    <a:pt x="3908" y="2296"/>
                  </a:lnTo>
                  <a:lnTo>
                    <a:pt x="3811" y="2565"/>
                  </a:lnTo>
                  <a:lnTo>
                    <a:pt x="3737" y="2834"/>
                  </a:lnTo>
                  <a:lnTo>
                    <a:pt x="3689" y="3127"/>
                  </a:lnTo>
                  <a:lnTo>
                    <a:pt x="3640" y="3420"/>
                  </a:lnTo>
                  <a:lnTo>
                    <a:pt x="3640" y="3713"/>
                  </a:lnTo>
                  <a:lnTo>
                    <a:pt x="3640" y="3982"/>
                  </a:lnTo>
                  <a:lnTo>
                    <a:pt x="3689" y="4495"/>
                  </a:lnTo>
                  <a:lnTo>
                    <a:pt x="3689" y="4519"/>
                  </a:lnTo>
                  <a:lnTo>
                    <a:pt x="3566" y="4568"/>
                  </a:lnTo>
                  <a:lnTo>
                    <a:pt x="3469" y="4666"/>
                  </a:lnTo>
                  <a:lnTo>
                    <a:pt x="3395" y="4812"/>
                  </a:lnTo>
                  <a:lnTo>
                    <a:pt x="3322" y="4983"/>
                  </a:lnTo>
                  <a:lnTo>
                    <a:pt x="3273" y="5178"/>
                  </a:lnTo>
                  <a:lnTo>
                    <a:pt x="3249" y="5398"/>
                  </a:lnTo>
                  <a:lnTo>
                    <a:pt x="3224" y="5642"/>
                  </a:lnTo>
                  <a:lnTo>
                    <a:pt x="3249" y="5887"/>
                  </a:lnTo>
                  <a:lnTo>
                    <a:pt x="3298" y="6155"/>
                  </a:lnTo>
                  <a:lnTo>
                    <a:pt x="3347" y="6400"/>
                  </a:lnTo>
                  <a:lnTo>
                    <a:pt x="3444" y="6619"/>
                  </a:lnTo>
                  <a:lnTo>
                    <a:pt x="3542" y="6790"/>
                  </a:lnTo>
                  <a:lnTo>
                    <a:pt x="3640" y="6961"/>
                  </a:lnTo>
                  <a:lnTo>
                    <a:pt x="3762" y="7059"/>
                  </a:lnTo>
                  <a:lnTo>
                    <a:pt x="3884" y="7132"/>
                  </a:lnTo>
                  <a:lnTo>
                    <a:pt x="4030" y="7132"/>
                  </a:lnTo>
                  <a:lnTo>
                    <a:pt x="4104" y="7108"/>
                  </a:lnTo>
                  <a:lnTo>
                    <a:pt x="4275" y="7523"/>
                  </a:lnTo>
                  <a:lnTo>
                    <a:pt x="4494" y="7889"/>
                  </a:lnTo>
                  <a:lnTo>
                    <a:pt x="4714" y="8256"/>
                  </a:lnTo>
                  <a:lnTo>
                    <a:pt x="4983" y="8598"/>
                  </a:lnTo>
                  <a:lnTo>
                    <a:pt x="5252" y="8891"/>
                  </a:lnTo>
                  <a:lnTo>
                    <a:pt x="5545" y="9159"/>
                  </a:lnTo>
                  <a:lnTo>
                    <a:pt x="5862" y="9404"/>
                  </a:lnTo>
                  <a:lnTo>
                    <a:pt x="6180" y="9623"/>
                  </a:lnTo>
                  <a:lnTo>
                    <a:pt x="6180" y="10698"/>
                  </a:lnTo>
                  <a:lnTo>
                    <a:pt x="5667" y="10747"/>
                  </a:lnTo>
                  <a:lnTo>
                    <a:pt x="5081" y="10845"/>
                  </a:lnTo>
                  <a:lnTo>
                    <a:pt x="4519" y="10967"/>
                  </a:lnTo>
                  <a:lnTo>
                    <a:pt x="3957" y="11089"/>
                  </a:lnTo>
                  <a:lnTo>
                    <a:pt x="3420" y="11260"/>
                  </a:lnTo>
                  <a:lnTo>
                    <a:pt x="2931" y="11455"/>
                  </a:lnTo>
                  <a:lnTo>
                    <a:pt x="2467" y="11675"/>
                  </a:lnTo>
                  <a:lnTo>
                    <a:pt x="2028" y="11919"/>
                  </a:lnTo>
                  <a:lnTo>
                    <a:pt x="1637" y="12188"/>
                  </a:lnTo>
                  <a:lnTo>
                    <a:pt x="1271" y="12456"/>
                  </a:lnTo>
                  <a:lnTo>
                    <a:pt x="953" y="12774"/>
                  </a:lnTo>
                  <a:lnTo>
                    <a:pt x="684" y="13116"/>
                  </a:lnTo>
                  <a:lnTo>
                    <a:pt x="440" y="13458"/>
                  </a:lnTo>
                  <a:lnTo>
                    <a:pt x="269" y="13849"/>
                  </a:lnTo>
                  <a:lnTo>
                    <a:pt x="123" y="14239"/>
                  </a:lnTo>
                  <a:lnTo>
                    <a:pt x="49" y="14679"/>
                  </a:lnTo>
                  <a:lnTo>
                    <a:pt x="1" y="15119"/>
                  </a:lnTo>
                  <a:lnTo>
                    <a:pt x="49" y="15167"/>
                  </a:lnTo>
                  <a:lnTo>
                    <a:pt x="245" y="15265"/>
                  </a:lnTo>
                  <a:lnTo>
                    <a:pt x="416" y="15338"/>
                  </a:lnTo>
                  <a:lnTo>
                    <a:pt x="636" y="15436"/>
                  </a:lnTo>
                  <a:lnTo>
                    <a:pt x="904" y="15534"/>
                  </a:lnTo>
                  <a:lnTo>
                    <a:pt x="1271" y="15607"/>
                  </a:lnTo>
                  <a:lnTo>
                    <a:pt x="1710" y="15705"/>
                  </a:lnTo>
                  <a:lnTo>
                    <a:pt x="2223" y="15802"/>
                  </a:lnTo>
                  <a:lnTo>
                    <a:pt x="2834" y="15876"/>
                  </a:lnTo>
                  <a:lnTo>
                    <a:pt x="3566" y="15973"/>
                  </a:lnTo>
                  <a:lnTo>
                    <a:pt x="4397" y="16022"/>
                  </a:lnTo>
                  <a:lnTo>
                    <a:pt x="5325" y="16071"/>
                  </a:lnTo>
                  <a:lnTo>
                    <a:pt x="6399" y="16096"/>
                  </a:lnTo>
                  <a:lnTo>
                    <a:pt x="7621" y="16120"/>
                  </a:lnTo>
                  <a:lnTo>
                    <a:pt x="8817" y="16096"/>
                  </a:lnTo>
                  <a:lnTo>
                    <a:pt x="9892" y="16071"/>
                  </a:lnTo>
                  <a:lnTo>
                    <a:pt x="10844" y="16022"/>
                  </a:lnTo>
                  <a:lnTo>
                    <a:pt x="11675" y="15973"/>
                  </a:lnTo>
                  <a:lnTo>
                    <a:pt x="12408" y="15876"/>
                  </a:lnTo>
                  <a:lnTo>
                    <a:pt x="13018" y="15802"/>
                  </a:lnTo>
                  <a:lnTo>
                    <a:pt x="13555" y="15705"/>
                  </a:lnTo>
                  <a:lnTo>
                    <a:pt x="13995" y="15607"/>
                  </a:lnTo>
                  <a:lnTo>
                    <a:pt x="14361" y="15534"/>
                  </a:lnTo>
                  <a:lnTo>
                    <a:pt x="14654" y="15436"/>
                  </a:lnTo>
                  <a:lnTo>
                    <a:pt x="14874" y="15338"/>
                  </a:lnTo>
                  <a:lnTo>
                    <a:pt x="15045" y="15265"/>
                  </a:lnTo>
                  <a:lnTo>
                    <a:pt x="15216" y="15167"/>
                  </a:lnTo>
                  <a:lnTo>
                    <a:pt x="15289" y="15119"/>
                  </a:lnTo>
                  <a:lnTo>
                    <a:pt x="15241" y="14655"/>
                  </a:lnTo>
                  <a:lnTo>
                    <a:pt x="15167" y="14215"/>
                  </a:lnTo>
                  <a:lnTo>
                    <a:pt x="15045" y="13800"/>
                  </a:lnTo>
                  <a:lnTo>
                    <a:pt x="14874" y="13409"/>
                  </a:lnTo>
                  <a:lnTo>
                    <a:pt x="14630" y="13043"/>
                  </a:lnTo>
                  <a:lnTo>
                    <a:pt x="14361" y="12701"/>
                  </a:lnTo>
                  <a:lnTo>
                    <a:pt x="14044" y="12408"/>
                  </a:lnTo>
                  <a:lnTo>
                    <a:pt x="13678" y="12115"/>
                  </a:lnTo>
                  <a:lnTo>
                    <a:pt x="13287" y="11846"/>
                  </a:lnTo>
                  <a:lnTo>
                    <a:pt x="12847" y="11626"/>
                  </a:lnTo>
                  <a:lnTo>
                    <a:pt x="12359" y="11406"/>
                  </a:lnTo>
                  <a:lnTo>
                    <a:pt x="11846" y="11235"/>
                  </a:lnTo>
                  <a:lnTo>
                    <a:pt x="11284" y="11064"/>
                  </a:lnTo>
                  <a:lnTo>
                    <a:pt x="10698" y="10942"/>
                  </a:lnTo>
                  <a:lnTo>
                    <a:pt x="10063" y="10820"/>
                  </a:lnTo>
                  <a:lnTo>
                    <a:pt x="9428" y="10747"/>
                  </a:lnTo>
                  <a:lnTo>
                    <a:pt x="9110" y="10722"/>
                  </a:lnTo>
                  <a:lnTo>
                    <a:pt x="9110" y="9623"/>
                  </a:lnTo>
                  <a:lnTo>
                    <a:pt x="9428" y="9404"/>
                  </a:lnTo>
                  <a:lnTo>
                    <a:pt x="9745" y="9159"/>
                  </a:lnTo>
                  <a:lnTo>
                    <a:pt x="10039" y="8891"/>
                  </a:lnTo>
                  <a:lnTo>
                    <a:pt x="10332" y="8598"/>
                  </a:lnTo>
                  <a:lnTo>
                    <a:pt x="10576" y="8256"/>
                  </a:lnTo>
                  <a:lnTo>
                    <a:pt x="10796" y="7889"/>
                  </a:lnTo>
                  <a:lnTo>
                    <a:pt x="11015" y="7523"/>
                  </a:lnTo>
                  <a:lnTo>
                    <a:pt x="11186" y="7108"/>
                  </a:lnTo>
                  <a:lnTo>
                    <a:pt x="11260" y="7132"/>
                  </a:lnTo>
                  <a:lnTo>
                    <a:pt x="11406" y="7132"/>
                  </a:lnTo>
                  <a:lnTo>
                    <a:pt x="11528" y="7059"/>
                  </a:lnTo>
                  <a:lnTo>
                    <a:pt x="11650" y="6961"/>
                  </a:lnTo>
                  <a:lnTo>
                    <a:pt x="11748" y="6790"/>
                  </a:lnTo>
                  <a:lnTo>
                    <a:pt x="11846" y="6619"/>
                  </a:lnTo>
                  <a:lnTo>
                    <a:pt x="11944" y="6400"/>
                  </a:lnTo>
                  <a:lnTo>
                    <a:pt x="11992" y="6155"/>
                  </a:lnTo>
                  <a:lnTo>
                    <a:pt x="12041" y="5887"/>
                  </a:lnTo>
                  <a:lnTo>
                    <a:pt x="12066" y="5642"/>
                  </a:lnTo>
                  <a:lnTo>
                    <a:pt x="12041" y="5398"/>
                  </a:lnTo>
                  <a:lnTo>
                    <a:pt x="12017" y="5203"/>
                  </a:lnTo>
                  <a:lnTo>
                    <a:pt x="11968" y="5007"/>
                  </a:lnTo>
                  <a:lnTo>
                    <a:pt x="11919" y="4836"/>
                  </a:lnTo>
                  <a:lnTo>
                    <a:pt x="11846" y="4690"/>
                  </a:lnTo>
                  <a:lnTo>
                    <a:pt x="11748" y="4592"/>
                  </a:lnTo>
                  <a:lnTo>
                    <a:pt x="11626" y="4519"/>
                  </a:lnTo>
                  <a:lnTo>
                    <a:pt x="11699" y="4153"/>
                  </a:lnTo>
                  <a:lnTo>
                    <a:pt x="11724" y="3811"/>
                  </a:lnTo>
                  <a:lnTo>
                    <a:pt x="11724" y="3493"/>
                  </a:lnTo>
                  <a:lnTo>
                    <a:pt x="11724" y="3200"/>
                  </a:lnTo>
                  <a:lnTo>
                    <a:pt x="11699" y="2907"/>
                  </a:lnTo>
                  <a:lnTo>
                    <a:pt x="11650" y="2638"/>
                  </a:lnTo>
                  <a:lnTo>
                    <a:pt x="11577" y="2394"/>
                  </a:lnTo>
                  <a:lnTo>
                    <a:pt x="11504" y="2150"/>
                  </a:lnTo>
                  <a:lnTo>
                    <a:pt x="11406" y="1930"/>
                  </a:lnTo>
                  <a:lnTo>
                    <a:pt x="11309" y="1710"/>
                  </a:lnTo>
                  <a:lnTo>
                    <a:pt x="11186" y="1515"/>
                  </a:lnTo>
                  <a:lnTo>
                    <a:pt x="11040" y="1344"/>
                  </a:lnTo>
                  <a:lnTo>
                    <a:pt x="10893" y="1173"/>
                  </a:lnTo>
                  <a:lnTo>
                    <a:pt x="10747" y="1026"/>
                  </a:lnTo>
                  <a:lnTo>
                    <a:pt x="10429" y="758"/>
                  </a:lnTo>
                  <a:lnTo>
                    <a:pt x="10063" y="562"/>
                  </a:lnTo>
                  <a:lnTo>
                    <a:pt x="9697" y="367"/>
                  </a:lnTo>
                  <a:lnTo>
                    <a:pt x="9330" y="245"/>
                  </a:lnTo>
                  <a:lnTo>
                    <a:pt x="8964" y="147"/>
                  </a:lnTo>
                  <a:lnTo>
                    <a:pt x="8598" y="74"/>
                  </a:lnTo>
                  <a:lnTo>
                    <a:pt x="8256" y="25"/>
                  </a:lnTo>
                  <a:lnTo>
                    <a:pt x="7938" y="1"/>
                  </a:lnTo>
                  <a:close/>
                </a:path>
              </a:pathLst>
            </a:custGeom>
            <a:solidFill>
              <a:schemeClr val="accent1"/>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561" name="Google Shape;561;p16"/>
            <p:cNvSpPr/>
            <p:nvPr/>
          </p:nvSpPr>
          <p:spPr>
            <a:xfrm>
              <a:off x="619725" y="3995476"/>
              <a:ext cx="301060" cy="317403"/>
            </a:xfrm>
            <a:custGeom>
              <a:avLst/>
              <a:gdLst/>
              <a:ahLst/>
              <a:cxnLst/>
              <a:rect l="l" t="t" r="r" b="b"/>
              <a:pathLst>
                <a:path w="15290" h="16120" extrusionOk="0">
                  <a:moveTo>
                    <a:pt x="7645" y="1"/>
                  </a:moveTo>
                  <a:lnTo>
                    <a:pt x="7303" y="25"/>
                  </a:lnTo>
                  <a:lnTo>
                    <a:pt x="7010" y="98"/>
                  </a:lnTo>
                  <a:lnTo>
                    <a:pt x="6766" y="172"/>
                  </a:lnTo>
                  <a:lnTo>
                    <a:pt x="6546" y="294"/>
                  </a:lnTo>
                  <a:lnTo>
                    <a:pt x="6351" y="391"/>
                  </a:lnTo>
                  <a:lnTo>
                    <a:pt x="6204" y="538"/>
                  </a:lnTo>
                  <a:lnTo>
                    <a:pt x="6058" y="660"/>
                  </a:lnTo>
                  <a:lnTo>
                    <a:pt x="5960" y="782"/>
                  </a:lnTo>
                  <a:lnTo>
                    <a:pt x="5569" y="856"/>
                  </a:lnTo>
                  <a:lnTo>
                    <a:pt x="5203" y="978"/>
                  </a:lnTo>
                  <a:lnTo>
                    <a:pt x="4885" y="1149"/>
                  </a:lnTo>
                  <a:lnTo>
                    <a:pt x="4617" y="1320"/>
                  </a:lnTo>
                  <a:lnTo>
                    <a:pt x="4372" y="1539"/>
                  </a:lnTo>
                  <a:lnTo>
                    <a:pt x="4177" y="1759"/>
                  </a:lnTo>
                  <a:lnTo>
                    <a:pt x="4030" y="2028"/>
                  </a:lnTo>
                  <a:lnTo>
                    <a:pt x="3908" y="2296"/>
                  </a:lnTo>
                  <a:lnTo>
                    <a:pt x="3811" y="2565"/>
                  </a:lnTo>
                  <a:lnTo>
                    <a:pt x="3737" y="2834"/>
                  </a:lnTo>
                  <a:lnTo>
                    <a:pt x="3689" y="3127"/>
                  </a:lnTo>
                  <a:lnTo>
                    <a:pt x="3640" y="3420"/>
                  </a:lnTo>
                  <a:lnTo>
                    <a:pt x="3640" y="3713"/>
                  </a:lnTo>
                  <a:lnTo>
                    <a:pt x="3640" y="3982"/>
                  </a:lnTo>
                  <a:lnTo>
                    <a:pt x="3689" y="4495"/>
                  </a:lnTo>
                  <a:lnTo>
                    <a:pt x="3689" y="4519"/>
                  </a:lnTo>
                  <a:lnTo>
                    <a:pt x="3566" y="4568"/>
                  </a:lnTo>
                  <a:lnTo>
                    <a:pt x="3469" y="4666"/>
                  </a:lnTo>
                  <a:lnTo>
                    <a:pt x="3395" y="4812"/>
                  </a:lnTo>
                  <a:lnTo>
                    <a:pt x="3322" y="4983"/>
                  </a:lnTo>
                  <a:lnTo>
                    <a:pt x="3273" y="5178"/>
                  </a:lnTo>
                  <a:lnTo>
                    <a:pt x="3249" y="5398"/>
                  </a:lnTo>
                  <a:lnTo>
                    <a:pt x="3224" y="5642"/>
                  </a:lnTo>
                  <a:lnTo>
                    <a:pt x="3249" y="5887"/>
                  </a:lnTo>
                  <a:lnTo>
                    <a:pt x="3298" y="6155"/>
                  </a:lnTo>
                  <a:lnTo>
                    <a:pt x="3347" y="6400"/>
                  </a:lnTo>
                  <a:lnTo>
                    <a:pt x="3444" y="6619"/>
                  </a:lnTo>
                  <a:lnTo>
                    <a:pt x="3542" y="6790"/>
                  </a:lnTo>
                  <a:lnTo>
                    <a:pt x="3640" y="6961"/>
                  </a:lnTo>
                  <a:lnTo>
                    <a:pt x="3762" y="7059"/>
                  </a:lnTo>
                  <a:lnTo>
                    <a:pt x="3884" y="7132"/>
                  </a:lnTo>
                  <a:lnTo>
                    <a:pt x="4030" y="7132"/>
                  </a:lnTo>
                  <a:lnTo>
                    <a:pt x="4104" y="7108"/>
                  </a:lnTo>
                  <a:lnTo>
                    <a:pt x="4275" y="7523"/>
                  </a:lnTo>
                  <a:lnTo>
                    <a:pt x="4494" y="7889"/>
                  </a:lnTo>
                  <a:lnTo>
                    <a:pt x="4714" y="8256"/>
                  </a:lnTo>
                  <a:lnTo>
                    <a:pt x="4983" y="8598"/>
                  </a:lnTo>
                  <a:lnTo>
                    <a:pt x="5252" y="8891"/>
                  </a:lnTo>
                  <a:lnTo>
                    <a:pt x="5545" y="9159"/>
                  </a:lnTo>
                  <a:lnTo>
                    <a:pt x="5862" y="9404"/>
                  </a:lnTo>
                  <a:lnTo>
                    <a:pt x="6180" y="9623"/>
                  </a:lnTo>
                  <a:lnTo>
                    <a:pt x="6180" y="10698"/>
                  </a:lnTo>
                  <a:lnTo>
                    <a:pt x="5667" y="10747"/>
                  </a:lnTo>
                  <a:lnTo>
                    <a:pt x="5081" y="10845"/>
                  </a:lnTo>
                  <a:lnTo>
                    <a:pt x="4519" y="10967"/>
                  </a:lnTo>
                  <a:lnTo>
                    <a:pt x="3957" y="11089"/>
                  </a:lnTo>
                  <a:lnTo>
                    <a:pt x="3420" y="11260"/>
                  </a:lnTo>
                  <a:lnTo>
                    <a:pt x="2931" y="11455"/>
                  </a:lnTo>
                  <a:lnTo>
                    <a:pt x="2467" y="11675"/>
                  </a:lnTo>
                  <a:lnTo>
                    <a:pt x="2028" y="11919"/>
                  </a:lnTo>
                  <a:lnTo>
                    <a:pt x="1637" y="12188"/>
                  </a:lnTo>
                  <a:lnTo>
                    <a:pt x="1271" y="12456"/>
                  </a:lnTo>
                  <a:lnTo>
                    <a:pt x="953" y="12774"/>
                  </a:lnTo>
                  <a:lnTo>
                    <a:pt x="684" y="13116"/>
                  </a:lnTo>
                  <a:lnTo>
                    <a:pt x="440" y="13458"/>
                  </a:lnTo>
                  <a:lnTo>
                    <a:pt x="269" y="13849"/>
                  </a:lnTo>
                  <a:lnTo>
                    <a:pt x="123" y="14239"/>
                  </a:lnTo>
                  <a:lnTo>
                    <a:pt x="49" y="14679"/>
                  </a:lnTo>
                  <a:lnTo>
                    <a:pt x="1" y="15119"/>
                  </a:lnTo>
                  <a:lnTo>
                    <a:pt x="49" y="15167"/>
                  </a:lnTo>
                  <a:lnTo>
                    <a:pt x="245" y="15265"/>
                  </a:lnTo>
                  <a:lnTo>
                    <a:pt x="416" y="15338"/>
                  </a:lnTo>
                  <a:lnTo>
                    <a:pt x="636" y="15436"/>
                  </a:lnTo>
                  <a:lnTo>
                    <a:pt x="904" y="15534"/>
                  </a:lnTo>
                  <a:lnTo>
                    <a:pt x="1271" y="15607"/>
                  </a:lnTo>
                  <a:lnTo>
                    <a:pt x="1710" y="15705"/>
                  </a:lnTo>
                  <a:lnTo>
                    <a:pt x="2223" y="15802"/>
                  </a:lnTo>
                  <a:lnTo>
                    <a:pt x="2834" y="15876"/>
                  </a:lnTo>
                  <a:lnTo>
                    <a:pt x="3566" y="15973"/>
                  </a:lnTo>
                  <a:lnTo>
                    <a:pt x="4397" y="16022"/>
                  </a:lnTo>
                  <a:lnTo>
                    <a:pt x="5325" y="16071"/>
                  </a:lnTo>
                  <a:lnTo>
                    <a:pt x="6399" y="16096"/>
                  </a:lnTo>
                  <a:lnTo>
                    <a:pt x="7621" y="16120"/>
                  </a:lnTo>
                  <a:lnTo>
                    <a:pt x="8817" y="16096"/>
                  </a:lnTo>
                  <a:lnTo>
                    <a:pt x="9892" y="16071"/>
                  </a:lnTo>
                  <a:lnTo>
                    <a:pt x="10844" y="16022"/>
                  </a:lnTo>
                  <a:lnTo>
                    <a:pt x="11675" y="15973"/>
                  </a:lnTo>
                  <a:lnTo>
                    <a:pt x="12408" y="15876"/>
                  </a:lnTo>
                  <a:lnTo>
                    <a:pt x="13018" y="15802"/>
                  </a:lnTo>
                  <a:lnTo>
                    <a:pt x="13555" y="15705"/>
                  </a:lnTo>
                  <a:lnTo>
                    <a:pt x="13995" y="15607"/>
                  </a:lnTo>
                  <a:lnTo>
                    <a:pt x="14361" y="15534"/>
                  </a:lnTo>
                  <a:lnTo>
                    <a:pt x="14654" y="15436"/>
                  </a:lnTo>
                  <a:lnTo>
                    <a:pt x="14874" y="15338"/>
                  </a:lnTo>
                  <a:lnTo>
                    <a:pt x="15045" y="15265"/>
                  </a:lnTo>
                  <a:lnTo>
                    <a:pt x="15216" y="15167"/>
                  </a:lnTo>
                  <a:lnTo>
                    <a:pt x="15289" y="15119"/>
                  </a:lnTo>
                  <a:lnTo>
                    <a:pt x="15241" y="14655"/>
                  </a:lnTo>
                  <a:lnTo>
                    <a:pt x="15167" y="14215"/>
                  </a:lnTo>
                  <a:lnTo>
                    <a:pt x="15045" y="13800"/>
                  </a:lnTo>
                  <a:lnTo>
                    <a:pt x="14874" y="13409"/>
                  </a:lnTo>
                  <a:lnTo>
                    <a:pt x="14630" y="13043"/>
                  </a:lnTo>
                  <a:lnTo>
                    <a:pt x="14361" y="12701"/>
                  </a:lnTo>
                  <a:lnTo>
                    <a:pt x="14044" y="12408"/>
                  </a:lnTo>
                  <a:lnTo>
                    <a:pt x="13678" y="12115"/>
                  </a:lnTo>
                  <a:lnTo>
                    <a:pt x="13287" y="11846"/>
                  </a:lnTo>
                  <a:lnTo>
                    <a:pt x="12847" y="11626"/>
                  </a:lnTo>
                  <a:lnTo>
                    <a:pt x="12359" y="11406"/>
                  </a:lnTo>
                  <a:lnTo>
                    <a:pt x="11846" y="11235"/>
                  </a:lnTo>
                  <a:lnTo>
                    <a:pt x="11284" y="11064"/>
                  </a:lnTo>
                  <a:lnTo>
                    <a:pt x="10698" y="10942"/>
                  </a:lnTo>
                  <a:lnTo>
                    <a:pt x="10063" y="10820"/>
                  </a:lnTo>
                  <a:lnTo>
                    <a:pt x="9428" y="10747"/>
                  </a:lnTo>
                  <a:lnTo>
                    <a:pt x="9110" y="10722"/>
                  </a:lnTo>
                  <a:lnTo>
                    <a:pt x="9110" y="9623"/>
                  </a:lnTo>
                  <a:lnTo>
                    <a:pt x="9428" y="9404"/>
                  </a:lnTo>
                  <a:lnTo>
                    <a:pt x="9745" y="9159"/>
                  </a:lnTo>
                  <a:lnTo>
                    <a:pt x="10039" y="8891"/>
                  </a:lnTo>
                  <a:lnTo>
                    <a:pt x="10332" y="8598"/>
                  </a:lnTo>
                  <a:lnTo>
                    <a:pt x="10576" y="8256"/>
                  </a:lnTo>
                  <a:lnTo>
                    <a:pt x="10796" y="7889"/>
                  </a:lnTo>
                  <a:lnTo>
                    <a:pt x="11015" y="7523"/>
                  </a:lnTo>
                  <a:lnTo>
                    <a:pt x="11186" y="7108"/>
                  </a:lnTo>
                  <a:lnTo>
                    <a:pt x="11260" y="7132"/>
                  </a:lnTo>
                  <a:lnTo>
                    <a:pt x="11406" y="7132"/>
                  </a:lnTo>
                  <a:lnTo>
                    <a:pt x="11528" y="7059"/>
                  </a:lnTo>
                  <a:lnTo>
                    <a:pt x="11650" y="6961"/>
                  </a:lnTo>
                  <a:lnTo>
                    <a:pt x="11748" y="6790"/>
                  </a:lnTo>
                  <a:lnTo>
                    <a:pt x="11846" y="6619"/>
                  </a:lnTo>
                  <a:lnTo>
                    <a:pt x="11944" y="6400"/>
                  </a:lnTo>
                  <a:lnTo>
                    <a:pt x="11992" y="6155"/>
                  </a:lnTo>
                  <a:lnTo>
                    <a:pt x="12041" y="5887"/>
                  </a:lnTo>
                  <a:lnTo>
                    <a:pt x="12066" y="5642"/>
                  </a:lnTo>
                  <a:lnTo>
                    <a:pt x="12041" y="5398"/>
                  </a:lnTo>
                  <a:lnTo>
                    <a:pt x="12017" y="5203"/>
                  </a:lnTo>
                  <a:lnTo>
                    <a:pt x="11968" y="5007"/>
                  </a:lnTo>
                  <a:lnTo>
                    <a:pt x="11919" y="4836"/>
                  </a:lnTo>
                  <a:lnTo>
                    <a:pt x="11846" y="4690"/>
                  </a:lnTo>
                  <a:lnTo>
                    <a:pt x="11748" y="4592"/>
                  </a:lnTo>
                  <a:lnTo>
                    <a:pt x="11626" y="4519"/>
                  </a:lnTo>
                  <a:lnTo>
                    <a:pt x="11699" y="4153"/>
                  </a:lnTo>
                  <a:lnTo>
                    <a:pt x="11724" y="3811"/>
                  </a:lnTo>
                  <a:lnTo>
                    <a:pt x="11724" y="3493"/>
                  </a:lnTo>
                  <a:lnTo>
                    <a:pt x="11724" y="3200"/>
                  </a:lnTo>
                  <a:lnTo>
                    <a:pt x="11699" y="2907"/>
                  </a:lnTo>
                  <a:lnTo>
                    <a:pt x="11650" y="2638"/>
                  </a:lnTo>
                  <a:lnTo>
                    <a:pt x="11577" y="2394"/>
                  </a:lnTo>
                  <a:lnTo>
                    <a:pt x="11504" y="2150"/>
                  </a:lnTo>
                  <a:lnTo>
                    <a:pt x="11406" y="1930"/>
                  </a:lnTo>
                  <a:lnTo>
                    <a:pt x="11309" y="1710"/>
                  </a:lnTo>
                  <a:lnTo>
                    <a:pt x="11186" y="1515"/>
                  </a:lnTo>
                  <a:lnTo>
                    <a:pt x="11040" y="1344"/>
                  </a:lnTo>
                  <a:lnTo>
                    <a:pt x="10893" y="1173"/>
                  </a:lnTo>
                  <a:lnTo>
                    <a:pt x="10747" y="1026"/>
                  </a:lnTo>
                  <a:lnTo>
                    <a:pt x="10429" y="758"/>
                  </a:lnTo>
                  <a:lnTo>
                    <a:pt x="10063" y="562"/>
                  </a:lnTo>
                  <a:lnTo>
                    <a:pt x="9697" y="367"/>
                  </a:lnTo>
                  <a:lnTo>
                    <a:pt x="9330" y="245"/>
                  </a:lnTo>
                  <a:lnTo>
                    <a:pt x="8964" y="147"/>
                  </a:lnTo>
                  <a:lnTo>
                    <a:pt x="8598" y="74"/>
                  </a:lnTo>
                  <a:lnTo>
                    <a:pt x="8256" y="25"/>
                  </a:lnTo>
                  <a:lnTo>
                    <a:pt x="7938" y="1"/>
                  </a:lnTo>
                  <a:close/>
                </a:path>
              </a:pathLst>
            </a:custGeom>
            <a:solidFill>
              <a:schemeClr val="accent1"/>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grpSp>
      <p:grpSp>
        <p:nvGrpSpPr>
          <p:cNvPr id="562" name="Google Shape;562;p16"/>
          <p:cNvGrpSpPr/>
          <p:nvPr/>
        </p:nvGrpSpPr>
        <p:grpSpPr>
          <a:xfrm>
            <a:off x="3655748" y="3565018"/>
            <a:ext cx="412916" cy="608558"/>
            <a:chOff x="584925" y="922575"/>
            <a:chExt cx="415200" cy="502525"/>
          </a:xfrm>
        </p:grpSpPr>
        <p:sp>
          <p:nvSpPr>
            <p:cNvPr id="563" name="Google Shape;563;p16"/>
            <p:cNvSpPr/>
            <p:nvPr/>
          </p:nvSpPr>
          <p:spPr>
            <a:xfrm>
              <a:off x="584925" y="961025"/>
              <a:ext cx="378575" cy="464075"/>
            </a:xfrm>
            <a:custGeom>
              <a:avLst/>
              <a:gdLst/>
              <a:ahLst/>
              <a:cxnLst/>
              <a:rect l="l" t="t" r="r" b="b"/>
              <a:pathLst>
                <a:path w="15143" h="18563" extrusionOk="0">
                  <a:moveTo>
                    <a:pt x="782" y="1"/>
                  </a:moveTo>
                  <a:lnTo>
                    <a:pt x="635" y="25"/>
                  </a:lnTo>
                  <a:lnTo>
                    <a:pt x="489" y="50"/>
                  </a:lnTo>
                  <a:lnTo>
                    <a:pt x="342" y="123"/>
                  </a:lnTo>
                  <a:lnTo>
                    <a:pt x="220" y="196"/>
                  </a:lnTo>
                  <a:lnTo>
                    <a:pt x="122" y="294"/>
                  </a:lnTo>
                  <a:lnTo>
                    <a:pt x="73" y="416"/>
                  </a:lnTo>
                  <a:lnTo>
                    <a:pt x="24" y="563"/>
                  </a:lnTo>
                  <a:lnTo>
                    <a:pt x="0" y="709"/>
                  </a:lnTo>
                  <a:lnTo>
                    <a:pt x="0" y="17708"/>
                  </a:lnTo>
                  <a:lnTo>
                    <a:pt x="24" y="17879"/>
                  </a:lnTo>
                  <a:lnTo>
                    <a:pt x="73" y="18025"/>
                  </a:lnTo>
                  <a:lnTo>
                    <a:pt x="122" y="18172"/>
                  </a:lnTo>
                  <a:lnTo>
                    <a:pt x="220" y="18294"/>
                  </a:lnTo>
                  <a:lnTo>
                    <a:pt x="342" y="18416"/>
                  </a:lnTo>
                  <a:lnTo>
                    <a:pt x="489" y="18489"/>
                  </a:lnTo>
                  <a:lnTo>
                    <a:pt x="635" y="18538"/>
                  </a:lnTo>
                  <a:lnTo>
                    <a:pt x="782" y="18562"/>
                  </a:lnTo>
                  <a:lnTo>
                    <a:pt x="14361" y="18562"/>
                  </a:lnTo>
                  <a:lnTo>
                    <a:pt x="14507" y="18538"/>
                  </a:lnTo>
                  <a:lnTo>
                    <a:pt x="14654" y="18489"/>
                  </a:lnTo>
                  <a:lnTo>
                    <a:pt x="14800" y="18416"/>
                  </a:lnTo>
                  <a:lnTo>
                    <a:pt x="14923" y="18294"/>
                  </a:lnTo>
                  <a:lnTo>
                    <a:pt x="15020" y="18172"/>
                  </a:lnTo>
                  <a:lnTo>
                    <a:pt x="15069" y="18025"/>
                  </a:lnTo>
                  <a:lnTo>
                    <a:pt x="15118" y="17879"/>
                  </a:lnTo>
                  <a:lnTo>
                    <a:pt x="15142" y="17708"/>
                  </a:lnTo>
                  <a:lnTo>
                    <a:pt x="15142" y="17586"/>
                  </a:lnTo>
                  <a:lnTo>
                    <a:pt x="1759" y="17586"/>
                  </a:lnTo>
                  <a:lnTo>
                    <a:pt x="1612" y="17561"/>
                  </a:lnTo>
                  <a:lnTo>
                    <a:pt x="1465" y="17512"/>
                  </a:lnTo>
                  <a:lnTo>
                    <a:pt x="1319" y="17439"/>
                  </a:lnTo>
                  <a:lnTo>
                    <a:pt x="1197" y="17317"/>
                  </a:lnTo>
                  <a:lnTo>
                    <a:pt x="1099" y="17195"/>
                  </a:lnTo>
                  <a:lnTo>
                    <a:pt x="1050" y="17048"/>
                  </a:lnTo>
                  <a:lnTo>
                    <a:pt x="1001" y="16902"/>
                  </a:lnTo>
                  <a:lnTo>
                    <a:pt x="977" y="16731"/>
                  </a:lnTo>
                  <a:lnTo>
                    <a:pt x="977" y="1"/>
                  </a:lnTo>
                  <a:close/>
                </a:path>
              </a:pathLst>
            </a:custGeom>
            <a:solidFill>
              <a:schemeClr val="accent2"/>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564" name="Google Shape;564;p16"/>
            <p:cNvSpPr/>
            <p:nvPr/>
          </p:nvSpPr>
          <p:spPr>
            <a:xfrm>
              <a:off x="621550" y="922575"/>
              <a:ext cx="378575" cy="464050"/>
            </a:xfrm>
            <a:custGeom>
              <a:avLst/>
              <a:gdLst/>
              <a:ahLst/>
              <a:cxnLst/>
              <a:rect l="l" t="t" r="r" b="b"/>
              <a:pathLst>
                <a:path w="15143" h="18562" extrusionOk="0">
                  <a:moveTo>
                    <a:pt x="13140" y="6472"/>
                  </a:moveTo>
                  <a:lnTo>
                    <a:pt x="13238" y="6497"/>
                  </a:lnTo>
                  <a:lnTo>
                    <a:pt x="13311" y="6546"/>
                  </a:lnTo>
                  <a:lnTo>
                    <a:pt x="13360" y="6619"/>
                  </a:lnTo>
                  <a:lnTo>
                    <a:pt x="13384" y="6717"/>
                  </a:lnTo>
                  <a:lnTo>
                    <a:pt x="13360" y="6814"/>
                  </a:lnTo>
                  <a:lnTo>
                    <a:pt x="13311" y="6888"/>
                  </a:lnTo>
                  <a:lnTo>
                    <a:pt x="13238" y="6936"/>
                  </a:lnTo>
                  <a:lnTo>
                    <a:pt x="13140" y="6961"/>
                  </a:lnTo>
                  <a:lnTo>
                    <a:pt x="2003" y="6961"/>
                  </a:lnTo>
                  <a:lnTo>
                    <a:pt x="1905" y="6936"/>
                  </a:lnTo>
                  <a:lnTo>
                    <a:pt x="1832" y="6888"/>
                  </a:lnTo>
                  <a:lnTo>
                    <a:pt x="1783" y="6814"/>
                  </a:lnTo>
                  <a:lnTo>
                    <a:pt x="1759" y="6717"/>
                  </a:lnTo>
                  <a:lnTo>
                    <a:pt x="1783" y="6619"/>
                  </a:lnTo>
                  <a:lnTo>
                    <a:pt x="1832" y="6546"/>
                  </a:lnTo>
                  <a:lnTo>
                    <a:pt x="1905" y="6497"/>
                  </a:lnTo>
                  <a:lnTo>
                    <a:pt x="2003" y="6472"/>
                  </a:lnTo>
                  <a:close/>
                  <a:moveTo>
                    <a:pt x="13238" y="8793"/>
                  </a:moveTo>
                  <a:lnTo>
                    <a:pt x="13311" y="8866"/>
                  </a:lnTo>
                  <a:lnTo>
                    <a:pt x="13360" y="8939"/>
                  </a:lnTo>
                  <a:lnTo>
                    <a:pt x="13384" y="9037"/>
                  </a:lnTo>
                  <a:lnTo>
                    <a:pt x="13360" y="9135"/>
                  </a:lnTo>
                  <a:lnTo>
                    <a:pt x="13311" y="9208"/>
                  </a:lnTo>
                  <a:lnTo>
                    <a:pt x="13238" y="9257"/>
                  </a:lnTo>
                  <a:lnTo>
                    <a:pt x="13140" y="9281"/>
                  </a:lnTo>
                  <a:lnTo>
                    <a:pt x="2003" y="9281"/>
                  </a:lnTo>
                  <a:lnTo>
                    <a:pt x="1905" y="9257"/>
                  </a:lnTo>
                  <a:lnTo>
                    <a:pt x="1832" y="9208"/>
                  </a:lnTo>
                  <a:lnTo>
                    <a:pt x="1783" y="9135"/>
                  </a:lnTo>
                  <a:lnTo>
                    <a:pt x="1759" y="9037"/>
                  </a:lnTo>
                  <a:lnTo>
                    <a:pt x="1783" y="8939"/>
                  </a:lnTo>
                  <a:lnTo>
                    <a:pt x="1832" y="8866"/>
                  </a:lnTo>
                  <a:lnTo>
                    <a:pt x="1905" y="8793"/>
                  </a:lnTo>
                  <a:close/>
                  <a:moveTo>
                    <a:pt x="13140" y="11088"/>
                  </a:moveTo>
                  <a:lnTo>
                    <a:pt x="13238" y="11113"/>
                  </a:lnTo>
                  <a:lnTo>
                    <a:pt x="13311" y="11162"/>
                  </a:lnTo>
                  <a:lnTo>
                    <a:pt x="13360" y="11235"/>
                  </a:lnTo>
                  <a:lnTo>
                    <a:pt x="13384" y="11333"/>
                  </a:lnTo>
                  <a:lnTo>
                    <a:pt x="13360" y="11430"/>
                  </a:lnTo>
                  <a:lnTo>
                    <a:pt x="13311" y="11504"/>
                  </a:lnTo>
                  <a:lnTo>
                    <a:pt x="13238" y="11552"/>
                  </a:lnTo>
                  <a:lnTo>
                    <a:pt x="13140" y="11577"/>
                  </a:lnTo>
                  <a:lnTo>
                    <a:pt x="2003" y="11577"/>
                  </a:lnTo>
                  <a:lnTo>
                    <a:pt x="1905" y="11552"/>
                  </a:lnTo>
                  <a:lnTo>
                    <a:pt x="1832" y="11504"/>
                  </a:lnTo>
                  <a:lnTo>
                    <a:pt x="1783" y="11430"/>
                  </a:lnTo>
                  <a:lnTo>
                    <a:pt x="1759" y="11333"/>
                  </a:lnTo>
                  <a:lnTo>
                    <a:pt x="1783" y="11235"/>
                  </a:lnTo>
                  <a:lnTo>
                    <a:pt x="1832" y="11162"/>
                  </a:lnTo>
                  <a:lnTo>
                    <a:pt x="1905" y="11113"/>
                  </a:lnTo>
                  <a:lnTo>
                    <a:pt x="2003" y="11088"/>
                  </a:lnTo>
                  <a:close/>
                  <a:moveTo>
                    <a:pt x="8255" y="13409"/>
                  </a:moveTo>
                  <a:lnTo>
                    <a:pt x="8353" y="13433"/>
                  </a:lnTo>
                  <a:lnTo>
                    <a:pt x="8426" y="13482"/>
                  </a:lnTo>
                  <a:lnTo>
                    <a:pt x="8475" y="13555"/>
                  </a:lnTo>
                  <a:lnTo>
                    <a:pt x="8500" y="13653"/>
                  </a:lnTo>
                  <a:lnTo>
                    <a:pt x="8475" y="13750"/>
                  </a:lnTo>
                  <a:lnTo>
                    <a:pt x="8426" y="13824"/>
                  </a:lnTo>
                  <a:lnTo>
                    <a:pt x="8353" y="13873"/>
                  </a:lnTo>
                  <a:lnTo>
                    <a:pt x="8255" y="13897"/>
                  </a:lnTo>
                  <a:lnTo>
                    <a:pt x="2003" y="13897"/>
                  </a:lnTo>
                  <a:lnTo>
                    <a:pt x="1905" y="13873"/>
                  </a:lnTo>
                  <a:lnTo>
                    <a:pt x="1832" y="13824"/>
                  </a:lnTo>
                  <a:lnTo>
                    <a:pt x="1783" y="13750"/>
                  </a:lnTo>
                  <a:lnTo>
                    <a:pt x="1759" y="13653"/>
                  </a:lnTo>
                  <a:lnTo>
                    <a:pt x="1783" y="13555"/>
                  </a:lnTo>
                  <a:lnTo>
                    <a:pt x="1832" y="13482"/>
                  </a:lnTo>
                  <a:lnTo>
                    <a:pt x="1905" y="13433"/>
                  </a:lnTo>
                  <a:lnTo>
                    <a:pt x="2003" y="13409"/>
                  </a:lnTo>
                  <a:close/>
                  <a:moveTo>
                    <a:pt x="635" y="0"/>
                  </a:moveTo>
                  <a:lnTo>
                    <a:pt x="489" y="49"/>
                  </a:lnTo>
                  <a:lnTo>
                    <a:pt x="342" y="122"/>
                  </a:lnTo>
                  <a:lnTo>
                    <a:pt x="220" y="220"/>
                  </a:lnTo>
                  <a:lnTo>
                    <a:pt x="123" y="342"/>
                  </a:lnTo>
                  <a:lnTo>
                    <a:pt x="74" y="464"/>
                  </a:lnTo>
                  <a:lnTo>
                    <a:pt x="25" y="611"/>
                  </a:lnTo>
                  <a:lnTo>
                    <a:pt x="0" y="782"/>
                  </a:lnTo>
                  <a:lnTo>
                    <a:pt x="0" y="17780"/>
                  </a:lnTo>
                  <a:lnTo>
                    <a:pt x="25" y="17927"/>
                  </a:lnTo>
                  <a:lnTo>
                    <a:pt x="74" y="18073"/>
                  </a:lnTo>
                  <a:lnTo>
                    <a:pt x="123" y="18195"/>
                  </a:lnTo>
                  <a:lnTo>
                    <a:pt x="220" y="18318"/>
                  </a:lnTo>
                  <a:lnTo>
                    <a:pt x="342" y="18415"/>
                  </a:lnTo>
                  <a:lnTo>
                    <a:pt x="489" y="18489"/>
                  </a:lnTo>
                  <a:lnTo>
                    <a:pt x="635" y="18537"/>
                  </a:lnTo>
                  <a:lnTo>
                    <a:pt x="782" y="18562"/>
                  </a:lnTo>
                  <a:lnTo>
                    <a:pt x="14361" y="18562"/>
                  </a:lnTo>
                  <a:lnTo>
                    <a:pt x="14508" y="18537"/>
                  </a:lnTo>
                  <a:lnTo>
                    <a:pt x="14654" y="18489"/>
                  </a:lnTo>
                  <a:lnTo>
                    <a:pt x="14801" y="18415"/>
                  </a:lnTo>
                  <a:lnTo>
                    <a:pt x="14923" y="18318"/>
                  </a:lnTo>
                  <a:lnTo>
                    <a:pt x="15021" y="18195"/>
                  </a:lnTo>
                  <a:lnTo>
                    <a:pt x="15069" y="18073"/>
                  </a:lnTo>
                  <a:lnTo>
                    <a:pt x="15118" y="17927"/>
                  </a:lnTo>
                  <a:lnTo>
                    <a:pt x="15143" y="17780"/>
                  </a:lnTo>
                  <a:lnTo>
                    <a:pt x="15143" y="3859"/>
                  </a:lnTo>
                  <a:lnTo>
                    <a:pt x="12554" y="3859"/>
                  </a:lnTo>
                  <a:lnTo>
                    <a:pt x="12285" y="3835"/>
                  </a:lnTo>
                  <a:lnTo>
                    <a:pt x="12065" y="3761"/>
                  </a:lnTo>
                  <a:lnTo>
                    <a:pt x="11846" y="3639"/>
                  </a:lnTo>
                  <a:lnTo>
                    <a:pt x="11650" y="3468"/>
                  </a:lnTo>
                  <a:lnTo>
                    <a:pt x="11504" y="3297"/>
                  </a:lnTo>
                  <a:lnTo>
                    <a:pt x="11382" y="3078"/>
                  </a:lnTo>
                  <a:lnTo>
                    <a:pt x="11308" y="2833"/>
                  </a:lnTo>
                  <a:lnTo>
                    <a:pt x="11284" y="2589"/>
                  </a:lnTo>
                  <a:lnTo>
                    <a:pt x="11284" y="0"/>
                  </a:lnTo>
                  <a:close/>
                </a:path>
              </a:pathLst>
            </a:custGeom>
            <a:solidFill>
              <a:schemeClr val="accent2"/>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565" name="Google Shape;565;p16"/>
            <p:cNvSpPr/>
            <p:nvPr/>
          </p:nvSpPr>
          <p:spPr>
            <a:xfrm>
              <a:off x="915850" y="922575"/>
              <a:ext cx="84275" cy="84275"/>
            </a:xfrm>
            <a:custGeom>
              <a:avLst/>
              <a:gdLst/>
              <a:ahLst/>
              <a:cxnLst/>
              <a:rect l="l" t="t" r="r" b="b"/>
              <a:pathLst>
                <a:path w="3371" h="3371" extrusionOk="0">
                  <a:moveTo>
                    <a:pt x="0" y="0"/>
                  </a:moveTo>
                  <a:lnTo>
                    <a:pt x="0" y="2589"/>
                  </a:lnTo>
                  <a:lnTo>
                    <a:pt x="0" y="2736"/>
                  </a:lnTo>
                  <a:lnTo>
                    <a:pt x="49" y="2882"/>
                  </a:lnTo>
                  <a:lnTo>
                    <a:pt x="122" y="3029"/>
                  </a:lnTo>
                  <a:lnTo>
                    <a:pt x="220" y="3126"/>
                  </a:lnTo>
                  <a:lnTo>
                    <a:pt x="342" y="3224"/>
                  </a:lnTo>
                  <a:lnTo>
                    <a:pt x="464" y="3297"/>
                  </a:lnTo>
                  <a:lnTo>
                    <a:pt x="611" y="3346"/>
                  </a:lnTo>
                  <a:lnTo>
                    <a:pt x="782" y="3371"/>
                  </a:lnTo>
                  <a:lnTo>
                    <a:pt x="3371" y="3371"/>
                  </a:lnTo>
                  <a:lnTo>
                    <a:pt x="0" y="0"/>
                  </a:lnTo>
                  <a:close/>
                </a:path>
              </a:pathLst>
            </a:custGeom>
            <a:solidFill>
              <a:schemeClr val="accent2"/>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grpSp>
      <p:grpSp>
        <p:nvGrpSpPr>
          <p:cNvPr id="566" name="Google Shape;566;p16"/>
          <p:cNvGrpSpPr/>
          <p:nvPr/>
        </p:nvGrpSpPr>
        <p:grpSpPr>
          <a:xfrm>
            <a:off x="4310790" y="1249788"/>
            <a:ext cx="1831965" cy="498611"/>
            <a:chOff x="4542411" y="1156957"/>
            <a:chExt cx="1255200" cy="341631"/>
          </a:xfrm>
        </p:grpSpPr>
        <p:grpSp>
          <p:nvGrpSpPr>
            <p:cNvPr id="567" name="Google Shape;567;p16"/>
            <p:cNvGrpSpPr/>
            <p:nvPr/>
          </p:nvGrpSpPr>
          <p:grpSpPr>
            <a:xfrm>
              <a:off x="4542411" y="1156957"/>
              <a:ext cx="369688" cy="341631"/>
              <a:chOff x="5975075" y="2327500"/>
              <a:chExt cx="420100" cy="388350"/>
            </a:xfrm>
          </p:grpSpPr>
          <p:sp>
            <p:nvSpPr>
              <p:cNvPr id="568" name="Google Shape;568;p16"/>
              <p:cNvSpPr/>
              <p:nvPr/>
            </p:nvSpPr>
            <p:spPr>
              <a:xfrm>
                <a:off x="5975075" y="2474650"/>
                <a:ext cx="98325" cy="220450"/>
              </a:xfrm>
              <a:custGeom>
                <a:avLst/>
                <a:gdLst/>
                <a:ahLst/>
                <a:cxnLst/>
                <a:rect l="l" t="t" r="r" b="b"/>
                <a:pathLst>
                  <a:path w="3933" h="8818" extrusionOk="0">
                    <a:moveTo>
                      <a:pt x="2418" y="1002"/>
                    </a:moveTo>
                    <a:lnTo>
                      <a:pt x="2565" y="1027"/>
                    </a:lnTo>
                    <a:lnTo>
                      <a:pt x="2687" y="1075"/>
                    </a:lnTo>
                    <a:lnTo>
                      <a:pt x="2809" y="1124"/>
                    </a:lnTo>
                    <a:lnTo>
                      <a:pt x="2907" y="1222"/>
                    </a:lnTo>
                    <a:lnTo>
                      <a:pt x="3005" y="1320"/>
                    </a:lnTo>
                    <a:lnTo>
                      <a:pt x="3078" y="1442"/>
                    </a:lnTo>
                    <a:lnTo>
                      <a:pt x="3102" y="1564"/>
                    </a:lnTo>
                    <a:lnTo>
                      <a:pt x="3127" y="1710"/>
                    </a:lnTo>
                    <a:lnTo>
                      <a:pt x="3102" y="1857"/>
                    </a:lnTo>
                    <a:lnTo>
                      <a:pt x="3078" y="1979"/>
                    </a:lnTo>
                    <a:lnTo>
                      <a:pt x="3005" y="2101"/>
                    </a:lnTo>
                    <a:lnTo>
                      <a:pt x="2907" y="2223"/>
                    </a:lnTo>
                    <a:lnTo>
                      <a:pt x="2809" y="2297"/>
                    </a:lnTo>
                    <a:lnTo>
                      <a:pt x="2687" y="2370"/>
                    </a:lnTo>
                    <a:lnTo>
                      <a:pt x="2565" y="2394"/>
                    </a:lnTo>
                    <a:lnTo>
                      <a:pt x="2418" y="2419"/>
                    </a:lnTo>
                    <a:lnTo>
                      <a:pt x="2272" y="2394"/>
                    </a:lnTo>
                    <a:lnTo>
                      <a:pt x="2150" y="2370"/>
                    </a:lnTo>
                    <a:lnTo>
                      <a:pt x="2028" y="2297"/>
                    </a:lnTo>
                    <a:lnTo>
                      <a:pt x="1930" y="2223"/>
                    </a:lnTo>
                    <a:lnTo>
                      <a:pt x="1832" y="2101"/>
                    </a:lnTo>
                    <a:lnTo>
                      <a:pt x="1759" y="1979"/>
                    </a:lnTo>
                    <a:lnTo>
                      <a:pt x="1735" y="1857"/>
                    </a:lnTo>
                    <a:lnTo>
                      <a:pt x="1710" y="1710"/>
                    </a:lnTo>
                    <a:lnTo>
                      <a:pt x="1735" y="1564"/>
                    </a:lnTo>
                    <a:lnTo>
                      <a:pt x="1759" y="1442"/>
                    </a:lnTo>
                    <a:lnTo>
                      <a:pt x="1832" y="1320"/>
                    </a:lnTo>
                    <a:lnTo>
                      <a:pt x="1930" y="1222"/>
                    </a:lnTo>
                    <a:lnTo>
                      <a:pt x="2028" y="1124"/>
                    </a:lnTo>
                    <a:lnTo>
                      <a:pt x="2150" y="1075"/>
                    </a:lnTo>
                    <a:lnTo>
                      <a:pt x="2272" y="1027"/>
                    </a:lnTo>
                    <a:lnTo>
                      <a:pt x="2418" y="1002"/>
                    </a:lnTo>
                    <a:close/>
                    <a:moveTo>
                      <a:pt x="1" y="1"/>
                    </a:moveTo>
                    <a:lnTo>
                      <a:pt x="1" y="8817"/>
                    </a:lnTo>
                    <a:lnTo>
                      <a:pt x="3933" y="8817"/>
                    </a:lnTo>
                    <a:lnTo>
                      <a:pt x="3933" y="1"/>
                    </a:lnTo>
                    <a:close/>
                  </a:path>
                </a:pathLst>
              </a:custGeom>
              <a:solidFill>
                <a:schemeClr val="accent2"/>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569" name="Google Shape;569;p16"/>
              <p:cNvSpPr/>
              <p:nvPr/>
            </p:nvSpPr>
            <p:spPr>
              <a:xfrm>
                <a:off x="6088025" y="2327500"/>
                <a:ext cx="307150" cy="388350"/>
              </a:xfrm>
              <a:custGeom>
                <a:avLst/>
                <a:gdLst/>
                <a:ahLst/>
                <a:cxnLst/>
                <a:rect l="l" t="t" r="r" b="b"/>
                <a:pathLst>
                  <a:path w="12286" h="15534" extrusionOk="0">
                    <a:moveTo>
                      <a:pt x="6326" y="1"/>
                    </a:moveTo>
                    <a:lnTo>
                      <a:pt x="5960" y="25"/>
                    </a:lnTo>
                    <a:lnTo>
                      <a:pt x="5716" y="74"/>
                    </a:lnTo>
                    <a:lnTo>
                      <a:pt x="5520" y="147"/>
                    </a:lnTo>
                    <a:lnTo>
                      <a:pt x="5374" y="221"/>
                    </a:lnTo>
                    <a:lnTo>
                      <a:pt x="4983" y="1466"/>
                    </a:lnTo>
                    <a:lnTo>
                      <a:pt x="4788" y="2028"/>
                    </a:lnTo>
                    <a:lnTo>
                      <a:pt x="4592" y="2541"/>
                    </a:lnTo>
                    <a:lnTo>
                      <a:pt x="4397" y="3005"/>
                    </a:lnTo>
                    <a:lnTo>
                      <a:pt x="4202" y="3396"/>
                    </a:lnTo>
                    <a:lnTo>
                      <a:pt x="4031" y="3689"/>
                    </a:lnTo>
                    <a:lnTo>
                      <a:pt x="3884" y="3933"/>
                    </a:lnTo>
                    <a:lnTo>
                      <a:pt x="3664" y="4153"/>
                    </a:lnTo>
                    <a:lnTo>
                      <a:pt x="3322" y="4495"/>
                    </a:lnTo>
                    <a:lnTo>
                      <a:pt x="2516" y="5252"/>
                    </a:lnTo>
                    <a:lnTo>
                      <a:pt x="1442" y="6229"/>
                    </a:lnTo>
                    <a:lnTo>
                      <a:pt x="1" y="6229"/>
                    </a:lnTo>
                    <a:lnTo>
                      <a:pt x="1" y="13433"/>
                    </a:lnTo>
                    <a:lnTo>
                      <a:pt x="1515" y="13433"/>
                    </a:lnTo>
                    <a:lnTo>
                      <a:pt x="2004" y="13678"/>
                    </a:lnTo>
                    <a:lnTo>
                      <a:pt x="2687" y="13971"/>
                    </a:lnTo>
                    <a:lnTo>
                      <a:pt x="3567" y="14313"/>
                    </a:lnTo>
                    <a:lnTo>
                      <a:pt x="4544" y="14679"/>
                    </a:lnTo>
                    <a:lnTo>
                      <a:pt x="5594" y="14997"/>
                    </a:lnTo>
                    <a:lnTo>
                      <a:pt x="6131" y="15143"/>
                    </a:lnTo>
                    <a:lnTo>
                      <a:pt x="6668" y="15265"/>
                    </a:lnTo>
                    <a:lnTo>
                      <a:pt x="7181" y="15387"/>
                    </a:lnTo>
                    <a:lnTo>
                      <a:pt x="7694" y="15461"/>
                    </a:lnTo>
                    <a:lnTo>
                      <a:pt x="8158" y="15509"/>
                    </a:lnTo>
                    <a:lnTo>
                      <a:pt x="8622" y="15534"/>
                    </a:lnTo>
                    <a:lnTo>
                      <a:pt x="9404" y="15534"/>
                    </a:lnTo>
                    <a:lnTo>
                      <a:pt x="9819" y="15509"/>
                    </a:lnTo>
                    <a:lnTo>
                      <a:pt x="10210" y="15461"/>
                    </a:lnTo>
                    <a:lnTo>
                      <a:pt x="10552" y="15363"/>
                    </a:lnTo>
                    <a:lnTo>
                      <a:pt x="10723" y="15314"/>
                    </a:lnTo>
                    <a:lnTo>
                      <a:pt x="10845" y="15265"/>
                    </a:lnTo>
                    <a:lnTo>
                      <a:pt x="10967" y="15192"/>
                    </a:lnTo>
                    <a:lnTo>
                      <a:pt x="11064" y="15094"/>
                    </a:lnTo>
                    <a:lnTo>
                      <a:pt x="11113" y="14997"/>
                    </a:lnTo>
                    <a:lnTo>
                      <a:pt x="11162" y="14874"/>
                    </a:lnTo>
                    <a:lnTo>
                      <a:pt x="11235" y="14166"/>
                    </a:lnTo>
                    <a:lnTo>
                      <a:pt x="11211" y="13995"/>
                    </a:lnTo>
                    <a:lnTo>
                      <a:pt x="11162" y="13849"/>
                    </a:lnTo>
                    <a:lnTo>
                      <a:pt x="11064" y="13702"/>
                    </a:lnTo>
                    <a:lnTo>
                      <a:pt x="10918" y="13580"/>
                    </a:lnTo>
                    <a:lnTo>
                      <a:pt x="11040" y="13556"/>
                    </a:lnTo>
                    <a:lnTo>
                      <a:pt x="11162" y="13507"/>
                    </a:lnTo>
                    <a:lnTo>
                      <a:pt x="11284" y="13458"/>
                    </a:lnTo>
                    <a:lnTo>
                      <a:pt x="11382" y="13360"/>
                    </a:lnTo>
                    <a:lnTo>
                      <a:pt x="11455" y="13263"/>
                    </a:lnTo>
                    <a:lnTo>
                      <a:pt x="11528" y="13140"/>
                    </a:lnTo>
                    <a:lnTo>
                      <a:pt x="11577" y="12994"/>
                    </a:lnTo>
                    <a:lnTo>
                      <a:pt x="11602" y="12872"/>
                    </a:lnTo>
                    <a:lnTo>
                      <a:pt x="11675" y="11993"/>
                    </a:lnTo>
                    <a:lnTo>
                      <a:pt x="11675" y="11870"/>
                    </a:lnTo>
                    <a:lnTo>
                      <a:pt x="11675" y="11773"/>
                    </a:lnTo>
                    <a:lnTo>
                      <a:pt x="11651" y="11651"/>
                    </a:lnTo>
                    <a:lnTo>
                      <a:pt x="11602" y="11553"/>
                    </a:lnTo>
                    <a:lnTo>
                      <a:pt x="11480" y="11382"/>
                    </a:lnTo>
                    <a:lnTo>
                      <a:pt x="11406" y="11309"/>
                    </a:lnTo>
                    <a:lnTo>
                      <a:pt x="11333" y="11235"/>
                    </a:lnTo>
                    <a:lnTo>
                      <a:pt x="11455" y="11211"/>
                    </a:lnTo>
                    <a:lnTo>
                      <a:pt x="11553" y="11162"/>
                    </a:lnTo>
                    <a:lnTo>
                      <a:pt x="11651" y="11089"/>
                    </a:lnTo>
                    <a:lnTo>
                      <a:pt x="11748" y="10991"/>
                    </a:lnTo>
                    <a:lnTo>
                      <a:pt x="11822" y="10893"/>
                    </a:lnTo>
                    <a:lnTo>
                      <a:pt x="11870" y="10796"/>
                    </a:lnTo>
                    <a:lnTo>
                      <a:pt x="11919" y="10674"/>
                    </a:lnTo>
                    <a:lnTo>
                      <a:pt x="11944" y="10527"/>
                    </a:lnTo>
                    <a:lnTo>
                      <a:pt x="12017" y="9672"/>
                    </a:lnTo>
                    <a:lnTo>
                      <a:pt x="12017" y="9550"/>
                    </a:lnTo>
                    <a:lnTo>
                      <a:pt x="12017" y="9428"/>
                    </a:lnTo>
                    <a:lnTo>
                      <a:pt x="11993" y="9306"/>
                    </a:lnTo>
                    <a:lnTo>
                      <a:pt x="11944" y="9208"/>
                    </a:lnTo>
                    <a:lnTo>
                      <a:pt x="11895" y="9111"/>
                    </a:lnTo>
                    <a:lnTo>
                      <a:pt x="11822" y="9037"/>
                    </a:lnTo>
                    <a:lnTo>
                      <a:pt x="11748" y="8964"/>
                    </a:lnTo>
                    <a:lnTo>
                      <a:pt x="11651" y="8891"/>
                    </a:lnTo>
                    <a:lnTo>
                      <a:pt x="11748" y="8866"/>
                    </a:lnTo>
                    <a:lnTo>
                      <a:pt x="11846" y="8793"/>
                    </a:lnTo>
                    <a:lnTo>
                      <a:pt x="11944" y="8720"/>
                    </a:lnTo>
                    <a:lnTo>
                      <a:pt x="12017" y="8647"/>
                    </a:lnTo>
                    <a:lnTo>
                      <a:pt x="12090" y="8549"/>
                    </a:lnTo>
                    <a:lnTo>
                      <a:pt x="12139" y="8451"/>
                    </a:lnTo>
                    <a:lnTo>
                      <a:pt x="12163" y="8329"/>
                    </a:lnTo>
                    <a:lnTo>
                      <a:pt x="12188" y="8207"/>
                    </a:lnTo>
                    <a:lnTo>
                      <a:pt x="12286" y="7328"/>
                    </a:lnTo>
                    <a:lnTo>
                      <a:pt x="12261" y="7206"/>
                    </a:lnTo>
                    <a:lnTo>
                      <a:pt x="12237" y="7083"/>
                    </a:lnTo>
                    <a:lnTo>
                      <a:pt x="12188" y="6986"/>
                    </a:lnTo>
                    <a:lnTo>
                      <a:pt x="12139" y="6888"/>
                    </a:lnTo>
                    <a:lnTo>
                      <a:pt x="12066" y="6790"/>
                    </a:lnTo>
                    <a:lnTo>
                      <a:pt x="11968" y="6717"/>
                    </a:lnTo>
                    <a:lnTo>
                      <a:pt x="11748" y="6571"/>
                    </a:lnTo>
                    <a:lnTo>
                      <a:pt x="11504" y="6448"/>
                    </a:lnTo>
                    <a:lnTo>
                      <a:pt x="11211" y="6351"/>
                    </a:lnTo>
                    <a:lnTo>
                      <a:pt x="10893" y="6278"/>
                    </a:lnTo>
                    <a:lnTo>
                      <a:pt x="10576" y="6229"/>
                    </a:lnTo>
                    <a:lnTo>
                      <a:pt x="9892" y="6131"/>
                    </a:lnTo>
                    <a:lnTo>
                      <a:pt x="8842" y="6033"/>
                    </a:lnTo>
                    <a:lnTo>
                      <a:pt x="7596" y="5960"/>
                    </a:lnTo>
                    <a:lnTo>
                      <a:pt x="6326" y="5887"/>
                    </a:lnTo>
                    <a:lnTo>
                      <a:pt x="6497" y="5594"/>
                    </a:lnTo>
                    <a:lnTo>
                      <a:pt x="6644" y="5252"/>
                    </a:lnTo>
                    <a:lnTo>
                      <a:pt x="6790" y="4885"/>
                    </a:lnTo>
                    <a:lnTo>
                      <a:pt x="6888" y="4495"/>
                    </a:lnTo>
                    <a:lnTo>
                      <a:pt x="6986" y="4104"/>
                    </a:lnTo>
                    <a:lnTo>
                      <a:pt x="7083" y="3689"/>
                    </a:lnTo>
                    <a:lnTo>
                      <a:pt x="7181" y="2883"/>
                    </a:lnTo>
                    <a:lnTo>
                      <a:pt x="7254" y="2150"/>
                    </a:lnTo>
                    <a:lnTo>
                      <a:pt x="7303" y="1539"/>
                    </a:lnTo>
                    <a:lnTo>
                      <a:pt x="7303" y="978"/>
                    </a:lnTo>
                    <a:lnTo>
                      <a:pt x="7303" y="807"/>
                    </a:lnTo>
                    <a:lnTo>
                      <a:pt x="7230" y="611"/>
                    </a:lnTo>
                    <a:lnTo>
                      <a:pt x="7157" y="465"/>
                    </a:lnTo>
                    <a:lnTo>
                      <a:pt x="7035" y="318"/>
                    </a:lnTo>
                    <a:lnTo>
                      <a:pt x="6888" y="172"/>
                    </a:lnTo>
                    <a:lnTo>
                      <a:pt x="6717" y="98"/>
                    </a:lnTo>
                    <a:lnTo>
                      <a:pt x="6522" y="25"/>
                    </a:lnTo>
                    <a:lnTo>
                      <a:pt x="6326" y="1"/>
                    </a:lnTo>
                    <a:close/>
                  </a:path>
                </a:pathLst>
              </a:custGeom>
              <a:solidFill>
                <a:schemeClr val="accent2"/>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grpSp>
        <p:grpSp>
          <p:nvGrpSpPr>
            <p:cNvPr id="570" name="Google Shape;570;p16"/>
            <p:cNvGrpSpPr/>
            <p:nvPr/>
          </p:nvGrpSpPr>
          <p:grpSpPr>
            <a:xfrm>
              <a:off x="4975886" y="1156957"/>
              <a:ext cx="369688" cy="341631"/>
              <a:chOff x="5975075" y="2327500"/>
              <a:chExt cx="420100" cy="388350"/>
            </a:xfrm>
          </p:grpSpPr>
          <p:sp>
            <p:nvSpPr>
              <p:cNvPr id="571" name="Google Shape;571;p16"/>
              <p:cNvSpPr/>
              <p:nvPr/>
            </p:nvSpPr>
            <p:spPr>
              <a:xfrm>
                <a:off x="5975075" y="2474650"/>
                <a:ext cx="98325" cy="220450"/>
              </a:xfrm>
              <a:custGeom>
                <a:avLst/>
                <a:gdLst/>
                <a:ahLst/>
                <a:cxnLst/>
                <a:rect l="l" t="t" r="r" b="b"/>
                <a:pathLst>
                  <a:path w="3933" h="8818" extrusionOk="0">
                    <a:moveTo>
                      <a:pt x="2418" y="1002"/>
                    </a:moveTo>
                    <a:lnTo>
                      <a:pt x="2565" y="1027"/>
                    </a:lnTo>
                    <a:lnTo>
                      <a:pt x="2687" y="1075"/>
                    </a:lnTo>
                    <a:lnTo>
                      <a:pt x="2809" y="1124"/>
                    </a:lnTo>
                    <a:lnTo>
                      <a:pt x="2907" y="1222"/>
                    </a:lnTo>
                    <a:lnTo>
                      <a:pt x="3005" y="1320"/>
                    </a:lnTo>
                    <a:lnTo>
                      <a:pt x="3078" y="1442"/>
                    </a:lnTo>
                    <a:lnTo>
                      <a:pt x="3102" y="1564"/>
                    </a:lnTo>
                    <a:lnTo>
                      <a:pt x="3127" y="1710"/>
                    </a:lnTo>
                    <a:lnTo>
                      <a:pt x="3102" y="1857"/>
                    </a:lnTo>
                    <a:lnTo>
                      <a:pt x="3078" y="1979"/>
                    </a:lnTo>
                    <a:lnTo>
                      <a:pt x="3005" y="2101"/>
                    </a:lnTo>
                    <a:lnTo>
                      <a:pt x="2907" y="2223"/>
                    </a:lnTo>
                    <a:lnTo>
                      <a:pt x="2809" y="2297"/>
                    </a:lnTo>
                    <a:lnTo>
                      <a:pt x="2687" y="2370"/>
                    </a:lnTo>
                    <a:lnTo>
                      <a:pt x="2565" y="2394"/>
                    </a:lnTo>
                    <a:lnTo>
                      <a:pt x="2418" y="2419"/>
                    </a:lnTo>
                    <a:lnTo>
                      <a:pt x="2272" y="2394"/>
                    </a:lnTo>
                    <a:lnTo>
                      <a:pt x="2150" y="2370"/>
                    </a:lnTo>
                    <a:lnTo>
                      <a:pt x="2028" y="2297"/>
                    </a:lnTo>
                    <a:lnTo>
                      <a:pt x="1930" y="2223"/>
                    </a:lnTo>
                    <a:lnTo>
                      <a:pt x="1832" y="2101"/>
                    </a:lnTo>
                    <a:lnTo>
                      <a:pt x="1759" y="1979"/>
                    </a:lnTo>
                    <a:lnTo>
                      <a:pt x="1735" y="1857"/>
                    </a:lnTo>
                    <a:lnTo>
                      <a:pt x="1710" y="1710"/>
                    </a:lnTo>
                    <a:lnTo>
                      <a:pt x="1735" y="1564"/>
                    </a:lnTo>
                    <a:lnTo>
                      <a:pt x="1759" y="1442"/>
                    </a:lnTo>
                    <a:lnTo>
                      <a:pt x="1832" y="1320"/>
                    </a:lnTo>
                    <a:lnTo>
                      <a:pt x="1930" y="1222"/>
                    </a:lnTo>
                    <a:lnTo>
                      <a:pt x="2028" y="1124"/>
                    </a:lnTo>
                    <a:lnTo>
                      <a:pt x="2150" y="1075"/>
                    </a:lnTo>
                    <a:lnTo>
                      <a:pt x="2272" y="1027"/>
                    </a:lnTo>
                    <a:lnTo>
                      <a:pt x="2418" y="1002"/>
                    </a:lnTo>
                    <a:close/>
                    <a:moveTo>
                      <a:pt x="1" y="1"/>
                    </a:moveTo>
                    <a:lnTo>
                      <a:pt x="1" y="8817"/>
                    </a:lnTo>
                    <a:lnTo>
                      <a:pt x="3933" y="8817"/>
                    </a:lnTo>
                    <a:lnTo>
                      <a:pt x="3933" y="1"/>
                    </a:lnTo>
                    <a:close/>
                  </a:path>
                </a:pathLst>
              </a:custGeom>
              <a:solidFill>
                <a:schemeClr val="accent2"/>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572" name="Google Shape;572;p16"/>
              <p:cNvSpPr/>
              <p:nvPr/>
            </p:nvSpPr>
            <p:spPr>
              <a:xfrm>
                <a:off x="6088025" y="2327500"/>
                <a:ext cx="307150" cy="388350"/>
              </a:xfrm>
              <a:custGeom>
                <a:avLst/>
                <a:gdLst/>
                <a:ahLst/>
                <a:cxnLst/>
                <a:rect l="l" t="t" r="r" b="b"/>
                <a:pathLst>
                  <a:path w="12286" h="15534" extrusionOk="0">
                    <a:moveTo>
                      <a:pt x="6326" y="1"/>
                    </a:moveTo>
                    <a:lnTo>
                      <a:pt x="5960" y="25"/>
                    </a:lnTo>
                    <a:lnTo>
                      <a:pt x="5716" y="74"/>
                    </a:lnTo>
                    <a:lnTo>
                      <a:pt x="5520" y="147"/>
                    </a:lnTo>
                    <a:lnTo>
                      <a:pt x="5374" y="221"/>
                    </a:lnTo>
                    <a:lnTo>
                      <a:pt x="4983" y="1466"/>
                    </a:lnTo>
                    <a:lnTo>
                      <a:pt x="4788" y="2028"/>
                    </a:lnTo>
                    <a:lnTo>
                      <a:pt x="4592" y="2541"/>
                    </a:lnTo>
                    <a:lnTo>
                      <a:pt x="4397" y="3005"/>
                    </a:lnTo>
                    <a:lnTo>
                      <a:pt x="4202" y="3396"/>
                    </a:lnTo>
                    <a:lnTo>
                      <a:pt x="4031" y="3689"/>
                    </a:lnTo>
                    <a:lnTo>
                      <a:pt x="3884" y="3933"/>
                    </a:lnTo>
                    <a:lnTo>
                      <a:pt x="3664" y="4153"/>
                    </a:lnTo>
                    <a:lnTo>
                      <a:pt x="3322" y="4495"/>
                    </a:lnTo>
                    <a:lnTo>
                      <a:pt x="2516" y="5252"/>
                    </a:lnTo>
                    <a:lnTo>
                      <a:pt x="1442" y="6229"/>
                    </a:lnTo>
                    <a:lnTo>
                      <a:pt x="1" y="6229"/>
                    </a:lnTo>
                    <a:lnTo>
                      <a:pt x="1" y="13433"/>
                    </a:lnTo>
                    <a:lnTo>
                      <a:pt x="1515" y="13433"/>
                    </a:lnTo>
                    <a:lnTo>
                      <a:pt x="2004" y="13678"/>
                    </a:lnTo>
                    <a:lnTo>
                      <a:pt x="2687" y="13971"/>
                    </a:lnTo>
                    <a:lnTo>
                      <a:pt x="3567" y="14313"/>
                    </a:lnTo>
                    <a:lnTo>
                      <a:pt x="4544" y="14679"/>
                    </a:lnTo>
                    <a:lnTo>
                      <a:pt x="5594" y="14997"/>
                    </a:lnTo>
                    <a:lnTo>
                      <a:pt x="6131" y="15143"/>
                    </a:lnTo>
                    <a:lnTo>
                      <a:pt x="6668" y="15265"/>
                    </a:lnTo>
                    <a:lnTo>
                      <a:pt x="7181" y="15387"/>
                    </a:lnTo>
                    <a:lnTo>
                      <a:pt x="7694" y="15461"/>
                    </a:lnTo>
                    <a:lnTo>
                      <a:pt x="8158" y="15509"/>
                    </a:lnTo>
                    <a:lnTo>
                      <a:pt x="8622" y="15534"/>
                    </a:lnTo>
                    <a:lnTo>
                      <a:pt x="9404" y="15534"/>
                    </a:lnTo>
                    <a:lnTo>
                      <a:pt x="9819" y="15509"/>
                    </a:lnTo>
                    <a:lnTo>
                      <a:pt x="10210" y="15461"/>
                    </a:lnTo>
                    <a:lnTo>
                      <a:pt x="10552" y="15363"/>
                    </a:lnTo>
                    <a:lnTo>
                      <a:pt x="10723" y="15314"/>
                    </a:lnTo>
                    <a:lnTo>
                      <a:pt x="10845" y="15265"/>
                    </a:lnTo>
                    <a:lnTo>
                      <a:pt x="10967" y="15192"/>
                    </a:lnTo>
                    <a:lnTo>
                      <a:pt x="11064" y="15094"/>
                    </a:lnTo>
                    <a:lnTo>
                      <a:pt x="11113" y="14997"/>
                    </a:lnTo>
                    <a:lnTo>
                      <a:pt x="11162" y="14874"/>
                    </a:lnTo>
                    <a:lnTo>
                      <a:pt x="11235" y="14166"/>
                    </a:lnTo>
                    <a:lnTo>
                      <a:pt x="11211" y="13995"/>
                    </a:lnTo>
                    <a:lnTo>
                      <a:pt x="11162" y="13849"/>
                    </a:lnTo>
                    <a:lnTo>
                      <a:pt x="11064" y="13702"/>
                    </a:lnTo>
                    <a:lnTo>
                      <a:pt x="10918" y="13580"/>
                    </a:lnTo>
                    <a:lnTo>
                      <a:pt x="11040" y="13556"/>
                    </a:lnTo>
                    <a:lnTo>
                      <a:pt x="11162" y="13507"/>
                    </a:lnTo>
                    <a:lnTo>
                      <a:pt x="11284" y="13458"/>
                    </a:lnTo>
                    <a:lnTo>
                      <a:pt x="11382" y="13360"/>
                    </a:lnTo>
                    <a:lnTo>
                      <a:pt x="11455" y="13263"/>
                    </a:lnTo>
                    <a:lnTo>
                      <a:pt x="11528" y="13140"/>
                    </a:lnTo>
                    <a:lnTo>
                      <a:pt x="11577" y="12994"/>
                    </a:lnTo>
                    <a:lnTo>
                      <a:pt x="11602" y="12872"/>
                    </a:lnTo>
                    <a:lnTo>
                      <a:pt x="11675" y="11993"/>
                    </a:lnTo>
                    <a:lnTo>
                      <a:pt x="11675" y="11870"/>
                    </a:lnTo>
                    <a:lnTo>
                      <a:pt x="11675" y="11773"/>
                    </a:lnTo>
                    <a:lnTo>
                      <a:pt x="11651" y="11651"/>
                    </a:lnTo>
                    <a:lnTo>
                      <a:pt x="11602" y="11553"/>
                    </a:lnTo>
                    <a:lnTo>
                      <a:pt x="11480" y="11382"/>
                    </a:lnTo>
                    <a:lnTo>
                      <a:pt x="11406" y="11309"/>
                    </a:lnTo>
                    <a:lnTo>
                      <a:pt x="11333" y="11235"/>
                    </a:lnTo>
                    <a:lnTo>
                      <a:pt x="11455" y="11211"/>
                    </a:lnTo>
                    <a:lnTo>
                      <a:pt x="11553" y="11162"/>
                    </a:lnTo>
                    <a:lnTo>
                      <a:pt x="11651" y="11089"/>
                    </a:lnTo>
                    <a:lnTo>
                      <a:pt x="11748" y="10991"/>
                    </a:lnTo>
                    <a:lnTo>
                      <a:pt x="11822" y="10893"/>
                    </a:lnTo>
                    <a:lnTo>
                      <a:pt x="11870" y="10796"/>
                    </a:lnTo>
                    <a:lnTo>
                      <a:pt x="11919" y="10674"/>
                    </a:lnTo>
                    <a:lnTo>
                      <a:pt x="11944" y="10527"/>
                    </a:lnTo>
                    <a:lnTo>
                      <a:pt x="12017" y="9672"/>
                    </a:lnTo>
                    <a:lnTo>
                      <a:pt x="12017" y="9550"/>
                    </a:lnTo>
                    <a:lnTo>
                      <a:pt x="12017" y="9428"/>
                    </a:lnTo>
                    <a:lnTo>
                      <a:pt x="11993" y="9306"/>
                    </a:lnTo>
                    <a:lnTo>
                      <a:pt x="11944" y="9208"/>
                    </a:lnTo>
                    <a:lnTo>
                      <a:pt x="11895" y="9111"/>
                    </a:lnTo>
                    <a:lnTo>
                      <a:pt x="11822" y="9037"/>
                    </a:lnTo>
                    <a:lnTo>
                      <a:pt x="11748" y="8964"/>
                    </a:lnTo>
                    <a:lnTo>
                      <a:pt x="11651" y="8891"/>
                    </a:lnTo>
                    <a:lnTo>
                      <a:pt x="11748" y="8866"/>
                    </a:lnTo>
                    <a:lnTo>
                      <a:pt x="11846" y="8793"/>
                    </a:lnTo>
                    <a:lnTo>
                      <a:pt x="11944" y="8720"/>
                    </a:lnTo>
                    <a:lnTo>
                      <a:pt x="12017" y="8647"/>
                    </a:lnTo>
                    <a:lnTo>
                      <a:pt x="12090" y="8549"/>
                    </a:lnTo>
                    <a:lnTo>
                      <a:pt x="12139" y="8451"/>
                    </a:lnTo>
                    <a:lnTo>
                      <a:pt x="12163" y="8329"/>
                    </a:lnTo>
                    <a:lnTo>
                      <a:pt x="12188" y="8207"/>
                    </a:lnTo>
                    <a:lnTo>
                      <a:pt x="12286" y="7328"/>
                    </a:lnTo>
                    <a:lnTo>
                      <a:pt x="12261" y="7206"/>
                    </a:lnTo>
                    <a:lnTo>
                      <a:pt x="12237" y="7083"/>
                    </a:lnTo>
                    <a:lnTo>
                      <a:pt x="12188" y="6986"/>
                    </a:lnTo>
                    <a:lnTo>
                      <a:pt x="12139" y="6888"/>
                    </a:lnTo>
                    <a:lnTo>
                      <a:pt x="12066" y="6790"/>
                    </a:lnTo>
                    <a:lnTo>
                      <a:pt x="11968" y="6717"/>
                    </a:lnTo>
                    <a:lnTo>
                      <a:pt x="11748" y="6571"/>
                    </a:lnTo>
                    <a:lnTo>
                      <a:pt x="11504" y="6448"/>
                    </a:lnTo>
                    <a:lnTo>
                      <a:pt x="11211" y="6351"/>
                    </a:lnTo>
                    <a:lnTo>
                      <a:pt x="10893" y="6278"/>
                    </a:lnTo>
                    <a:lnTo>
                      <a:pt x="10576" y="6229"/>
                    </a:lnTo>
                    <a:lnTo>
                      <a:pt x="9892" y="6131"/>
                    </a:lnTo>
                    <a:lnTo>
                      <a:pt x="8842" y="6033"/>
                    </a:lnTo>
                    <a:lnTo>
                      <a:pt x="7596" y="5960"/>
                    </a:lnTo>
                    <a:lnTo>
                      <a:pt x="6326" y="5887"/>
                    </a:lnTo>
                    <a:lnTo>
                      <a:pt x="6497" y="5594"/>
                    </a:lnTo>
                    <a:lnTo>
                      <a:pt x="6644" y="5252"/>
                    </a:lnTo>
                    <a:lnTo>
                      <a:pt x="6790" y="4885"/>
                    </a:lnTo>
                    <a:lnTo>
                      <a:pt x="6888" y="4495"/>
                    </a:lnTo>
                    <a:lnTo>
                      <a:pt x="6986" y="4104"/>
                    </a:lnTo>
                    <a:lnTo>
                      <a:pt x="7083" y="3689"/>
                    </a:lnTo>
                    <a:lnTo>
                      <a:pt x="7181" y="2883"/>
                    </a:lnTo>
                    <a:lnTo>
                      <a:pt x="7254" y="2150"/>
                    </a:lnTo>
                    <a:lnTo>
                      <a:pt x="7303" y="1539"/>
                    </a:lnTo>
                    <a:lnTo>
                      <a:pt x="7303" y="978"/>
                    </a:lnTo>
                    <a:lnTo>
                      <a:pt x="7303" y="807"/>
                    </a:lnTo>
                    <a:lnTo>
                      <a:pt x="7230" y="611"/>
                    </a:lnTo>
                    <a:lnTo>
                      <a:pt x="7157" y="465"/>
                    </a:lnTo>
                    <a:lnTo>
                      <a:pt x="7035" y="318"/>
                    </a:lnTo>
                    <a:lnTo>
                      <a:pt x="6888" y="172"/>
                    </a:lnTo>
                    <a:lnTo>
                      <a:pt x="6717" y="98"/>
                    </a:lnTo>
                    <a:lnTo>
                      <a:pt x="6522" y="25"/>
                    </a:lnTo>
                    <a:lnTo>
                      <a:pt x="6326" y="1"/>
                    </a:lnTo>
                    <a:close/>
                  </a:path>
                </a:pathLst>
              </a:custGeom>
              <a:solidFill>
                <a:schemeClr val="accent2"/>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grpSp>
        <p:grpSp>
          <p:nvGrpSpPr>
            <p:cNvPr id="573" name="Google Shape;573;p16"/>
            <p:cNvGrpSpPr/>
            <p:nvPr/>
          </p:nvGrpSpPr>
          <p:grpSpPr>
            <a:xfrm>
              <a:off x="5427924" y="1156957"/>
              <a:ext cx="369688" cy="341631"/>
              <a:chOff x="5975075" y="2327500"/>
              <a:chExt cx="420100" cy="388350"/>
            </a:xfrm>
          </p:grpSpPr>
          <p:sp>
            <p:nvSpPr>
              <p:cNvPr id="574" name="Google Shape;574;p16"/>
              <p:cNvSpPr/>
              <p:nvPr/>
            </p:nvSpPr>
            <p:spPr>
              <a:xfrm>
                <a:off x="5975075" y="2474650"/>
                <a:ext cx="98325" cy="220450"/>
              </a:xfrm>
              <a:custGeom>
                <a:avLst/>
                <a:gdLst/>
                <a:ahLst/>
                <a:cxnLst/>
                <a:rect l="l" t="t" r="r" b="b"/>
                <a:pathLst>
                  <a:path w="3933" h="8818" extrusionOk="0">
                    <a:moveTo>
                      <a:pt x="2418" y="1002"/>
                    </a:moveTo>
                    <a:lnTo>
                      <a:pt x="2565" y="1027"/>
                    </a:lnTo>
                    <a:lnTo>
                      <a:pt x="2687" y="1075"/>
                    </a:lnTo>
                    <a:lnTo>
                      <a:pt x="2809" y="1124"/>
                    </a:lnTo>
                    <a:lnTo>
                      <a:pt x="2907" y="1222"/>
                    </a:lnTo>
                    <a:lnTo>
                      <a:pt x="3005" y="1320"/>
                    </a:lnTo>
                    <a:lnTo>
                      <a:pt x="3078" y="1442"/>
                    </a:lnTo>
                    <a:lnTo>
                      <a:pt x="3102" y="1564"/>
                    </a:lnTo>
                    <a:lnTo>
                      <a:pt x="3127" y="1710"/>
                    </a:lnTo>
                    <a:lnTo>
                      <a:pt x="3102" y="1857"/>
                    </a:lnTo>
                    <a:lnTo>
                      <a:pt x="3078" y="1979"/>
                    </a:lnTo>
                    <a:lnTo>
                      <a:pt x="3005" y="2101"/>
                    </a:lnTo>
                    <a:lnTo>
                      <a:pt x="2907" y="2223"/>
                    </a:lnTo>
                    <a:lnTo>
                      <a:pt x="2809" y="2297"/>
                    </a:lnTo>
                    <a:lnTo>
                      <a:pt x="2687" y="2370"/>
                    </a:lnTo>
                    <a:lnTo>
                      <a:pt x="2565" y="2394"/>
                    </a:lnTo>
                    <a:lnTo>
                      <a:pt x="2418" y="2419"/>
                    </a:lnTo>
                    <a:lnTo>
                      <a:pt x="2272" y="2394"/>
                    </a:lnTo>
                    <a:lnTo>
                      <a:pt x="2150" y="2370"/>
                    </a:lnTo>
                    <a:lnTo>
                      <a:pt x="2028" y="2297"/>
                    </a:lnTo>
                    <a:lnTo>
                      <a:pt x="1930" y="2223"/>
                    </a:lnTo>
                    <a:lnTo>
                      <a:pt x="1832" y="2101"/>
                    </a:lnTo>
                    <a:lnTo>
                      <a:pt x="1759" y="1979"/>
                    </a:lnTo>
                    <a:lnTo>
                      <a:pt x="1735" y="1857"/>
                    </a:lnTo>
                    <a:lnTo>
                      <a:pt x="1710" y="1710"/>
                    </a:lnTo>
                    <a:lnTo>
                      <a:pt x="1735" y="1564"/>
                    </a:lnTo>
                    <a:lnTo>
                      <a:pt x="1759" y="1442"/>
                    </a:lnTo>
                    <a:lnTo>
                      <a:pt x="1832" y="1320"/>
                    </a:lnTo>
                    <a:lnTo>
                      <a:pt x="1930" y="1222"/>
                    </a:lnTo>
                    <a:lnTo>
                      <a:pt x="2028" y="1124"/>
                    </a:lnTo>
                    <a:lnTo>
                      <a:pt x="2150" y="1075"/>
                    </a:lnTo>
                    <a:lnTo>
                      <a:pt x="2272" y="1027"/>
                    </a:lnTo>
                    <a:lnTo>
                      <a:pt x="2418" y="1002"/>
                    </a:lnTo>
                    <a:close/>
                    <a:moveTo>
                      <a:pt x="1" y="1"/>
                    </a:moveTo>
                    <a:lnTo>
                      <a:pt x="1" y="8817"/>
                    </a:lnTo>
                    <a:lnTo>
                      <a:pt x="3933" y="8817"/>
                    </a:lnTo>
                    <a:lnTo>
                      <a:pt x="3933" y="1"/>
                    </a:lnTo>
                    <a:close/>
                  </a:path>
                </a:pathLst>
              </a:custGeom>
              <a:solidFill>
                <a:schemeClr val="accent2"/>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575" name="Google Shape;575;p16"/>
              <p:cNvSpPr/>
              <p:nvPr/>
            </p:nvSpPr>
            <p:spPr>
              <a:xfrm>
                <a:off x="6088025" y="2327500"/>
                <a:ext cx="307150" cy="388350"/>
              </a:xfrm>
              <a:custGeom>
                <a:avLst/>
                <a:gdLst/>
                <a:ahLst/>
                <a:cxnLst/>
                <a:rect l="l" t="t" r="r" b="b"/>
                <a:pathLst>
                  <a:path w="12286" h="15534" extrusionOk="0">
                    <a:moveTo>
                      <a:pt x="6326" y="1"/>
                    </a:moveTo>
                    <a:lnTo>
                      <a:pt x="5960" y="25"/>
                    </a:lnTo>
                    <a:lnTo>
                      <a:pt x="5716" y="74"/>
                    </a:lnTo>
                    <a:lnTo>
                      <a:pt x="5520" y="147"/>
                    </a:lnTo>
                    <a:lnTo>
                      <a:pt x="5374" y="221"/>
                    </a:lnTo>
                    <a:lnTo>
                      <a:pt x="4983" y="1466"/>
                    </a:lnTo>
                    <a:lnTo>
                      <a:pt x="4788" y="2028"/>
                    </a:lnTo>
                    <a:lnTo>
                      <a:pt x="4592" y="2541"/>
                    </a:lnTo>
                    <a:lnTo>
                      <a:pt x="4397" y="3005"/>
                    </a:lnTo>
                    <a:lnTo>
                      <a:pt x="4202" y="3396"/>
                    </a:lnTo>
                    <a:lnTo>
                      <a:pt x="4031" y="3689"/>
                    </a:lnTo>
                    <a:lnTo>
                      <a:pt x="3884" y="3933"/>
                    </a:lnTo>
                    <a:lnTo>
                      <a:pt x="3664" y="4153"/>
                    </a:lnTo>
                    <a:lnTo>
                      <a:pt x="3322" y="4495"/>
                    </a:lnTo>
                    <a:lnTo>
                      <a:pt x="2516" y="5252"/>
                    </a:lnTo>
                    <a:lnTo>
                      <a:pt x="1442" y="6229"/>
                    </a:lnTo>
                    <a:lnTo>
                      <a:pt x="1" y="6229"/>
                    </a:lnTo>
                    <a:lnTo>
                      <a:pt x="1" y="13433"/>
                    </a:lnTo>
                    <a:lnTo>
                      <a:pt x="1515" y="13433"/>
                    </a:lnTo>
                    <a:lnTo>
                      <a:pt x="2004" y="13678"/>
                    </a:lnTo>
                    <a:lnTo>
                      <a:pt x="2687" y="13971"/>
                    </a:lnTo>
                    <a:lnTo>
                      <a:pt x="3567" y="14313"/>
                    </a:lnTo>
                    <a:lnTo>
                      <a:pt x="4544" y="14679"/>
                    </a:lnTo>
                    <a:lnTo>
                      <a:pt x="5594" y="14997"/>
                    </a:lnTo>
                    <a:lnTo>
                      <a:pt x="6131" y="15143"/>
                    </a:lnTo>
                    <a:lnTo>
                      <a:pt x="6668" y="15265"/>
                    </a:lnTo>
                    <a:lnTo>
                      <a:pt x="7181" y="15387"/>
                    </a:lnTo>
                    <a:lnTo>
                      <a:pt x="7694" y="15461"/>
                    </a:lnTo>
                    <a:lnTo>
                      <a:pt x="8158" y="15509"/>
                    </a:lnTo>
                    <a:lnTo>
                      <a:pt x="8622" y="15534"/>
                    </a:lnTo>
                    <a:lnTo>
                      <a:pt x="9404" y="15534"/>
                    </a:lnTo>
                    <a:lnTo>
                      <a:pt x="9819" y="15509"/>
                    </a:lnTo>
                    <a:lnTo>
                      <a:pt x="10210" y="15461"/>
                    </a:lnTo>
                    <a:lnTo>
                      <a:pt x="10552" y="15363"/>
                    </a:lnTo>
                    <a:lnTo>
                      <a:pt x="10723" y="15314"/>
                    </a:lnTo>
                    <a:lnTo>
                      <a:pt x="10845" y="15265"/>
                    </a:lnTo>
                    <a:lnTo>
                      <a:pt x="10967" y="15192"/>
                    </a:lnTo>
                    <a:lnTo>
                      <a:pt x="11064" y="15094"/>
                    </a:lnTo>
                    <a:lnTo>
                      <a:pt x="11113" y="14997"/>
                    </a:lnTo>
                    <a:lnTo>
                      <a:pt x="11162" y="14874"/>
                    </a:lnTo>
                    <a:lnTo>
                      <a:pt x="11235" y="14166"/>
                    </a:lnTo>
                    <a:lnTo>
                      <a:pt x="11211" y="13995"/>
                    </a:lnTo>
                    <a:lnTo>
                      <a:pt x="11162" y="13849"/>
                    </a:lnTo>
                    <a:lnTo>
                      <a:pt x="11064" y="13702"/>
                    </a:lnTo>
                    <a:lnTo>
                      <a:pt x="10918" y="13580"/>
                    </a:lnTo>
                    <a:lnTo>
                      <a:pt x="11040" y="13556"/>
                    </a:lnTo>
                    <a:lnTo>
                      <a:pt x="11162" y="13507"/>
                    </a:lnTo>
                    <a:lnTo>
                      <a:pt x="11284" y="13458"/>
                    </a:lnTo>
                    <a:lnTo>
                      <a:pt x="11382" y="13360"/>
                    </a:lnTo>
                    <a:lnTo>
                      <a:pt x="11455" y="13263"/>
                    </a:lnTo>
                    <a:lnTo>
                      <a:pt x="11528" y="13140"/>
                    </a:lnTo>
                    <a:lnTo>
                      <a:pt x="11577" y="12994"/>
                    </a:lnTo>
                    <a:lnTo>
                      <a:pt x="11602" y="12872"/>
                    </a:lnTo>
                    <a:lnTo>
                      <a:pt x="11675" y="11993"/>
                    </a:lnTo>
                    <a:lnTo>
                      <a:pt x="11675" y="11870"/>
                    </a:lnTo>
                    <a:lnTo>
                      <a:pt x="11675" y="11773"/>
                    </a:lnTo>
                    <a:lnTo>
                      <a:pt x="11651" y="11651"/>
                    </a:lnTo>
                    <a:lnTo>
                      <a:pt x="11602" y="11553"/>
                    </a:lnTo>
                    <a:lnTo>
                      <a:pt x="11480" y="11382"/>
                    </a:lnTo>
                    <a:lnTo>
                      <a:pt x="11406" y="11309"/>
                    </a:lnTo>
                    <a:lnTo>
                      <a:pt x="11333" y="11235"/>
                    </a:lnTo>
                    <a:lnTo>
                      <a:pt x="11455" y="11211"/>
                    </a:lnTo>
                    <a:lnTo>
                      <a:pt x="11553" y="11162"/>
                    </a:lnTo>
                    <a:lnTo>
                      <a:pt x="11651" y="11089"/>
                    </a:lnTo>
                    <a:lnTo>
                      <a:pt x="11748" y="10991"/>
                    </a:lnTo>
                    <a:lnTo>
                      <a:pt x="11822" y="10893"/>
                    </a:lnTo>
                    <a:lnTo>
                      <a:pt x="11870" y="10796"/>
                    </a:lnTo>
                    <a:lnTo>
                      <a:pt x="11919" y="10674"/>
                    </a:lnTo>
                    <a:lnTo>
                      <a:pt x="11944" y="10527"/>
                    </a:lnTo>
                    <a:lnTo>
                      <a:pt x="12017" y="9672"/>
                    </a:lnTo>
                    <a:lnTo>
                      <a:pt x="12017" y="9550"/>
                    </a:lnTo>
                    <a:lnTo>
                      <a:pt x="12017" y="9428"/>
                    </a:lnTo>
                    <a:lnTo>
                      <a:pt x="11993" y="9306"/>
                    </a:lnTo>
                    <a:lnTo>
                      <a:pt x="11944" y="9208"/>
                    </a:lnTo>
                    <a:lnTo>
                      <a:pt x="11895" y="9111"/>
                    </a:lnTo>
                    <a:lnTo>
                      <a:pt x="11822" y="9037"/>
                    </a:lnTo>
                    <a:lnTo>
                      <a:pt x="11748" y="8964"/>
                    </a:lnTo>
                    <a:lnTo>
                      <a:pt x="11651" y="8891"/>
                    </a:lnTo>
                    <a:lnTo>
                      <a:pt x="11748" y="8866"/>
                    </a:lnTo>
                    <a:lnTo>
                      <a:pt x="11846" y="8793"/>
                    </a:lnTo>
                    <a:lnTo>
                      <a:pt x="11944" y="8720"/>
                    </a:lnTo>
                    <a:lnTo>
                      <a:pt x="12017" y="8647"/>
                    </a:lnTo>
                    <a:lnTo>
                      <a:pt x="12090" y="8549"/>
                    </a:lnTo>
                    <a:lnTo>
                      <a:pt x="12139" y="8451"/>
                    </a:lnTo>
                    <a:lnTo>
                      <a:pt x="12163" y="8329"/>
                    </a:lnTo>
                    <a:lnTo>
                      <a:pt x="12188" y="8207"/>
                    </a:lnTo>
                    <a:lnTo>
                      <a:pt x="12286" y="7328"/>
                    </a:lnTo>
                    <a:lnTo>
                      <a:pt x="12261" y="7206"/>
                    </a:lnTo>
                    <a:lnTo>
                      <a:pt x="12237" y="7083"/>
                    </a:lnTo>
                    <a:lnTo>
                      <a:pt x="12188" y="6986"/>
                    </a:lnTo>
                    <a:lnTo>
                      <a:pt x="12139" y="6888"/>
                    </a:lnTo>
                    <a:lnTo>
                      <a:pt x="12066" y="6790"/>
                    </a:lnTo>
                    <a:lnTo>
                      <a:pt x="11968" y="6717"/>
                    </a:lnTo>
                    <a:lnTo>
                      <a:pt x="11748" y="6571"/>
                    </a:lnTo>
                    <a:lnTo>
                      <a:pt x="11504" y="6448"/>
                    </a:lnTo>
                    <a:lnTo>
                      <a:pt x="11211" y="6351"/>
                    </a:lnTo>
                    <a:lnTo>
                      <a:pt x="10893" y="6278"/>
                    </a:lnTo>
                    <a:lnTo>
                      <a:pt x="10576" y="6229"/>
                    </a:lnTo>
                    <a:lnTo>
                      <a:pt x="9892" y="6131"/>
                    </a:lnTo>
                    <a:lnTo>
                      <a:pt x="8842" y="6033"/>
                    </a:lnTo>
                    <a:lnTo>
                      <a:pt x="7596" y="5960"/>
                    </a:lnTo>
                    <a:lnTo>
                      <a:pt x="6326" y="5887"/>
                    </a:lnTo>
                    <a:lnTo>
                      <a:pt x="6497" y="5594"/>
                    </a:lnTo>
                    <a:lnTo>
                      <a:pt x="6644" y="5252"/>
                    </a:lnTo>
                    <a:lnTo>
                      <a:pt x="6790" y="4885"/>
                    </a:lnTo>
                    <a:lnTo>
                      <a:pt x="6888" y="4495"/>
                    </a:lnTo>
                    <a:lnTo>
                      <a:pt x="6986" y="4104"/>
                    </a:lnTo>
                    <a:lnTo>
                      <a:pt x="7083" y="3689"/>
                    </a:lnTo>
                    <a:lnTo>
                      <a:pt x="7181" y="2883"/>
                    </a:lnTo>
                    <a:lnTo>
                      <a:pt x="7254" y="2150"/>
                    </a:lnTo>
                    <a:lnTo>
                      <a:pt x="7303" y="1539"/>
                    </a:lnTo>
                    <a:lnTo>
                      <a:pt x="7303" y="978"/>
                    </a:lnTo>
                    <a:lnTo>
                      <a:pt x="7303" y="807"/>
                    </a:lnTo>
                    <a:lnTo>
                      <a:pt x="7230" y="611"/>
                    </a:lnTo>
                    <a:lnTo>
                      <a:pt x="7157" y="465"/>
                    </a:lnTo>
                    <a:lnTo>
                      <a:pt x="7035" y="318"/>
                    </a:lnTo>
                    <a:lnTo>
                      <a:pt x="6888" y="172"/>
                    </a:lnTo>
                    <a:lnTo>
                      <a:pt x="6717" y="98"/>
                    </a:lnTo>
                    <a:lnTo>
                      <a:pt x="6522" y="25"/>
                    </a:lnTo>
                    <a:lnTo>
                      <a:pt x="6326" y="1"/>
                    </a:lnTo>
                    <a:close/>
                  </a:path>
                </a:pathLst>
              </a:custGeom>
              <a:solidFill>
                <a:schemeClr val="accent2"/>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grpSp>
      </p:grpSp>
      <p:grpSp>
        <p:nvGrpSpPr>
          <p:cNvPr id="576" name="Google Shape;576;p16"/>
          <p:cNvGrpSpPr/>
          <p:nvPr/>
        </p:nvGrpSpPr>
        <p:grpSpPr>
          <a:xfrm>
            <a:off x="6625874" y="3641224"/>
            <a:ext cx="1117471" cy="608585"/>
            <a:chOff x="7384567" y="3672633"/>
            <a:chExt cx="1028221" cy="560030"/>
          </a:xfrm>
        </p:grpSpPr>
        <p:grpSp>
          <p:nvGrpSpPr>
            <p:cNvPr id="577" name="Google Shape;577;p16"/>
            <p:cNvGrpSpPr/>
            <p:nvPr/>
          </p:nvGrpSpPr>
          <p:grpSpPr>
            <a:xfrm>
              <a:off x="7864072" y="3672649"/>
              <a:ext cx="548716" cy="560015"/>
              <a:chOff x="3955900" y="2984500"/>
              <a:chExt cx="414000" cy="422525"/>
            </a:xfrm>
          </p:grpSpPr>
          <p:sp>
            <p:nvSpPr>
              <p:cNvPr id="578" name="Google Shape;578;p16"/>
              <p:cNvSpPr/>
              <p:nvPr/>
            </p:nvSpPr>
            <p:spPr>
              <a:xfrm>
                <a:off x="3955900" y="2984500"/>
                <a:ext cx="315700" cy="315675"/>
              </a:xfrm>
              <a:custGeom>
                <a:avLst/>
                <a:gdLst/>
                <a:ahLst/>
                <a:cxnLst/>
                <a:rect l="l" t="t" r="r" b="b"/>
                <a:pathLst>
                  <a:path w="12628" h="12627" extrusionOk="0">
                    <a:moveTo>
                      <a:pt x="6302" y="977"/>
                    </a:moveTo>
                    <a:lnTo>
                      <a:pt x="6863" y="1026"/>
                    </a:lnTo>
                    <a:lnTo>
                      <a:pt x="7376" y="1099"/>
                    </a:lnTo>
                    <a:lnTo>
                      <a:pt x="7889" y="1221"/>
                    </a:lnTo>
                    <a:lnTo>
                      <a:pt x="8378" y="1417"/>
                    </a:lnTo>
                    <a:lnTo>
                      <a:pt x="8842" y="1636"/>
                    </a:lnTo>
                    <a:lnTo>
                      <a:pt x="9281" y="1905"/>
                    </a:lnTo>
                    <a:lnTo>
                      <a:pt x="9697" y="2198"/>
                    </a:lnTo>
                    <a:lnTo>
                      <a:pt x="10087" y="2540"/>
                    </a:lnTo>
                    <a:lnTo>
                      <a:pt x="10429" y="2931"/>
                    </a:lnTo>
                    <a:lnTo>
                      <a:pt x="10722" y="3346"/>
                    </a:lnTo>
                    <a:lnTo>
                      <a:pt x="10991" y="3786"/>
                    </a:lnTo>
                    <a:lnTo>
                      <a:pt x="11211" y="4250"/>
                    </a:lnTo>
                    <a:lnTo>
                      <a:pt x="11406" y="4738"/>
                    </a:lnTo>
                    <a:lnTo>
                      <a:pt x="11528" y="5251"/>
                    </a:lnTo>
                    <a:lnTo>
                      <a:pt x="11626" y="5764"/>
                    </a:lnTo>
                    <a:lnTo>
                      <a:pt x="11650" y="6326"/>
                    </a:lnTo>
                    <a:lnTo>
                      <a:pt x="11626" y="6863"/>
                    </a:lnTo>
                    <a:lnTo>
                      <a:pt x="11528" y="7400"/>
                    </a:lnTo>
                    <a:lnTo>
                      <a:pt x="11406" y="7913"/>
                    </a:lnTo>
                    <a:lnTo>
                      <a:pt x="11211" y="8402"/>
                    </a:lnTo>
                    <a:lnTo>
                      <a:pt x="10991" y="8866"/>
                    </a:lnTo>
                    <a:lnTo>
                      <a:pt x="10722" y="9305"/>
                    </a:lnTo>
                    <a:lnTo>
                      <a:pt x="10429" y="9696"/>
                    </a:lnTo>
                    <a:lnTo>
                      <a:pt x="10087" y="10087"/>
                    </a:lnTo>
                    <a:lnTo>
                      <a:pt x="9697" y="10429"/>
                    </a:lnTo>
                    <a:lnTo>
                      <a:pt x="9281" y="10746"/>
                    </a:lnTo>
                    <a:lnTo>
                      <a:pt x="8842" y="11015"/>
                    </a:lnTo>
                    <a:lnTo>
                      <a:pt x="8378" y="11235"/>
                    </a:lnTo>
                    <a:lnTo>
                      <a:pt x="7889" y="11406"/>
                    </a:lnTo>
                    <a:lnTo>
                      <a:pt x="7376" y="11552"/>
                    </a:lnTo>
                    <a:lnTo>
                      <a:pt x="6863" y="11625"/>
                    </a:lnTo>
                    <a:lnTo>
                      <a:pt x="6302" y="11650"/>
                    </a:lnTo>
                    <a:lnTo>
                      <a:pt x="5764" y="11625"/>
                    </a:lnTo>
                    <a:lnTo>
                      <a:pt x="5227" y="11552"/>
                    </a:lnTo>
                    <a:lnTo>
                      <a:pt x="4714" y="11406"/>
                    </a:lnTo>
                    <a:lnTo>
                      <a:pt x="4226" y="11235"/>
                    </a:lnTo>
                    <a:lnTo>
                      <a:pt x="3762" y="11015"/>
                    </a:lnTo>
                    <a:lnTo>
                      <a:pt x="3322" y="10746"/>
                    </a:lnTo>
                    <a:lnTo>
                      <a:pt x="2931" y="10429"/>
                    </a:lnTo>
                    <a:lnTo>
                      <a:pt x="2541" y="10087"/>
                    </a:lnTo>
                    <a:lnTo>
                      <a:pt x="2199" y="9696"/>
                    </a:lnTo>
                    <a:lnTo>
                      <a:pt x="1881" y="9305"/>
                    </a:lnTo>
                    <a:lnTo>
                      <a:pt x="1613" y="8866"/>
                    </a:lnTo>
                    <a:lnTo>
                      <a:pt x="1393" y="8402"/>
                    </a:lnTo>
                    <a:lnTo>
                      <a:pt x="1222" y="7913"/>
                    </a:lnTo>
                    <a:lnTo>
                      <a:pt x="1075" y="7400"/>
                    </a:lnTo>
                    <a:lnTo>
                      <a:pt x="1002" y="6863"/>
                    </a:lnTo>
                    <a:lnTo>
                      <a:pt x="978" y="6326"/>
                    </a:lnTo>
                    <a:lnTo>
                      <a:pt x="1002" y="5764"/>
                    </a:lnTo>
                    <a:lnTo>
                      <a:pt x="1075" y="5251"/>
                    </a:lnTo>
                    <a:lnTo>
                      <a:pt x="1222" y="4738"/>
                    </a:lnTo>
                    <a:lnTo>
                      <a:pt x="1393" y="4250"/>
                    </a:lnTo>
                    <a:lnTo>
                      <a:pt x="1613" y="3786"/>
                    </a:lnTo>
                    <a:lnTo>
                      <a:pt x="1881" y="3346"/>
                    </a:lnTo>
                    <a:lnTo>
                      <a:pt x="2199" y="2931"/>
                    </a:lnTo>
                    <a:lnTo>
                      <a:pt x="2541" y="2540"/>
                    </a:lnTo>
                    <a:lnTo>
                      <a:pt x="2931" y="2198"/>
                    </a:lnTo>
                    <a:lnTo>
                      <a:pt x="3322" y="1905"/>
                    </a:lnTo>
                    <a:lnTo>
                      <a:pt x="3762" y="1636"/>
                    </a:lnTo>
                    <a:lnTo>
                      <a:pt x="4226" y="1417"/>
                    </a:lnTo>
                    <a:lnTo>
                      <a:pt x="4714" y="1221"/>
                    </a:lnTo>
                    <a:lnTo>
                      <a:pt x="5227" y="1099"/>
                    </a:lnTo>
                    <a:lnTo>
                      <a:pt x="5764" y="1026"/>
                    </a:lnTo>
                    <a:lnTo>
                      <a:pt x="6302" y="977"/>
                    </a:lnTo>
                    <a:close/>
                    <a:moveTo>
                      <a:pt x="6302" y="0"/>
                    </a:moveTo>
                    <a:lnTo>
                      <a:pt x="5984" y="24"/>
                    </a:lnTo>
                    <a:lnTo>
                      <a:pt x="5667" y="49"/>
                    </a:lnTo>
                    <a:lnTo>
                      <a:pt x="5349" y="73"/>
                    </a:lnTo>
                    <a:lnTo>
                      <a:pt x="5032" y="147"/>
                    </a:lnTo>
                    <a:lnTo>
                      <a:pt x="4739" y="220"/>
                    </a:lnTo>
                    <a:lnTo>
                      <a:pt x="4446" y="293"/>
                    </a:lnTo>
                    <a:lnTo>
                      <a:pt x="4153" y="391"/>
                    </a:lnTo>
                    <a:lnTo>
                      <a:pt x="3859" y="513"/>
                    </a:lnTo>
                    <a:lnTo>
                      <a:pt x="3566" y="635"/>
                    </a:lnTo>
                    <a:lnTo>
                      <a:pt x="3298" y="782"/>
                    </a:lnTo>
                    <a:lnTo>
                      <a:pt x="3029" y="928"/>
                    </a:lnTo>
                    <a:lnTo>
                      <a:pt x="2785" y="1075"/>
                    </a:lnTo>
                    <a:lnTo>
                      <a:pt x="2296" y="1441"/>
                    </a:lnTo>
                    <a:lnTo>
                      <a:pt x="1857" y="1856"/>
                    </a:lnTo>
                    <a:lnTo>
                      <a:pt x="1442" y="2296"/>
                    </a:lnTo>
                    <a:lnTo>
                      <a:pt x="1075" y="2784"/>
                    </a:lnTo>
                    <a:lnTo>
                      <a:pt x="904" y="3053"/>
                    </a:lnTo>
                    <a:lnTo>
                      <a:pt x="758" y="3322"/>
                    </a:lnTo>
                    <a:lnTo>
                      <a:pt x="611" y="3590"/>
                    </a:lnTo>
                    <a:lnTo>
                      <a:pt x="489" y="3859"/>
                    </a:lnTo>
                    <a:lnTo>
                      <a:pt x="391" y="4152"/>
                    </a:lnTo>
                    <a:lnTo>
                      <a:pt x="294" y="4445"/>
                    </a:lnTo>
                    <a:lnTo>
                      <a:pt x="196" y="4738"/>
                    </a:lnTo>
                    <a:lnTo>
                      <a:pt x="123" y="5056"/>
                    </a:lnTo>
                    <a:lnTo>
                      <a:pt x="74" y="5349"/>
                    </a:lnTo>
                    <a:lnTo>
                      <a:pt x="25" y="5666"/>
                    </a:lnTo>
                    <a:lnTo>
                      <a:pt x="1" y="5984"/>
                    </a:lnTo>
                    <a:lnTo>
                      <a:pt x="1" y="6326"/>
                    </a:lnTo>
                    <a:lnTo>
                      <a:pt x="1" y="6643"/>
                    </a:lnTo>
                    <a:lnTo>
                      <a:pt x="25" y="6961"/>
                    </a:lnTo>
                    <a:lnTo>
                      <a:pt x="74" y="7278"/>
                    </a:lnTo>
                    <a:lnTo>
                      <a:pt x="123" y="7596"/>
                    </a:lnTo>
                    <a:lnTo>
                      <a:pt x="196" y="7889"/>
                    </a:lnTo>
                    <a:lnTo>
                      <a:pt x="294" y="8206"/>
                    </a:lnTo>
                    <a:lnTo>
                      <a:pt x="391" y="8499"/>
                    </a:lnTo>
                    <a:lnTo>
                      <a:pt x="489" y="8768"/>
                    </a:lnTo>
                    <a:lnTo>
                      <a:pt x="611" y="9061"/>
                    </a:lnTo>
                    <a:lnTo>
                      <a:pt x="758" y="9330"/>
                    </a:lnTo>
                    <a:lnTo>
                      <a:pt x="904" y="9598"/>
                    </a:lnTo>
                    <a:lnTo>
                      <a:pt x="1075" y="9843"/>
                    </a:lnTo>
                    <a:lnTo>
                      <a:pt x="1442" y="10331"/>
                    </a:lnTo>
                    <a:lnTo>
                      <a:pt x="1857" y="10771"/>
                    </a:lnTo>
                    <a:lnTo>
                      <a:pt x="2296" y="11186"/>
                    </a:lnTo>
                    <a:lnTo>
                      <a:pt x="2785" y="11552"/>
                    </a:lnTo>
                    <a:lnTo>
                      <a:pt x="3029" y="11723"/>
                    </a:lnTo>
                    <a:lnTo>
                      <a:pt x="3298" y="11870"/>
                    </a:lnTo>
                    <a:lnTo>
                      <a:pt x="3566" y="12016"/>
                    </a:lnTo>
                    <a:lnTo>
                      <a:pt x="3859" y="12138"/>
                    </a:lnTo>
                    <a:lnTo>
                      <a:pt x="4153" y="12236"/>
                    </a:lnTo>
                    <a:lnTo>
                      <a:pt x="4446" y="12334"/>
                    </a:lnTo>
                    <a:lnTo>
                      <a:pt x="4739" y="12431"/>
                    </a:lnTo>
                    <a:lnTo>
                      <a:pt x="5032" y="12505"/>
                    </a:lnTo>
                    <a:lnTo>
                      <a:pt x="5349" y="12553"/>
                    </a:lnTo>
                    <a:lnTo>
                      <a:pt x="5667" y="12602"/>
                    </a:lnTo>
                    <a:lnTo>
                      <a:pt x="5984" y="12627"/>
                    </a:lnTo>
                    <a:lnTo>
                      <a:pt x="6644" y="12627"/>
                    </a:lnTo>
                    <a:lnTo>
                      <a:pt x="6961" y="12602"/>
                    </a:lnTo>
                    <a:lnTo>
                      <a:pt x="7279" y="12553"/>
                    </a:lnTo>
                    <a:lnTo>
                      <a:pt x="7572" y="12505"/>
                    </a:lnTo>
                    <a:lnTo>
                      <a:pt x="7889" y="12431"/>
                    </a:lnTo>
                    <a:lnTo>
                      <a:pt x="8182" y="12334"/>
                    </a:lnTo>
                    <a:lnTo>
                      <a:pt x="8475" y="12236"/>
                    </a:lnTo>
                    <a:lnTo>
                      <a:pt x="8768" y="12138"/>
                    </a:lnTo>
                    <a:lnTo>
                      <a:pt x="9037" y="12016"/>
                    </a:lnTo>
                    <a:lnTo>
                      <a:pt x="9306" y="11870"/>
                    </a:lnTo>
                    <a:lnTo>
                      <a:pt x="9574" y="11723"/>
                    </a:lnTo>
                    <a:lnTo>
                      <a:pt x="9843" y="11552"/>
                    </a:lnTo>
                    <a:lnTo>
                      <a:pt x="10332" y="11186"/>
                    </a:lnTo>
                    <a:lnTo>
                      <a:pt x="10771" y="10771"/>
                    </a:lnTo>
                    <a:lnTo>
                      <a:pt x="11186" y="10331"/>
                    </a:lnTo>
                    <a:lnTo>
                      <a:pt x="11553" y="9843"/>
                    </a:lnTo>
                    <a:lnTo>
                      <a:pt x="11699" y="9598"/>
                    </a:lnTo>
                    <a:lnTo>
                      <a:pt x="11846" y="9330"/>
                    </a:lnTo>
                    <a:lnTo>
                      <a:pt x="11992" y="9061"/>
                    </a:lnTo>
                    <a:lnTo>
                      <a:pt x="12114" y="8768"/>
                    </a:lnTo>
                    <a:lnTo>
                      <a:pt x="12237" y="8499"/>
                    </a:lnTo>
                    <a:lnTo>
                      <a:pt x="12334" y="8206"/>
                    </a:lnTo>
                    <a:lnTo>
                      <a:pt x="12432" y="7889"/>
                    </a:lnTo>
                    <a:lnTo>
                      <a:pt x="12481" y="7596"/>
                    </a:lnTo>
                    <a:lnTo>
                      <a:pt x="12554" y="7278"/>
                    </a:lnTo>
                    <a:lnTo>
                      <a:pt x="12578" y="6961"/>
                    </a:lnTo>
                    <a:lnTo>
                      <a:pt x="12603" y="6643"/>
                    </a:lnTo>
                    <a:lnTo>
                      <a:pt x="12627" y="6326"/>
                    </a:lnTo>
                    <a:lnTo>
                      <a:pt x="12603" y="5984"/>
                    </a:lnTo>
                    <a:lnTo>
                      <a:pt x="12578" y="5666"/>
                    </a:lnTo>
                    <a:lnTo>
                      <a:pt x="12554" y="5349"/>
                    </a:lnTo>
                    <a:lnTo>
                      <a:pt x="12481" y="5056"/>
                    </a:lnTo>
                    <a:lnTo>
                      <a:pt x="12432" y="4738"/>
                    </a:lnTo>
                    <a:lnTo>
                      <a:pt x="12334" y="4445"/>
                    </a:lnTo>
                    <a:lnTo>
                      <a:pt x="12237" y="4152"/>
                    </a:lnTo>
                    <a:lnTo>
                      <a:pt x="12114" y="3859"/>
                    </a:lnTo>
                    <a:lnTo>
                      <a:pt x="11992" y="3590"/>
                    </a:lnTo>
                    <a:lnTo>
                      <a:pt x="11846" y="3322"/>
                    </a:lnTo>
                    <a:lnTo>
                      <a:pt x="11699" y="3053"/>
                    </a:lnTo>
                    <a:lnTo>
                      <a:pt x="11553" y="2784"/>
                    </a:lnTo>
                    <a:lnTo>
                      <a:pt x="11186" y="2296"/>
                    </a:lnTo>
                    <a:lnTo>
                      <a:pt x="10771" y="1856"/>
                    </a:lnTo>
                    <a:lnTo>
                      <a:pt x="10332" y="1441"/>
                    </a:lnTo>
                    <a:lnTo>
                      <a:pt x="9843" y="1075"/>
                    </a:lnTo>
                    <a:lnTo>
                      <a:pt x="9574" y="928"/>
                    </a:lnTo>
                    <a:lnTo>
                      <a:pt x="9306" y="782"/>
                    </a:lnTo>
                    <a:lnTo>
                      <a:pt x="9037" y="635"/>
                    </a:lnTo>
                    <a:lnTo>
                      <a:pt x="8768" y="513"/>
                    </a:lnTo>
                    <a:lnTo>
                      <a:pt x="8475" y="391"/>
                    </a:lnTo>
                    <a:lnTo>
                      <a:pt x="8182" y="293"/>
                    </a:lnTo>
                    <a:lnTo>
                      <a:pt x="7889" y="220"/>
                    </a:lnTo>
                    <a:lnTo>
                      <a:pt x="7572" y="147"/>
                    </a:lnTo>
                    <a:lnTo>
                      <a:pt x="7279" y="73"/>
                    </a:lnTo>
                    <a:lnTo>
                      <a:pt x="6961" y="49"/>
                    </a:lnTo>
                    <a:lnTo>
                      <a:pt x="6644" y="24"/>
                    </a:lnTo>
                    <a:lnTo>
                      <a:pt x="6302" y="0"/>
                    </a:lnTo>
                    <a:close/>
                  </a:path>
                </a:pathLst>
              </a:custGeom>
              <a:solidFill>
                <a:schemeClr val="accent3"/>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579" name="Google Shape;579;p16"/>
              <p:cNvSpPr/>
              <p:nvPr/>
            </p:nvSpPr>
            <p:spPr>
              <a:xfrm>
                <a:off x="3992525" y="3021125"/>
                <a:ext cx="242425" cy="242425"/>
              </a:xfrm>
              <a:custGeom>
                <a:avLst/>
                <a:gdLst/>
                <a:ahLst/>
                <a:cxnLst/>
                <a:rect l="l" t="t" r="r" b="b"/>
                <a:pathLst>
                  <a:path w="9697" h="9697" extrusionOk="0">
                    <a:moveTo>
                      <a:pt x="4934" y="1466"/>
                    </a:moveTo>
                    <a:lnTo>
                      <a:pt x="5008" y="1490"/>
                    </a:lnTo>
                    <a:lnTo>
                      <a:pt x="5081" y="1539"/>
                    </a:lnTo>
                    <a:lnTo>
                      <a:pt x="5154" y="1588"/>
                    </a:lnTo>
                    <a:lnTo>
                      <a:pt x="5203" y="1637"/>
                    </a:lnTo>
                    <a:lnTo>
                      <a:pt x="5252" y="1734"/>
                    </a:lnTo>
                    <a:lnTo>
                      <a:pt x="5276" y="1808"/>
                    </a:lnTo>
                    <a:lnTo>
                      <a:pt x="5276" y="1905"/>
                    </a:lnTo>
                    <a:lnTo>
                      <a:pt x="5276" y="1979"/>
                    </a:lnTo>
                    <a:lnTo>
                      <a:pt x="5252" y="2076"/>
                    </a:lnTo>
                    <a:lnTo>
                      <a:pt x="5203" y="2150"/>
                    </a:lnTo>
                    <a:lnTo>
                      <a:pt x="5154" y="2198"/>
                    </a:lnTo>
                    <a:lnTo>
                      <a:pt x="5081" y="2247"/>
                    </a:lnTo>
                    <a:lnTo>
                      <a:pt x="5008" y="2296"/>
                    </a:lnTo>
                    <a:lnTo>
                      <a:pt x="4934" y="2321"/>
                    </a:lnTo>
                    <a:lnTo>
                      <a:pt x="4837" y="2345"/>
                    </a:lnTo>
                    <a:lnTo>
                      <a:pt x="4593" y="2345"/>
                    </a:lnTo>
                    <a:lnTo>
                      <a:pt x="4348" y="2394"/>
                    </a:lnTo>
                    <a:lnTo>
                      <a:pt x="4104" y="2443"/>
                    </a:lnTo>
                    <a:lnTo>
                      <a:pt x="3860" y="2540"/>
                    </a:lnTo>
                    <a:lnTo>
                      <a:pt x="3640" y="2638"/>
                    </a:lnTo>
                    <a:lnTo>
                      <a:pt x="3445" y="2760"/>
                    </a:lnTo>
                    <a:lnTo>
                      <a:pt x="3249" y="2907"/>
                    </a:lnTo>
                    <a:lnTo>
                      <a:pt x="3054" y="3078"/>
                    </a:lnTo>
                    <a:lnTo>
                      <a:pt x="2907" y="3249"/>
                    </a:lnTo>
                    <a:lnTo>
                      <a:pt x="2761" y="3444"/>
                    </a:lnTo>
                    <a:lnTo>
                      <a:pt x="2639" y="3664"/>
                    </a:lnTo>
                    <a:lnTo>
                      <a:pt x="2517" y="3884"/>
                    </a:lnTo>
                    <a:lnTo>
                      <a:pt x="2443" y="4103"/>
                    </a:lnTo>
                    <a:lnTo>
                      <a:pt x="2370" y="4348"/>
                    </a:lnTo>
                    <a:lnTo>
                      <a:pt x="2346" y="4592"/>
                    </a:lnTo>
                    <a:lnTo>
                      <a:pt x="2321" y="4861"/>
                    </a:lnTo>
                    <a:lnTo>
                      <a:pt x="2321" y="4934"/>
                    </a:lnTo>
                    <a:lnTo>
                      <a:pt x="2297" y="5032"/>
                    </a:lnTo>
                    <a:lnTo>
                      <a:pt x="2248" y="5105"/>
                    </a:lnTo>
                    <a:lnTo>
                      <a:pt x="2199" y="5154"/>
                    </a:lnTo>
                    <a:lnTo>
                      <a:pt x="2126" y="5227"/>
                    </a:lnTo>
                    <a:lnTo>
                      <a:pt x="2053" y="5251"/>
                    </a:lnTo>
                    <a:lnTo>
                      <a:pt x="1979" y="5276"/>
                    </a:lnTo>
                    <a:lnTo>
                      <a:pt x="1882" y="5300"/>
                    </a:lnTo>
                    <a:lnTo>
                      <a:pt x="1808" y="5276"/>
                    </a:lnTo>
                    <a:lnTo>
                      <a:pt x="1711" y="5251"/>
                    </a:lnTo>
                    <a:lnTo>
                      <a:pt x="1637" y="5227"/>
                    </a:lnTo>
                    <a:lnTo>
                      <a:pt x="1564" y="5154"/>
                    </a:lnTo>
                    <a:lnTo>
                      <a:pt x="1515" y="5105"/>
                    </a:lnTo>
                    <a:lnTo>
                      <a:pt x="1491" y="5032"/>
                    </a:lnTo>
                    <a:lnTo>
                      <a:pt x="1466" y="4934"/>
                    </a:lnTo>
                    <a:lnTo>
                      <a:pt x="1442" y="4861"/>
                    </a:lnTo>
                    <a:lnTo>
                      <a:pt x="1466" y="4494"/>
                    </a:lnTo>
                    <a:lnTo>
                      <a:pt x="1515" y="4177"/>
                    </a:lnTo>
                    <a:lnTo>
                      <a:pt x="1588" y="3835"/>
                    </a:lnTo>
                    <a:lnTo>
                      <a:pt x="1711" y="3542"/>
                    </a:lnTo>
                    <a:lnTo>
                      <a:pt x="1857" y="3224"/>
                    </a:lnTo>
                    <a:lnTo>
                      <a:pt x="2028" y="2956"/>
                    </a:lnTo>
                    <a:lnTo>
                      <a:pt x="2223" y="2687"/>
                    </a:lnTo>
                    <a:lnTo>
                      <a:pt x="2443" y="2443"/>
                    </a:lnTo>
                    <a:lnTo>
                      <a:pt x="2688" y="2223"/>
                    </a:lnTo>
                    <a:lnTo>
                      <a:pt x="2956" y="2028"/>
                    </a:lnTo>
                    <a:lnTo>
                      <a:pt x="3225" y="1857"/>
                    </a:lnTo>
                    <a:lnTo>
                      <a:pt x="3518" y="1710"/>
                    </a:lnTo>
                    <a:lnTo>
                      <a:pt x="3835" y="1612"/>
                    </a:lnTo>
                    <a:lnTo>
                      <a:pt x="4153" y="1515"/>
                    </a:lnTo>
                    <a:lnTo>
                      <a:pt x="4495" y="1466"/>
                    </a:lnTo>
                    <a:close/>
                    <a:moveTo>
                      <a:pt x="4837" y="0"/>
                    </a:moveTo>
                    <a:lnTo>
                      <a:pt x="4348" y="25"/>
                    </a:lnTo>
                    <a:lnTo>
                      <a:pt x="3860" y="98"/>
                    </a:lnTo>
                    <a:lnTo>
                      <a:pt x="3396" y="220"/>
                    </a:lnTo>
                    <a:lnTo>
                      <a:pt x="2956" y="391"/>
                    </a:lnTo>
                    <a:lnTo>
                      <a:pt x="2541" y="587"/>
                    </a:lnTo>
                    <a:lnTo>
                      <a:pt x="2150" y="831"/>
                    </a:lnTo>
                    <a:lnTo>
                      <a:pt x="1759" y="1124"/>
                    </a:lnTo>
                    <a:lnTo>
                      <a:pt x="1418" y="1441"/>
                    </a:lnTo>
                    <a:lnTo>
                      <a:pt x="1100" y="1783"/>
                    </a:lnTo>
                    <a:lnTo>
                      <a:pt x="831" y="2150"/>
                    </a:lnTo>
                    <a:lnTo>
                      <a:pt x="587" y="2540"/>
                    </a:lnTo>
                    <a:lnTo>
                      <a:pt x="392" y="2980"/>
                    </a:lnTo>
                    <a:lnTo>
                      <a:pt x="221" y="3420"/>
                    </a:lnTo>
                    <a:lnTo>
                      <a:pt x="99" y="3884"/>
                    </a:lnTo>
                    <a:lnTo>
                      <a:pt x="25" y="4348"/>
                    </a:lnTo>
                    <a:lnTo>
                      <a:pt x="1" y="4861"/>
                    </a:lnTo>
                    <a:lnTo>
                      <a:pt x="25" y="5349"/>
                    </a:lnTo>
                    <a:lnTo>
                      <a:pt x="99" y="5838"/>
                    </a:lnTo>
                    <a:lnTo>
                      <a:pt x="221" y="6302"/>
                    </a:lnTo>
                    <a:lnTo>
                      <a:pt x="392" y="6741"/>
                    </a:lnTo>
                    <a:lnTo>
                      <a:pt x="587" y="7156"/>
                    </a:lnTo>
                    <a:lnTo>
                      <a:pt x="831" y="7547"/>
                    </a:lnTo>
                    <a:lnTo>
                      <a:pt x="1100" y="7938"/>
                    </a:lnTo>
                    <a:lnTo>
                      <a:pt x="1418" y="8280"/>
                    </a:lnTo>
                    <a:lnTo>
                      <a:pt x="1759" y="8597"/>
                    </a:lnTo>
                    <a:lnTo>
                      <a:pt x="2150" y="8866"/>
                    </a:lnTo>
                    <a:lnTo>
                      <a:pt x="2541" y="9110"/>
                    </a:lnTo>
                    <a:lnTo>
                      <a:pt x="2956" y="9306"/>
                    </a:lnTo>
                    <a:lnTo>
                      <a:pt x="3396" y="9477"/>
                    </a:lnTo>
                    <a:lnTo>
                      <a:pt x="3860" y="9599"/>
                    </a:lnTo>
                    <a:lnTo>
                      <a:pt x="4348" y="9672"/>
                    </a:lnTo>
                    <a:lnTo>
                      <a:pt x="4837" y="9696"/>
                    </a:lnTo>
                    <a:lnTo>
                      <a:pt x="5350" y="9672"/>
                    </a:lnTo>
                    <a:lnTo>
                      <a:pt x="5814" y="9599"/>
                    </a:lnTo>
                    <a:lnTo>
                      <a:pt x="6278" y="9477"/>
                    </a:lnTo>
                    <a:lnTo>
                      <a:pt x="6717" y="9306"/>
                    </a:lnTo>
                    <a:lnTo>
                      <a:pt x="7157" y="9110"/>
                    </a:lnTo>
                    <a:lnTo>
                      <a:pt x="7548" y="8866"/>
                    </a:lnTo>
                    <a:lnTo>
                      <a:pt x="7914" y="8597"/>
                    </a:lnTo>
                    <a:lnTo>
                      <a:pt x="8256" y="8280"/>
                    </a:lnTo>
                    <a:lnTo>
                      <a:pt x="8573" y="7938"/>
                    </a:lnTo>
                    <a:lnTo>
                      <a:pt x="8867" y="7547"/>
                    </a:lnTo>
                    <a:lnTo>
                      <a:pt x="9111" y="7156"/>
                    </a:lnTo>
                    <a:lnTo>
                      <a:pt x="9306" y="6741"/>
                    </a:lnTo>
                    <a:lnTo>
                      <a:pt x="9477" y="6302"/>
                    </a:lnTo>
                    <a:lnTo>
                      <a:pt x="9599" y="5838"/>
                    </a:lnTo>
                    <a:lnTo>
                      <a:pt x="9673" y="5349"/>
                    </a:lnTo>
                    <a:lnTo>
                      <a:pt x="9697" y="4861"/>
                    </a:lnTo>
                    <a:lnTo>
                      <a:pt x="9673" y="4348"/>
                    </a:lnTo>
                    <a:lnTo>
                      <a:pt x="9599" y="3884"/>
                    </a:lnTo>
                    <a:lnTo>
                      <a:pt x="9477" y="3420"/>
                    </a:lnTo>
                    <a:lnTo>
                      <a:pt x="9306" y="2980"/>
                    </a:lnTo>
                    <a:lnTo>
                      <a:pt x="9111" y="2540"/>
                    </a:lnTo>
                    <a:lnTo>
                      <a:pt x="8867" y="2150"/>
                    </a:lnTo>
                    <a:lnTo>
                      <a:pt x="8573" y="1783"/>
                    </a:lnTo>
                    <a:lnTo>
                      <a:pt x="8256" y="1441"/>
                    </a:lnTo>
                    <a:lnTo>
                      <a:pt x="7914" y="1124"/>
                    </a:lnTo>
                    <a:lnTo>
                      <a:pt x="7548" y="831"/>
                    </a:lnTo>
                    <a:lnTo>
                      <a:pt x="7157" y="587"/>
                    </a:lnTo>
                    <a:lnTo>
                      <a:pt x="6717" y="391"/>
                    </a:lnTo>
                    <a:lnTo>
                      <a:pt x="6278" y="220"/>
                    </a:lnTo>
                    <a:lnTo>
                      <a:pt x="5814" y="98"/>
                    </a:lnTo>
                    <a:lnTo>
                      <a:pt x="5350" y="25"/>
                    </a:lnTo>
                    <a:lnTo>
                      <a:pt x="4837" y="0"/>
                    </a:lnTo>
                    <a:close/>
                  </a:path>
                </a:pathLst>
              </a:custGeom>
              <a:solidFill>
                <a:schemeClr val="accent3"/>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580" name="Google Shape;580;p16"/>
              <p:cNvSpPr/>
              <p:nvPr/>
            </p:nvSpPr>
            <p:spPr>
              <a:xfrm>
                <a:off x="4215400" y="3253150"/>
                <a:ext cx="154500" cy="153875"/>
              </a:xfrm>
              <a:custGeom>
                <a:avLst/>
                <a:gdLst/>
                <a:ahLst/>
                <a:cxnLst/>
                <a:rect l="l" t="t" r="r" b="b"/>
                <a:pathLst>
                  <a:path w="6180" h="6155" extrusionOk="0">
                    <a:moveTo>
                      <a:pt x="1075" y="0"/>
                    </a:moveTo>
                    <a:lnTo>
                      <a:pt x="831" y="269"/>
                    </a:lnTo>
                    <a:lnTo>
                      <a:pt x="562" y="537"/>
                    </a:lnTo>
                    <a:lnTo>
                      <a:pt x="293" y="782"/>
                    </a:lnTo>
                    <a:lnTo>
                      <a:pt x="0" y="1026"/>
                    </a:lnTo>
                    <a:lnTo>
                      <a:pt x="4983" y="6008"/>
                    </a:lnTo>
                    <a:lnTo>
                      <a:pt x="5056" y="6057"/>
                    </a:lnTo>
                    <a:lnTo>
                      <a:pt x="5129" y="6106"/>
                    </a:lnTo>
                    <a:lnTo>
                      <a:pt x="5227" y="6130"/>
                    </a:lnTo>
                    <a:lnTo>
                      <a:pt x="5325" y="6155"/>
                    </a:lnTo>
                    <a:lnTo>
                      <a:pt x="5422" y="6130"/>
                    </a:lnTo>
                    <a:lnTo>
                      <a:pt x="5496" y="6106"/>
                    </a:lnTo>
                    <a:lnTo>
                      <a:pt x="5593" y="6057"/>
                    </a:lnTo>
                    <a:lnTo>
                      <a:pt x="5667" y="6008"/>
                    </a:lnTo>
                    <a:lnTo>
                      <a:pt x="6033" y="5642"/>
                    </a:lnTo>
                    <a:lnTo>
                      <a:pt x="6106" y="5569"/>
                    </a:lnTo>
                    <a:lnTo>
                      <a:pt x="6155" y="5471"/>
                    </a:lnTo>
                    <a:lnTo>
                      <a:pt x="6179" y="5373"/>
                    </a:lnTo>
                    <a:lnTo>
                      <a:pt x="6179" y="5300"/>
                    </a:lnTo>
                    <a:lnTo>
                      <a:pt x="6179" y="5202"/>
                    </a:lnTo>
                    <a:lnTo>
                      <a:pt x="6155" y="5105"/>
                    </a:lnTo>
                    <a:lnTo>
                      <a:pt x="6106" y="5031"/>
                    </a:lnTo>
                    <a:lnTo>
                      <a:pt x="6033" y="4934"/>
                    </a:lnTo>
                    <a:lnTo>
                      <a:pt x="1075" y="0"/>
                    </a:lnTo>
                    <a:close/>
                  </a:path>
                </a:pathLst>
              </a:custGeom>
              <a:solidFill>
                <a:schemeClr val="accent3"/>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grpSp>
        <p:grpSp>
          <p:nvGrpSpPr>
            <p:cNvPr id="581" name="Google Shape;581;p16"/>
            <p:cNvGrpSpPr/>
            <p:nvPr/>
          </p:nvGrpSpPr>
          <p:grpSpPr>
            <a:xfrm>
              <a:off x="7384567" y="3672633"/>
              <a:ext cx="369694" cy="560014"/>
              <a:chOff x="584925" y="922575"/>
              <a:chExt cx="415200" cy="502525"/>
            </a:xfrm>
          </p:grpSpPr>
          <p:sp>
            <p:nvSpPr>
              <p:cNvPr id="582" name="Google Shape;582;p16"/>
              <p:cNvSpPr/>
              <p:nvPr/>
            </p:nvSpPr>
            <p:spPr>
              <a:xfrm>
                <a:off x="584925" y="961025"/>
                <a:ext cx="378575" cy="464075"/>
              </a:xfrm>
              <a:custGeom>
                <a:avLst/>
                <a:gdLst/>
                <a:ahLst/>
                <a:cxnLst/>
                <a:rect l="l" t="t" r="r" b="b"/>
                <a:pathLst>
                  <a:path w="15143" h="18563" extrusionOk="0">
                    <a:moveTo>
                      <a:pt x="782" y="1"/>
                    </a:moveTo>
                    <a:lnTo>
                      <a:pt x="635" y="25"/>
                    </a:lnTo>
                    <a:lnTo>
                      <a:pt x="489" y="50"/>
                    </a:lnTo>
                    <a:lnTo>
                      <a:pt x="342" y="123"/>
                    </a:lnTo>
                    <a:lnTo>
                      <a:pt x="220" y="196"/>
                    </a:lnTo>
                    <a:lnTo>
                      <a:pt x="122" y="294"/>
                    </a:lnTo>
                    <a:lnTo>
                      <a:pt x="73" y="416"/>
                    </a:lnTo>
                    <a:lnTo>
                      <a:pt x="24" y="563"/>
                    </a:lnTo>
                    <a:lnTo>
                      <a:pt x="0" y="709"/>
                    </a:lnTo>
                    <a:lnTo>
                      <a:pt x="0" y="17708"/>
                    </a:lnTo>
                    <a:lnTo>
                      <a:pt x="24" y="17879"/>
                    </a:lnTo>
                    <a:lnTo>
                      <a:pt x="73" y="18025"/>
                    </a:lnTo>
                    <a:lnTo>
                      <a:pt x="122" y="18172"/>
                    </a:lnTo>
                    <a:lnTo>
                      <a:pt x="220" y="18294"/>
                    </a:lnTo>
                    <a:lnTo>
                      <a:pt x="342" y="18416"/>
                    </a:lnTo>
                    <a:lnTo>
                      <a:pt x="489" y="18489"/>
                    </a:lnTo>
                    <a:lnTo>
                      <a:pt x="635" y="18538"/>
                    </a:lnTo>
                    <a:lnTo>
                      <a:pt x="782" y="18562"/>
                    </a:lnTo>
                    <a:lnTo>
                      <a:pt x="14361" y="18562"/>
                    </a:lnTo>
                    <a:lnTo>
                      <a:pt x="14507" y="18538"/>
                    </a:lnTo>
                    <a:lnTo>
                      <a:pt x="14654" y="18489"/>
                    </a:lnTo>
                    <a:lnTo>
                      <a:pt x="14800" y="18416"/>
                    </a:lnTo>
                    <a:lnTo>
                      <a:pt x="14923" y="18294"/>
                    </a:lnTo>
                    <a:lnTo>
                      <a:pt x="15020" y="18172"/>
                    </a:lnTo>
                    <a:lnTo>
                      <a:pt x="15069" y="18025"/>
                    </a:lnTo>
                    <a:lnTo>
                      <a:pt x="15118" y="17879"/>
                    </a:lnTo>
                    <a:lnTo>
                      <a:pt x="15142" y="17708"/>
                    </a:lnTo>
                    <a:lnTo>
                      <a:pt x="15142" y="17586"/>
                    </a:lnTo>
                    <a:lnTo>
                      <a:pt x="1759" y="17586"/>
                    </a:lnTo>
                    <a:lnTo>
                      <a:pt x="1612" y="17561"/>
                    </a:lnTo>
                    <a:lnTo>
                      <a:pt x="1465" y="17512"/>
                    </a:lnTo>
                    <a:lnTo>
                      <a:pt x="1319" y="17439"/>
                    </a:lnTo>
                    <a:lnTo>
                      <a:pt x="1197" y="17317"/>
                    </a:lnTo>
                    <a:lnTo>
                      <a:pt x="1099" y="17195"/>
                    </a:lnTo>
                    <a:lnTo>
                      <a:pt x="1050" y="17048"/>
                    </a:lnTo>
                    <a:lnTo>
                      <a:pt x="1001" y="16902"/>
                    </a:lnTo>
                    <a:lnTo>
                      <a:pt x="977" y="16731"/>
                    </a:lnTo>
                    <a:lnTo>
                      <a:pt x="977" y="1"/>
                    </a:lnTo>
                    <a:close/>
                  </a:path>
                </a:pathLst>
              </a:custGeom>
              <a:solidFill>
                <a:schemeClr val="accent3"/>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583" name="Google Shape;583;p16"/>
              <p:cNvSpPr/>
              <p:nvPr/>
            </p:nvSpPr>
            <p:spPr>
              <a:xfrm>
                <a:off x="621550" y="922575"/>
                <a:ext cx="378575" cy="464050"/>
              </a:xfrm>
              <a:custGeom>
                <a:avLst/>
                <a:gdLst/>
                <a:ahLst/>
                <a:cxnLst/>
                <a:rect l="l" t="t" r="r" b="b"/>
                <a:pathLst>
                  <a:path w="15143" h="18562" extrusionOk="0">
                    <a:moveTo>
                      <a:pt x="13140" y="6472"/>
                    </a:moveTo>
                    <a:lnTo>
                      <a:pt x="13238" y="6497"/>
                    </a:lnTo>
                    <a:lnTo>
                      <a:pt x="13311" y="6546"/>
                    </a:lnTo>
                    <a:lnTo>
                      <a:pt x="13360" y="6619"/>
                    </a:lnTo>
                    <a:lnTo>
                      <a:pt x="13384" y="6717"/>
                    </a:lnTo>
                    <a:lnTo>
                      <a:pt x="13360" y="6814"/>
                    </a:lnTo>
                    <a:lnTo>
                      <a:pt x="13311" y="6888"/>
                    </a:lnTo>
                    <a:lnTo>
                      <a:pt x="13238" y="6936"/>
                    </a:lnTo>
                    <a:lnTo>
                      <a:pt x="13140" y="6961"/>
                    </a:lnTo>
                    <a:lnTo>
                      <a:pt x="2003" y="6961"/>
                    </a:lnTo>
                    <a:lnTo>
                      <a:pt x="1905" y="6936"/>
                    </a:lnTo>
                    <a:lnTo>
                      <a:pt x="1832" y="6888"/>
                    </a:lnTo>
                    <a:lnTo>
                      <a:pt x="1783" y="6814"/>
                    </a:lnTo>
                    <a:lnTo>
                      <a:pt x="1759" y="6717"/>
                    </a:lnTo>
                    <a:lnTo>
                      <a:pt x="1783" y="6619"/>
                    </a:lnTo>
                    <a:lnTo>
                      <a:pt x="1832" y="6546"/>
                    </a:lnTo>
                    <a:lnTo>
                      <a:pt x="1905" y="6497"/>
                    </a:lnTo>
                    <a:lnTo>
                      <a:pt x="2003" y="6472"/>
                    </a:lnTo>
                    <a:close/>
                    <a:moveTo>
                      <a:pt x="13238" y="8793"/>
                    </a:moveTo>
                    <a:lnTo>
                      <a:pt x="13311" y="8866"/>
                    </a:lnTo>
                    <a:lnTo>
                      <a:pt x="13360" y="8939"/>
                    </a:lnTo>
                    <a:lnTo>
                      <a:pt x="13384" y="9037"/>
                    </a:lnTo>
                    <a:lnTo>
                      <a:pt x="13360" y="9135"/>
                    </a:lnTo>
                    <a:lnTo>
                      <a:pt x="13311" y="9208"/>
                    </a:lnTo>
                    <a:lnTo>
                      <a:pt x="13238" y="9257"/>
                    </a:lnTo>
                    <a:lnTo>
                      <a:pt x="13140" y="9281"/>
                    </a:lnTo>
                    <a:lnTo>
                      <a:pt x="2003" y="9281"/>
                    </a:lnTo>
                    <a:lnTo>
                      <a:pt x="1905" y="9257"/>
                    </a:lnTo>
                    <a:lnTo>
                      <a:pt x="1832" y="9208"/>
                    </a:lnTo>
                    <a:lnTo>
                      <a:pt x="1783" y="9135"/>
                    </a:lnTo>
                    <a:lnTo>
                      <a:pt x="1759" y="9037"/>
                    </a:lnTo>
                    <a:lnTo>
                      <a:pt x="1783" y="8939"/>
                    </a:lnTo>
                    <a:lnTo>
                      <a:pt x="1832" y="8866"/>
                    </a:lnTo>
                    <a:lnTo>
                      <a:pt x="1905" y="8793"/>
                    </a:lnTo>
                    <a:close/>
                    <a:moveTo>
                      <a:pt x="13140" y="11088"/>
                    </a:moveTo>
                    <a:lnTo>
                      <a:pt x="13238" y="11113"/>
                    </a:lnTo>
                    <a:lnTo>
                      <a:pt x="13311" y="11162"/>
                    </a:lnTo>
                    <a:lnTo>
                      <a:pt x="13360" y="11235"/>
                    </a:lnTo>
                    <a:lnTo>
                      <a:pt x="13384" y="11333"/>
                    </a:lnTo>
                    <a:lnTo>
                      <a:pt x="13360" y="11430"/>
                    </a:lnTo>
                    <a:lnTo>
                      <a:pt x="13311" y="11504"/>
                    </a:lnTo>
                    <a:lnTo>
                      <a:pt x="13238" y="11552"/>
                    </a:lnTo>
                    <a:lnTo>
                      <a:pt x="13140" y="11577"/>
                    </a:lnTo>
                    <a:lnTo>
                      <a:pt x="2003" y="11577"/>
                    </a:lnTo>
                    <a:lnTo>
                      <a:pt x="1905" y="11552"/>
                    </a:lnTo>
                    <a:lnTo>
                      <a:pt x="1832" y="11504"/>
                    </a:lnTo>
                    <a:lnTo>
                      <a:pt x="1783" y="11430"/>
                    </a:lnTo>
                    <a:lnTo>
                      <a:pt x="1759" y="11333"/>
                    </a:lnTo>
                    <a:lnTo>
                      <a:pt x="1783" y="11235"/>
                    </a:lnTo>
                    <a:lnTo>
                      <a:pt x="1832" y="11162"/>
                    </a:lnTo>
                    <a:lnTo>
                      <a:pt x="1905" y="11113"/>
                    </a:lnTo>
                    <a:lnTo>
                      <a:pt x="2003" y="11088"/>
                    </a:lnTo>
                    <a:close/>
                    <a:moveTo>
                      <a:pt x="8255" y="13409"/>
                    </a:moveTo>
                    <a:lnTo>
                      <a:pt x="8353" y="13433"/>
                    </a:lnTo>
                    <a:lnTo>
                      <a:pt x="8426" y="13482"/>
                    </a:lnTo>
                    <a:lnTo>
                      <a:pt x="8475" y="13555"/>
                    </a:lnTo>
                    <a:lnTo>
                      <a:pt x="8500" y="13653"/>
                    </a:lnTo>
                    <a:lnTo>
                      <a:pt x="8475" y="13750"/>
                    </a:lnTo>
                    <a:lnTo>
                      <a:pt x="8426" y="13824"/>
                    </a:lnTo>
                    <a:lnTo>
                      <a:pt x="8353" y="13873"/>
                    </a:lnTo>
                    <a:lnTo>
                      <a:pt x="8255" y="13897"/>
                    </a:lnTo>
                    <a:lnTo>
                      <a:pt x="2003" y="13897"/>
                    </a:lnTo>
                    <a:lnTo>
                      <a:pt x="1905" y="13873"/>
                    </a:lnTo>
                    <a:lnTo>
                      <a:pt x="1832" y="13824"/>
                    </a:lnTo>
                    <a:lnTo>
                      <a:pt x="1783" y="13750"/>
                    </a:lnTo>
                    <a:lnTo>
                      <a:pt x="1759" y="13653"/>
                    </a:lnTo>
                    <a:lnTo>
                      <a:pt x="1783" y="13555"/>
                    </a:lnTo>
                    <a:lnTo>
                      <a:pt x="1832" y="13482"/>
                    </a:lnTo>
                    <a:lnTo>
                      <a:pt x="1905" y="13433"/>
                    </a:lnTo>
                    <a:lnTo>
                      <a:pt x="2003" y="13409"/>
                    </a:lnTo>
                    <a:close/>
                    <a:moveTo>
                      <a:pt x="635" y="0"/>
                    </a:moveTo>
                    <a:lnTo>
                      <a:pt x="489" y="49"/>
                    </a:lnTo>
                    <a:lnTo>
                      <a:pt x="342" y="122"/>
                    </a:lnTo>
                    <a:lnTo>
                      <a:pt x="220" y="220"/>
                    </a:lnTo>
                    <a:lnTo>
                      <a:pt x="123" y="342"/>
                    </a:lnTo>
                    <a:lnTo>
                      <a:pt x="74" y="464"/>
                    </a:lnTo>
                    <a:lnTo>
                      <a:pt x="25" y="611"/>
                    </a:lnTo>
                    <a:lnTo>
                      <a:pt x="0" y="782"/>
                    </a:lnTo>
                    <a:lnTo>
                      <a:pt x="0" y="17780"/>
                    </a:lnTo>
                    <a:lnTo>
                      <a:pt x="25" y="17927"/>
                    </a:lnTo>
                    <a:lnTo>
                      <a:pt x="74" y="18073"/>
                    </a:lnTo>
                    <a:lnTo>
                      <a:pt x="123" y="18195"/>
                    </a:lnTo>
                    <a:lnTo>
                      <a:pt x="220" y="18318"/>
                    </a:lnTo>
                    <a:lnTo>
                      <a:pt x="342" y="18415"/>
                    </a:lnTo>
                    <a:lnTo>
                      <a:pt x="489" y="18489"/>
                    </a:lnTo>
                    <a:lnTo>
                      <a:pt x="635" y="18537"/>
                    </a:lnTo>
                    <a:lnTo>
                      <a:pt x="782" y="18562"/>
                    </a:lnTo>
                    <a:lnTo>
                      <a:pt x="14361" y="18562"/>
                    </a:lnTo>
                    <a:lnTo>
                      <a:pt x="14508" y="18537"/>
                    </a:lnTo>
                    <a:lnTo>
                      <a:pt x="14654" y="18489"/>
                    </a:lnTo>
                    <a:lnTo>
                      <a:pt x="14801" y="18415"/>
                    </a:lnTo>
                    <a:lnTo>
                      <a:pt x="14923" y="18318"/>
                    </a:lnTo>
                    <a:lnTo>
                      <a:pt x="15021" y="18195"/>
                    </a:lnTo>
                    <a:lnTo>
                      <a:pt x="15069" y="18073"/>
                    </a:lnTo>
                    <a:lnTo>
                      <a:pt x="15118" y="17927"/>
                    </a:lnTo>
                    <a:lnTo>
                      <a:pt x="15143" y="17780"/>
                    </a:lnTo>
                    <a:lnTo>
                      <a:pt x="15143" y="3859"/>
                    </a:lnTo>
                    <a:lnTo>
                      <a:pt x="12554" y="3859"/>
                    </a:lnTo>
                    <a:lnTo>
                      <a:pt x="12285" y="3835"/>
                    </a:lnTo>
                    <a:lnTo>
                      <a:pt x="12065" y="3761"/>
                    </a:lnTo>
                    <a:lnTo>
                      <a:pt x="11846" y="3639"/>
                    </a:lnTo>
                    <a:lnTo>
                      <a:pt x="11650" y="3468"/>
                    </a:lnTo>
                    <a:lnTo>
                      <a:pt x="11504" y="3297"/>
                    </a:lnTo>
                    <a:lnTo>
                      <a:pt x="11382" y="3078"/>
                    </a:lnTo>
                    <a:lnTo>
                      <a:pt x="11308" y="2833"/>
                    </a:lnTo>
                    <a:lnTo>
                      <a:pt x="11284" y="2589"/>
                    </a:lnTo>
                    <a:lnTo>
                      <a:pt x="11284" y="0"/>
                    </a:lnTo>
                    <a:close/>
                  </a:path>
                </a:pathLst>
              </a:custGeom>
              <a:solidFill>
                <a:schemeClr val="accent3"/>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584" name="Google Shape;584;p16"/>
              <p:cNvSpPr/>
              <p:nvPr/>
            </p:nvSpPr>
            <p:spPr>
              <a:xfrm>
                <a:off x="915850" y="922575"/>
                <a:ext cx="84275" cy="84275"/>
              </a:xfrm>
              <a:custGeom>
                <a:avLst/>
                <a:gdLst/>
                <a:ahLst/>
                <a:cxnLst/>
                <a:rect l="l" t="t" r="r" b="b"/>
                <a:pathLst>
                  <a:path w="3371" h="3371" extrusionOk="0">
                    <a:moveTo>
                      <a:pt x="0" y="0"/>
                    </a:moveTo>
                    <a:lnTo>
                      <a:pt x="0" y="2589"/>
                    </a:lnTo>
                    <a:lnTo>
                      <a:pt x="0" y="2736"/>
                    </a:lnTo>
                    <a:lnTo>
                      <a:pt x="49" y="2882"/>
                    </a:lnTo>
                    <a:lnTo>
                      <a:pt x="122" y="3029"/>
                    </a:lnTo>
                    <a:lnTo>
                      <a:pt x="220" y="3126"/>
                    </a:lnTo>
                    <a:lnTo>
                      <a:pt x="342" y="3224"/>
                    </a:lnTo>
                    <a:lnTo>
                      <a:pt x="464" y="3297"/>
                    </a:lnTo>
                    <a:lnTo>
                      <a:pt x="611" y="3346"/>
                    </a:lnTo>
                    <a:lnTo>
                      <a:pt x="782" y="3371"/>
                    </a:lnTo>
                    <a:lnTo>
                      <a:pt x="3371" y="3371"/>
                    </a:lnTo>
                    <a:lnTo>
                      <a:pt x="0" y="0"/>
                    </a:lnTo>
                    <a:close/>
                  </a:path>
                </a:pathLst>
              </a:custGeom>
              <a:solidFill>
                <a:schemeClr val="accent3"/>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grpSp>
      </p:grpSp>
      <p:grpSp>
        <p:nvGrpSpPr>
          <p:cNvPr id="585" name="Google Shape;585;p16"/>
          <p:cNvGrpSpPr/>
          <p:nvPr/>
        </p:nvGrpSpPr>
        <p:grpSpPr>
          <a:xfrm>
            <a:off x="7616214" y="1418488"/>
            <a:ext cx="1051901" cy="568307"/>
            <a:chOff x="7561916" y="1130330"/>
            <a:chExt cx="1210194" cy="653827"/>
          </a:xfrm>
        </p:grpSpPr>
        <p:grpSp>
          <p:nvGrpSpPr>
            <p:cNvPr id="586" name="Google Shape;586;p16"/>
            <p:cNvGrpSpPr/>
            <p:nvPr/>
          </p:nvGrpSpPr>
          <p:grpSpPr>
            <a:xfrm>
              <a:off x="7561916" y="1209433"/>
              <a:ext cx="548700" cy="572860"/>
              <a:chOff x="3294650" y="3652450"/>
              <a:chExt cx="388350" cy="405450"/>
            </a:xfrm>
          </p:grpSpPr>
          <p:sp>
            <p:nvSpPr>
              <p:cNvPr id="587" name="Google Shape;587;p16"/>
              <p:cNvSpPr/>
              <p:nvPr/>
            </p:nvSpPr>
            <p:spPr>
              <a:xfrm>
                <a:off x="3294650" y="3681775"/>
                <a:ext cx="376150" cy="376125"/>
              </a:xfrm>
              <a:custGeom>
                <a:avLst/>
                <a:gdLst/>
                <a:ahLst/>
                <a:cxnLst/>
                <a:rect l="l" t="t" r="r" b="b"/>
                <a:pathLst>
                  <a:path w="15046" h="15045" extrusionOk="0">
                    <a:moveTo>
                      <a:pt x="7132" y="0"/>
                    </a:moveTo>
                    <a:lnTo>
                      <a:pt x="6766" y="49"/>
                    </a:lnTo>
                    <a:lnTo>
                      <a:pt x="6375" y="98"/>
                    </a:lnTo>
                    <a:lnTo>
                      <a:pt x="6009" y="147"/>
                    </a:lnTo>
                    <a:lnTo>
                      <a:pt x="5642" y="244"/>
                    </a:lnTo>
                    <a:lnTo>
                      <a:pt x="5276" y="342"/>
                    </a:lnTo>
                    <a:lnTo>
                      <a:pt x="4934" y="464"/>
                    </a:lnTo>
                    <a:lnTo>
                      <a:pt x="4592" y="586"/>
                    </a:lnTo>
                    <a:lnTo>
                      <a:pt x="4250" y="733"/>
                    </a:lnTo>
                    <a:lnTo>
                      <a:pt x="3933" y="904"/>
                    </a:lnTo>
                    <a:lnTo>
                      <a:pt x="3615" y="1099"/>
                    </a:lnTo>
                    <a:lnTo>
                      <a:pt x="3322" y="1295"/>
                    </a:lnTo>
                    <a:lnTo>
                      <a:pt x="3029" y="1490"/>
                    </a:lnTo>
                    <a:lnTo>
                      <a:pt x="2736" y="1710"/>
                    </a:lnTo>
                    <a:lnTo>
                      <a:pt x="2467" y="1954"/>
                    </a:lnTo>
                    <a:lnTo>
                      <a:pt x="2199" y="2198"/>
                    </a:lnTo>
                    <a:lnTo>
                      <a:pt x="1954" y="2467"/>
                    </a:lnTo>
                    <a:lnTo>
                      <a:pt x="1710" y="2736"/>
                    </a:lnTo>
                    <a:lnTo>
                      <a:pt x="1490" y="3029"/>
                    </a:lnTo>
                    <a:lnTo>
                      <a:pt x="1295" y="3322"/>
                    </a:lnTo>
                    <a:lnTo>
                      <a:pt x="1100" y="3615"/>
                    </a:lnTo>
                    <a:lnTo>
                      <a:pt x="904" y="3932"/>
                    </a:lnTo>
                    <a:lnTo>
                      <a:pt x="733" y="4250"/>
                    </a:lnTo>
                    <a:lnTo>
                      <a:pt x="587" y="4592"/>
                    </a:lnTo>
                    <a:lnTo>
                      <a:pt x="465" y="4934"/>
                    </a:lnTo>
                    <a:lnTo>
                      <a:pt x="342" y="5276"/>
                    </a:lnTo>
                    <a:lnTo>
                      <a:pt x="245" y="5642"/>
                    </a:lnTo>
                    <a:lnTo>
                      <a:pt x="147" y="6008"/>
                    </a:lnTo>
                    <a:lnTo>
                      <a:pt x="98" y="6375"/>
                    </a:lnTo>
                    <a:lnTo>
                      <a:pt x="49" y="6765"/>
                    </a:lnTo>
                    <a:lnTo>
                      <a:pt x="0" y="7132"/>
                    </a:lnTo>
                    <a:lnTo>
                      <a:pt x="0" y="7522"/>
                    </a:lnTo>
                    <a:lnTo>
                      <a:pt x="0" y="7913"/>
                    </a:lnTo>
                    <a:lnTo>
                      <a:pt x="49" y="8280"/>
                    </a:lnTo>
                    <a:lnTo>
                      <a:pt x="98" y="8670"/>
                    </a:lnTo>
                    <a:lnTo>
                      <a:pt x="147" y="9037"/>
                    </a:lnTo>
                    <a:lnTo>
                      <a:pt x="245" y="9403"/>
                    </a:lnTo>
                    <a:lnTo>
                      <a:pt x="342" y="9769"/>
                    </a:lnTo>
                    <a:lnTo>
                      <a:pt x="465" y="10111"/>
                    </a:lnTo>
                    <a:lnTo>
                      <a:pt x="587" y="10453"/>
                    </a:lnTo>
                    <a:lnTo>
                      <a:pt x="733" y="10795"/>
                    </a:lnTo>
                    <a:lnTo>
                      <a:pt x="904" y="11113"/>
                    </a:lnTo>
                    <a:lnTo>
                      <a:pt x="1100" y="11430"/>
                    </a:lnTo>
                    <a:lnTo>
                      <a:pt x="1295" y="11723"/>
                    </a:lnTo>
                    <a:lnTo>
                      <a:pt x="1490" y="12016"/>
                    </a:lnTo>
                    <a:lnTo>
                      <a:pt x="1710" y="12309"/>
                    </a:lnTo>
                    <a:lnTo>
                      <a:pt x="1954" y="12578"/>
                    </a:lnTo>
                    <a:lnTo>
                      <a:pt x="2199" y="12847"/>
                    </a:lnTo>
                    <a:lnTo>
                      <a:pt x="2467" y="13091"/>
                    </a:lnTo>
                    <a:lnTo>
                      <a:pt x="2736" y="13335"/>
                    </a:lnTo>
                    <a:lnTo>
                      <a:pt x="3029" y="13555"/>
                    </a:lnTo>
                    <a:lnTo>
                      <a:pt x="3322" y="13750"/>
                    </a:lnTo>
                    <a:lnTo>
                      <a:pt x="3615" y="13946"/>
                    </a:lnTo>
                    <a:lnTo>
                      <a:pt x="3933" y="14141"/>
                    </a:lnTo>
                    <a:lnTo>
                      <a:pt x="4250" y="14312"/>
                    </a:lnTo>
                    <a:lnTo>
                      <a:pt x="4592" y="14459"/>
                    </a:lnTo>
                    <a:lnTo>
                      <a:pt x="4934" y="14581"/>
                    </a:lnTo>
                    <a:lnTo>
                      <a:pt x="5276" y="14703"/>
                    </a:lnTo>
                    <a:lnTo>
                      <a:pt x="5642" y="14801"/>
                    </a:lnTo>
                    <a:lnTo>
                      <a:pt x="6009" y="14898"/>
                    </a:lnTo>
                    <a:lnTo>
                      <a:pt x="6375" y="14947"/>
                    </a:lnTo>
                    <a:lnTo>
                      <a:pt x="6766" y="14996"/>
                    </a:lnTo>
                    <a:lnTo>
                      <a:pt x="7132" y="15045"/>
                    </a:lnTo>
                    <a:lnTo>
                      <a:pt x="7914" y="15045"/>
                    </a:lnTo>
                    <a:lnTo>
                      <a:pt x="8280" y="14996"/>
                    </a:lnTo>
                    <a:lnTo>
                      <a:pt x="8671" y="14947"/>
                    </a:lnTo>
                    <a:lnTo>
                      <a:pt x="9037" y="14898"/>
                    </a:lnTo>
                    <a:lnTo>
                      <a:pt x="9403" y="14801"/>
                    </a:lnTo>
                    <a:lnTo>
                      <a:pt x="9770" y="14703"/>
                    </a:lnTo>
                    <a:lnTo>
                      <a:pt x="10112" y="14581"/>
                    </a:lnTo>
                    <a:lnTo>
                      <a:pt x="10454" y="14459"/>
                    </a:lnTo>
                    <a:lnTo>
                      <a:pt x="10795" y="14312"/>
                    </a:lnTo>
                    <a:lnTo>
                      <a:pt x="11113" y="14141"/>
                    </a:lnTo>
                    <a:lnTo>
                      <a:pt x="11430" y="13946"/>
                    </a:lnTo>
                    <a:lnTo>
                      <a:pt x="11724" y="13750"/>
                    </a:lnTo>
                    <a:lnTo>
                      <a:pt x="12017" y="13555"/>
                    </a:lnTo>
                    <a:lnTo>
                      <a:pt x="12310" y="13335"/>
                    </a:lnTo>
                    <a:lnTo>
                      <a:pt x="12578" y="13091"/>
                    </a:lnTo>
                    <a:lnTo>
                      <a:pt x="12847" y="12847"/>
                    </a:lnTo>
                    <a:lnTo>
                      <a:pt x="13091" y="12578"/>
                    </a:lnTo>
                    <a:lnTo>
                      <a:pt x="13335" y="12309"/>
                    </a:lnTo>
                    <a:lnTo>
                      <a:pt x="13555" y="12016"/>
                    </a:lnTo>
                    <a:lnTo>
                      <a:pt x="13751" y="11723"/>
                    </a:lnTo>
                    <a:lnTo>
                      <a:pt x="13946" y="11430"/>
                    </a:lnTo>
                    <a:lnTo>
                      <a:pt x="14141" y="11113"/>
                    </a:lnTo>
                    <a:lnTo>
                      <a:pt x="14312" y="10795"/>
                    </a:lnTo>
                    <a:lnTo>
                      <a:pt x="14459" y="10453"/>
                    </a:lnTo>
                    <a:lnTo>
                      <a:pt x="14581" y="10111"/>
                    </a:lnTo>
                    <a:lnTo>
                      <a:pt x="14703" y="9769"/>
                    </a:lnTo>
                    <a:lnTo>
                      <a:pt x="14801" y="9403"/>
                    </a:lnTo>
                    <a:lnTo>
                      <a:pt x="14899" y="9037"/>
                    </a:lnTo>
                    <a:lnTo>
                      <a:pt x="14947" y="8670"/>
                    </a:lnTo>
                    <a:lnTo>
                      <a:pt x="14996" y="8280"/>
                    </a:lnTo>
                    <a:lnTo>
                      <a:pt x="15045" y="7913"/>
                    </a:lnTo>
                    <a:lnTo>
                      <a:pt x="15045" y="7522"/>
                    </a:lnTo>
                    <a:lnTo>
                      <a:pt x="7523" y="7522"/>
                    </a:lnTo>
                    <a:lnTo>
                      <a:pt x="7523" y="0"/>
                    </a:lnTo>
                    <a:close/>
                  </a:path>
                </a:pathLst>
              </a:custGeom>
              <a:solidFill>
                <a:schemeClr val="accent4"/>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588" name="Google Shape;588;p16"/>
              <p:cNvSpPr/>
              <p:nvPr/>
            </p:nvSpPr>
            <p:spPr>
              <a:xfrm>
                <a:off x="3494925" y="3760525"/>
                <a:ext cx="188075" cy="97100"/>
              </a:xfrm>
              <a:custGeom>
                <a:avLst/>
                <a:gdLst/>
                <a:ahLst/>
                <a:cxnLst/>
                <a:rect l="l" t="t" r="r" b="b"/>
                <a:pathLst>
                  <a:path w="7523" h="3884" extrusionOk="0">
                    <a:moveTo>
                      <a:pt x="2491" y="2956"/>
                    </a:moveTo>
                    <a:lnTo>
                      <a:pt x="2491" y="3396"/>
                    </a:lnTo>
                    <a:lnTo>
                      <a:pt x="1759" y="3396"/>
                    </a:lnTo>
                    <a:lnTo>
                      <a:pt x="2491" y="2956"/>
                    </a:lnTo>
                    <a:close/>
                    <a:moveTo>
                      <a:pt x="3346" y="2443"/>
                    </a:moveTo>
                    <a:lnTo>
                      <a:pt x="3346" y="3396"/>
                    </a:lnTo>
                    <a:lnTo>
                      <a:pt x="2980" y="3396"/>
                    </a:lnTo>
                    <a:lnTo>
                      <a:pt x="2980" y="2663"/>
                    </a:lnTo>
                    <a:lnTo>
                      <a:pt x="3346" y="2443"/>
                    </a:lnTo>
                    <a:close/>
                    <a:moveTo>
                      <a:pt x="4201" y="1930"/>
                    </a:moveTo>
                    <a:lnTo>
                      <a:pt x="4201" y="3396"/>
                    </a:lnTo>
                    <a:lnTo>
                      <a:pt x="3835" y="3396"/>
                    </a:lnTo>
                    <a:lnTo>
                      <a:pt x="3835" y="2150"/>
                    </a:lnTo>
                    <a:lnTo>
                      <a:pt x="3835" y="2150"/>
                    </a:lnTo>
                    <a:lnTo>
                      <a:pt x="4201" y="1930"/>
                    </a:lnTo>
                    <a:close/>
                    <a:moveTo>
                      <a:pt x="5056" y="1393"/>
                    </a:moveTo>
                    <a:lnTo>
                      <a:pt x="5056" y="3396"/>
                    </a:lnTo>
                    <a:lnTo>
                      <a:pt x="4689" y="3396"/>
                    </a:lnTo>
                    <a:lnTo>
                      <a:pt x="4689" y="1637"/>
                    </a:lnTo>
                    <a:lnTo>
                      <a:pt x="5056" y="1393"/>
                    </a:lnTo>
                    <a:close/>
                    <a:moveTo>
                      <a:pt x="5911" y="885"/>
                    </a:moveTo>
                    <a:lnTo>
                      <a:pt x="5911" y="3396"/>
                    </a:lnTo>
                    <a:lnTo>
                      <a:pt x="5544" y="3396"/>
                    </a:lnTo>
                    <a:lnTo>
                      <a:pt x="5544" y="1100"/>
                    </a:lnTo>
                    <a:lnTo>
                      <a:pt x="5911" y="885"/>
                    </a:lnTo>
                    <a:close/>
                    <a:moveTo>
                      <a:pt x="6399" y="978"/>
                    </a:moveTo>
                    <a:lnTo>
                      <a:pt x="6619" y="1539"/>
                    </a:lnTo>
                    <a:lnTo>
                      <a:pt x="6790" y="2031"/>
                    </a:lnTo>
                    <a:lnTo>
                      <a:pt x="6790" y="3396"/>
                    </a:lnTo>
                    <a:lnTo>
                      <a:pt x="6399" y="3396"/>
                    </a:lnTo>
                    <a:lnTo>
                      <a:pt x="6399" y="978"/>
                    </a:lnTo>
                    <a:close/>
                    <a:moveTo>
                      <a:pt x="6448" y="1"/>
                    </a:moveTo>
                    <a:lnTo>
                      <a:pt x="0" y="3884"/>
                    </a:lnTo>
                    <a:lnTo>
                      <a:pt x="7523" y="3884"/>
                    </a:lnTo>
                    <a:lnTo>
                      <a:pt x="7498" y="3347"/>
                    </a:lnTo>
                    <a:lnTo>
                      <a:pt x="7449" y="2834"/>
                    </a:lnTo>
                    <a:lnTo>
                      <a:pt x="7352" y="2321"/>
                    </a:lnTo>
                    <a:lnTo>
                      <a:pt x="7229" y="1832"/>
                    </a:lnTo>
                    <a:lnTo>
                      <a:pt x="7083" y="1344"/>
                    </a:lnTo>
                    <a:lnTo>
                      <a:pt x="6912" y="880"/>
                    </a:lnTo>
                    <a:lnTo>
                      <a:pt x="6692" y="440"/>
                    </a:lnTo>
                    <a:lnTo>
                      <a:pt x="6448" y="1"/>
                    </a:lnTo>
                    <a:close/>
                  </a:path>
                </a:pathLst>
              </a:custGeom>
              <a:solidFill>
                <a:schemeClr val="accent4"/>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589" name="Google Shape;589;p16"/>
              <p:cNvSpPr/>
              <p:nvPr/>
            </p:nvSpPr>
            <p:spPr>
              <a:xfrm>
                <a:off x="3494925" y="3652450"/>
                <a:ext cx="161200" cy="188100"/>
              </a:xfrm>
              <a:custGeom>
                <a:avLst/>
                <a:gdLst/>
                <a:ahLst/>
                <a:cxnLst/>
                <a:rect l="l" t="t" r="r" b="b"/>
                <a:pathLst>
                  <a:path w="6448" h="7524" extrusionOk="0">
                    <a:moveTo>
                      <a:pt x="489" y="514"/>
                    </a:moveTo>
                    <a:lnTo>
                      <a:pt x="879" y="538"/>
                    </a:lnTo>
                    <a:lnTo>
                      <a:pt x="1270" y="611"/>
                    </a:lnTo>
                    <a:lnTo>
                      <a:pt x="1661" y="685"/>
                    </a:lnTo>
                    <a:lnTo>
                      <a:pt x="2052" y="782"/>
                    </a:lnTo>
                    <a:lnTo>
                      <a:pt x="2418" y="929"/>
                    </a:lnTo>
                    <a:lnTo>
                      <a:pt x="2809" y="1075"/>
                    </a:lnTo>
                    <a:lnTo>
                      <a:pt x="3151" y="1246"/>
                    </a:lnTo>
                    <a:lnTo>
                      <a:pt x="3517" y="1417"/>
                    </a:lnTo>
                    <a:lnTo>
                      <a:pt x="3835" y="1637"/>
                    </a:lnTo>
                    <a:lnTo>
                      <a:pt x="4152" y="1857"/>
                    </a:lnTo>
                    <a:lnTo>
                      <a:pt x="4445" y="2077"/>
                    </a:lnTo>
                    <a:lnTo>
                      <a:pt x="4738" y="2321"/>
                    </a:lnTo>
                    <a:lnTo>
                      <a:pt x="5031" y="2590"/>
                    </a:lnTo>
                    <a:lnTo>
                      <a:pt x="5276" y="2883"/>
                    </a:lnTo>
                    <a:lnTo>
                      <a:pt x="5520" y="3176"/>
                    </a:lnTo>
                    <a:lnTo>
                      <a:pt x="5764" y="3493"/>
                    </a:lnTo>
                    <a:lnTo>
                      <a:pt x="489" y="6668"/>
                    </a:lnTo>
                    <a:lnTo>
                      <a:pt x="489" y="514"/>
                    </a:lnTo>
                    <a:close/>
                    <a:moveTo>
                      <a:pt x="0" y="1"/>
                    </a:moveTo>
                    <a:lnTo>
                      <a:pt x="0" y="7523"/>
                    </a:lnTo>
                    <a:lnTo>
                      <a:pt x="6448" y="3640"/>
                    </a:lnTo>
                    <a:lnTo>
                      <a:pt x="6179" y="3249"/>
                    </a:lnTo>
                    <a:lnTo>
                      <a:pt x="5911" y="2858"/>
                    </a:lnTo>
                    <a:lnTo>
                      <a:pt x="5593" y="2492"/>
                    </a:lnTo>
                    <a:lnTo>
                      <a:pt x="5276" y="2150"/>
                    </a:lnTo>
                    <a:lnTo>
                      <a:pt x="4909" y="1833"/>
                    </a:lnTo>
                    <a:lnTo>
                      <a:pt x="4543" y="1540"/>
                    </a:lnTo>
                    <a:lnTo>
                      <a:pt x="4152" y="1246"/>
                    </a:lnTo>
                    <a:lnTo>
                      <a:pt x="3761" y="1002"/>
                    </a:lnTo>
                    <a:lnTo>
                      <a:pt x="3322" y="782"/>
                    </a:lnTo>
                    <a:lnTo>
                      <a:pt x="2882" y="587"/>
                    </a:lnTo>
                    <a:lnTo>
                      <a:pt x="2443" y="416"/>
                    </a:lnTo>
                    <a:lnTo>
                      <a:pt x="1978" y="270"/>
                    </a:lnTo>
                    <a:lnTo>
                      <a:pt x="1490" y="147"/>
                    </a:lnTo>
                    <a:lnTo>
                      <a:pt x="1002" y="74"/>
                    </a:lnTo>
                    <a:lnTo>
                      <a:pt x="513" y="25"/>
                    </a:lnTo>
                    <a:lnTo>
                      <a:pt x="0" y="1"/>
                    </a:lnTo>
                    <a:close/>
                  </a:path>
                </a:pathLst>
              </a:custGeom>
              <a:solidFill>
                <a:schemeClr val="accent4"/>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grpSp>
        <p:grpSp>
          <p:nvGrpSpPr>
            <p:cNvPr id="590" name="Google Shape;590;p16"/>
            <p:cNvGrpSpPr/>
            <p:nvPr/>
          </p:nvGrpSpPr>
          <p:grpSpPr>
            <a:xfrm>
              <a:off x="8223427" y="1130330"/>
              <a:ext cx="548683" cy="653827"/>
              <a:chOff x="1246775" y="910975"/>
              <a:chExt cx="439650" cy="523900"/>
            </a:xfrm>
          </p:grpSpPr>
          <p:sp>
            <p:nvSpPr>
              <p:cNvPr id="591" name="Google Shape;591;p16"/>
              <p:cNvSpPr/>
              <p:nvPr/>
            </p:nvSpPr>
            <p:spPr>
              <a:xfrm>
                <a:off x="1246775" y="970800"/>
                <a:ext cx="378575" cy="464075"/>
              </a:xfrm>
              <a:custGeom>
                <a:avLst/>
                <a:gdLst/>
                <a:ahLst/>
                <a:cxnLst/>
                <a:rect l="l" t="t" r="r" b="b"/>
                <a:pathLst>
                  <a:path w="15143" h="18563" extrusionOk="0">
                    <a:moveTo>
                      <a:pt x="782" y="1"/>
                    </a:moveTo>
                    <a:lnTo>
                      <a:pt x="636" y="25"/>
                    </a:lnTo>
                    <a:lnTo>
                      <a:pt x="489" y="50"/>
                    </a:lnTo>
                    <a:lnTo>
                      <a:pt x="343" y="123"/>
                    </a:lnTo>
                    <a:lnTo>
                      <a:pt x="220" y="221"/>
                    </a:lnTo>
                    <a:lnTo>
                      <a:pt x="123" y="318"/>
                    </a:lnTo>
                    <a:lnTo>
                      <a:pt x="74" y="465"/>
                    </a:lnTo>
                    <a:lnTo>
                      <a:pt x="25" y="587"/>
                    </a:lnTo>
                    <a:lnTo>
                      <a:pt x="1" y="758"/>
                    </a:lnTo>
                    <a:lnTo>
                      <a:pt x="1" y="17756"/>
                    </a:lnTo>
                    <a:lnTo>
                      <a:pt x="25" y="17903"/>
                    </a:lnTo>
                    <a:lnTo>
                      <a:pt x="74" y="18049"/>
                    </a:lnTo>
                    <a:lnTo>
                      <a:pt x="123" y="18196"/>
                    </a:lnTo>
                    <a:lnTo>
                      <a:pt x="220" y="18318"/>
                    </a:lnTo>
                    <a:lnTo>
                      <a:pt x="343" y="18416"/>
                    </a:lnTo>
                    <a:lnTo>
                      <a:pt x="489" y="18489"/>
                    </a:lnTo>
                    <a:lnTo>
                      <a:pt x="636" y="18538"/>
                    </a:lnTo>
                    <a:lnTo>
                      <a:pt x="782" y="18562"/>
                    </a:lnTo>
                    <a:lnTo>
                      <a:pt x="14361" y="18562"/>
                    </a:lnTo>
                    <a:lnTo>
                      <a:pt x="14508" y="18538"/>
                    </a:lnTo>
                    <a:lnTo>
                      <a:pt x="14654" y="18489"/>
                    </a:lnTo>
                    <a:lnTo>
                      <a:pt x="14801" y="18416"/>
                    </a:lnTo>
                    <a:lnTo>
                      <a:pt x="14923" y="18318"/>
                    </a:lnTo>
                    <a:lnTo>
                      <a:pt x="15021" y="18196"/>
                    </a:lnTo>
                    <a:lnTo>
                      <a:pt x="15070" y="18049"/>
                    </a:lnTo>
                    <a:lnTo>
                      <a:pt x="15118" y="17903"/>
                    </a:lnTo>
                    <a:lnTo>
                      <a:pt x="15143" y="17756"/>
                    </a:lnTo>
                    <a:lnTo>
                      <a:pt x="15143" y="16608"/>
                    </a:lnTo>
                    <a:lnTo>
                      <a:pt x="2736" y="16608"/>
                    </a:lnTo>
                    <a:lnTo>
                      <a:pt x="2589" y="16584"/>
                    </a:lnTo>
                    <a:lnTo>
                      <a:pt x="2443" y="16535"/>
                    </a:lnTo>
                    <a:lnTo>
                      <a:pt x="2296" y="16462"/>
                    </a:lnTo>
                    <a:lnTo>
                      <a:pt x="2174" y="16364"/>
                    </a:lnTo>
                    <a:lnTo>
                      <a:pt x="2077" y="16242"/>
                    </a:lnTo>
                    <a:lnTo>
                      <a:pt x="2028" y="16096"/>
                    </a:lnTo>
                    <a:lnTo>
                      <a:pt x="1979" y="15949"/>
                    </a:lnTo>
                    <a:lnTo>
                      <a:pt x="1954" y="15802"/>
                    </a:lnTo>
                    <a:lnTo>
                      <a:pt x="1954" y="1"/>
                    </a:lnTo>
                    <a:close/>
                  </a:path>
                </a:pathLst>
              </a:custGeom>
              <a:solidFill>
                <a:schemeClr val="accent4"/>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592" name="Google Shape;592;p16"/>
              <p:cNvSpPr/>
              <p:nvPr/>
            </p:nvSpPr>
            <p:spPr>
              <a:xfrm>
                <a:off x="1307825" y="910975"/>
                <a:ext cx="378600" cy="464050"/>
              </a:xfrm>
              <a:custGeom>
                <a:avLst/>
                <a:gdLst/>
                <a:ahLst/>
                <a:cxnLst/>
                <a:rect l="l" t="t" r="r" b="b"/>
                <a:pathLst>
                  <a:path w="15144" h="18562" extrusionOk="0">
                    <a:moveTo>
                      <a:pt x="782" y="0"/>
                    </a:moveTo>
                    <a:lnTo>
                      <a:pt x="636" y="25"/>
                    </a:lnTo>
                    <a:lnTo>
                      <a:pt x="489" y="74"/>
                    </a:lnTo>
                    <a:lnTo>
                      <a:pt x="343" y="147"/>
                    </a:lnTo>
                    <a:lnTo>
                      <a:pt x="221" y="244"/>
                    </a:lnTo>
                    <a:lnTo>
                      <a:pt x="123" y="342"/>
                    </a:lnTo>
                    <a:lnTo>
                      <a:pt x="74" y="489"/>
                    </a:lnTo>
                    <a:lnTo>
                      <a:pt x="25" y="635"/>
                    </a:lnTo>
                    <a:lnTo>
                      <a:pt x="1" y="782"/>
                    </a:lnTo>
                    <a:lnTo>
                      <a:pt x="1" y="17780"/>
                    </a:lnTo>
                    <a:lnTo>
                      <a:pt x="25" y="17951"/>
                    </a:lnTo>
                    <a:lnTo>
                      <a:pt x="74" y="18098"/>
                    </a:lnTo>
                    <a:lnTo>
                      <a:pt x="123" y="18220"/>
                    </a:lnTo>
                    <a:lnTo>
                      <a:pt x="221" y="18342"/>
                    </a:lnTo>
                    <a:lnTo>
                      <a:pt x="343" y="18440"/>
                    </a:lnTo>
                    <a:lnTo>
                      <a:pt x="489" y="18513"/>
                    </a:lnTo>
                    <a:lnTo>
                      <a:pt x="636" y="18562"/>
                    </a:lnTo>
                    <a:lnTo>
                      <a:pt x="14508" y="18562"/>
                    </a:lnTo>
                    <a:lnTo>
                      <a:pt x="14655" y="18513"/>
                    </a:lnTo>
                    <a:lnTo>
                      <a:pt x="14801" y="18440"/>
                    </a:lnTo>
                    <a:lnTo>
                      <a:pt x="14923" y="18342"/>
                    </a:lnTo>
                    <a:lnTo>
                      <a:pt x="15021" y="18220"/>
                    </a:lnTo>
                    <a:lnTo>
                      <a:pt x="15070" y="18098"/>
                    </a:lnTo>
                    <a:lnTo>
                      <a:pt x="15119" y="17951"/>
                    </a:lnTo>
                    <a:lnTo>
                      <a:pt x="15143" y="17780"/>
                    </a:lnTo>
                    <a:lnTo>
                      <a:pt x="15143" y="3859"/>
                    </a:lnTo>
                    <a:lnTo>
                      <a:pt x="12554" y="3859"/>
                    </a:lnTo>
                    <a:lnTo>
                      <a:pt x="12286" y="3835"/>
                    </a:lnTo>
                    <a:lnTo>
                      <a:pt x="12066" y="3761"/>
                    </a:lnTo>
                    <a:lnTo>
                      <a:pt x="11846" y="3664"/>
                    </a:lnTo>
                    <a:lnTo>
                      <a:pt x="11651" y="3493"/>
                    </a:lnTo>
                    <a:lnTo>
                      <a:pt x="11504" y="3297"/>
                    </a:lnTo>
                    <a:lnTo>
                      <a:pt x="11382" y="3102"/>
                    </a:lnTo>
                    <a:lnTo>
                      <a:pt x="11309" y="2858"/>
                    </a:lnTo>
                    <a:lnTo>
                      <a:pt x="11284" y="2589"/>
                    </a:lnTo>
                    <a:lnTo>
                      <a:pt x="11284" y="0"/>
                    </a:lnTo>
                    <a:close/>
                  </a:path>
                </a:pathLst>
              </a:custGeom>
              <a:solidFill>
                <a:schemeClr val="accent4"/>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593" name="Google Shape;593;p16"/>
              <p:cNvSpPr/>
              <p:nvPr/>
            </p:nvSpPr>
            <p:spPr>
              <a:xfrm>
                <a:off x="1602125" y="910975"/>
                <a:ext cx="84300" cy="84275"/>
              </a:xfrm>
              <a:custGeom>
                <a:avLst/>
                <a:gdLst/>
                <a:ahLst/>
                <a:cxnLst/>
                <a:rect l="l" t="t" r="r" b="b"/>
                <a:pathLst>
                  <a:path w="3372" h="3371" extrusionOk="0">
                    <a:moveTo>
                      <a:pt x="1" y="0"/>
                    </a:moveTo>
                    <a:lnTo>
                      <a:pt x="1" y="2589"/>
                    </a:lnTo>
                    <a:lnTo>
                      <a:pt x="1" y="2760"/>
                    </a:lnTo>
                    <a:lnTo>
                      <a:pt x="50" y="2907"/>
                    </a:lnTo>
                    <a:lnTo>
                      <a:pt x="123" y="3029"/>
                    </a:lnTo>
                    <a:lnTo>
                      <a:pt x="221" y="3151"/>
                    </a:lnTo>
                    <a:lnTo>
                      <a:pt x="343" y="3249"/>
                    </a:lnTo>
                    <a:lnTo>
                      <a:pt x="465" y="3322"/>
                    </a:lnTo>
                    <a:lnTo>
                      <a:pt x="611" y="3371"/>
                    </a:lnTo>
                    <a:lnTo>
                      <a:pt x="3371" y="3371"/>
                    </a:lnTo>
                    <a:lnTo>
                      <a:pt x="1" y="0"/>
                    </a:lnTo>
                    <a:close/>
                  </a:path>
                </a:pathLst>
              </a:custGeom>
              <a:solidFill>
                <a:schemeClr val="accent4"/>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grpSp>
      </p:grpSp>
      <p:grpSp>
        <p:nvGrpSpPr>
          <p:cNvPr id="594" name="Google Shape;594;p16"/>
          <p:cNvGrpSpPr/>
          <p:nvPr/>
        </p:nvGrpSpPr>
        <p:grpSpPr>
          <a:xfrm>
            <a:off x="221705" y="1121097"/>
            <a:ext cx="1173295" cy="426447"/>
            <a:chOff x="221705" y="968697"/>
            <a:chExt cx="1173295" cy="426447"/>
          </a:xfrm>
        </p:grpSpPr>
        <p:sp>
          <p:nvSpPr>
            <p:cNvPr id="595" name="Google Shape;595;p16"/>
            <p:cNvSpPr/>
            <p:nvPr/>
          </p:nvSpPr>
          <p:spPr>
            <a:xfrm flipH="1">
              <a:off x="819139" y="968697"/>
              <a:ext cx="575861" cy="426443"/>
            </a:xfrm>
            <a:custGeom>
              <a:avLst/>
              <a:gdLst/>
              <a:ahLst/>
              <a:cxnLst/>
              <a:rect l="l" t="t" r="r" b="b"/>
              <a:pathLst>
                <a:path w="16218" h="14752" extrusionOk="0">
                  <a:moveTo>
                    <a:pt x="7694" y="0"/>
                  </a:moveTo>
                  <a:lnTo>
                    <a:pt x="7279" y="25"/>
                  </a:lnTo>
                  <a:lnTo>
                    <a:pt x="6863" y="74"/>
                  </a:lnTo>
                  <a:lnTo>
                    <a:pt x="6473" y="123"/>
                  </a:lnTo>
                  <a:lnTo>
                    <a:pt x="6082" y="196"/>
                  </a:lnTo>
                  <a:lnTo>
                    <a:pt x="5691" y="293"/>
                  </a:lnTo>
                  <a:lnTo>
                    <a:pt x="5325" y="416"/>
                  </a:lnTo>
                  <a:lnTo>
                    <a:pt x="4958" y="538"/>
                  </a:lnTo>
                  <a:lnTo>
                    <a:pt x="4592" y="660"/>
                  </a:lnTo>
                  <a:lnTo>
                    <a:pt x="4250" y="831"/>
                  </a:lnTo>
                  <a:lnTo>
                    <a:pt x="3908" y="977"/>
                  </a:lnTo>
                  <a:lnTo>
                    <a:pt x="3566" y="1173"/>
                  </a:lnTo>
                  <a:lnTo>
                    <a:pt x="3249" y="1368"/>
                  </a:lnTo>
                  <a:lnTo>
                    <a:pt x="2956" y="1563"/>
                  </a:lnTo>
                  <a:lnTo>
                    <a:pt x="2663" y="1783"/>
                  </a:lnTo>
                  <a:lnTo>
                    <a:pt x="2370" y="2003"/>
                  </a:lnTo>
                  <a:lnTo>
                    <a:pt x="2101" y="2247"/>
                  </a:lnTo>
                  <a:lnTo>
                    <a:pt x="1857" y="2492"/>
                  </a:lnTo>
                  <a:lnTo>
                    <a:pt x="1612" y="2760"/>
                  </a:lnTo>
                  <a:lnTo>
                    <a:pt x="1393" y="3029"/>
                  </a:lnTo>
                  <a:lnTo>
                    <a:pt x="1173" y="3298"/>
                  </a:lnTo>
                  <a:lnTo>
                    <a:pt x="977" y="3591"/>
                  </a:lnTo>
                  <a:lnTo>
                    <a:pt x="807" y="3884"/>
                  </a:lnTo>
                  <a:lnTo>
                    <a:pt x="636" y="4201"/>
                  </a:lnTo>
                  <a:lnTo>
                    <a:pt x="489" y="4519"/>
                  </a:lnTo>
                  <a:lnTo>
                    <a:pt x="367" y="4836"/>
                  </a:lnTo>
                  <a:lnTo>
                    <a:pt x="245" y="5154"/>
                  </a:lnTo>
                  <a:lnTo>
                    <a:pt x="172" y="5496"/>
                  </a:lnTo>
                  <a:lnTo>
                    <a:pt x="98" y="5838"/>
                  </a:lnTo>
                  <a:lnTo>
                    <a:pt x="49" y="6179"/>
                  </a:lnTo>
                  <a:lnTo>
                    <a:pt x="1" y="6521"/>
                  </a:lnTo>
                  <a:lnTo>
                    <a:pt x="1" y="6888"/>
                  </a:lnTo>
                  <a:lnTo>
                    <a:pt x="1" y="7254"/>
                  </a:lnTo>
                  <a:lnTo>
                    <a:pt x="49" y="7645"/>
                  </a:lnTo>
                  <a:lnTo>
                    <a:pt x="98" y="8011"/>
                  </a:lnTo>
                  <a:lnTo>
                    <a:pt x="196" y="8353"/>
                  </a:lnTo>
                  <a:lnTo>
                    <a:pt x="294" y="8719"/>
                  </a:lnTo>
                  <a:lnTo>
                    <a:pt x="416" y="9061"/>
                  </a:lnTo>
                  <a:lnTo>
                    <a:pt x="562" y="9403"/>
                  </a:lnTo>
                  <a:lnTo>
                    <a:pt x="733" y="9745"/>
                  </a:lnTo>
                  <a:lnTo>
                    <a:pt x="904" y="10063"/>
                  </a:lnTo>
                  <a:lnTo>
                    <a:pt x="1100" y="10356"/>
                  </a:lnTo>
                  <a:lnTo>
                    <a:pt x="1344" y="10673"/>
                  </a:lnTo>
                  <a:lnTo>
                    <a:pt x="1564" y="10966"/>
                  </a:lnTo>
                  <a:lnTo>
                    <a:pt x="1832" y="11235"/>
                  </a:lnTo>
                  <a:lnTo>
                    <a:pt x="2101" y="11504"/>
                  </a:lnTo>
                  <a:lnTo>
                    <a:pt x="2394" y="11772"/>
                  </a:lnTo>
                  <a:lnTo>
                    <a:pt x="2687" y="12017"/>
                  </a:lnTo>
                  <a:lnTo>
                    <a:pt x="2492" y="12383"/>
                  </a:lnTo>
                  <a:lnTo>
                    <a:pt x="2272" y="12749"/>
                  </a:lnTo>
                  <a:lnTo>
                    <a:pt x="2028" y="13140"/>
                  </a:lnTo>
                  <a:lnTo>
                    <a:pt x="1710" y="13506"/>
                  </a:lnTo>
                  <a:lnTo>
                    <a:pt x="1368" y="13873"/>
                  </a:lnTo>
                  <a:lnTo>
                    <a:pt x="1173" y="14044"/>
                  </a:lnTo>
                  <a:lnTo>
                    <a:pt x="953" y="14190"/>
                  </a:lnTo>
                  <a:lnTo>
                    <a:pt x="733" y="14337"/>
                  </a:lnTo>
                  <a:lnTo>
                    <a:pt x="513" y="14483"/>
                  </a:lnTo>
                  <a:lnTo>
                    <a:pt x="269" y="14581"/>
                  </a:lnTo>
                  <a:lnTo>
                    <a:pt x="1" y="14703"/>
                  </a:lnTo>
                  <a:lnTo>
                    <a:pt x="123" y="14703"/>
                  </a:lnTo>
                  <a:lnTo>
                    <a:pt x="489" y="14752"/>
                  </a:lnTo>
                  <a:lnTo>
                    <a:pt x="1368" y="14752"/>
                  </a:lnTo>
                  <a:lnTo>
                    <a:pt x="1710" y="14728"/>
                  </a:lnTo>
                  <a:lnTo>
                    <a:pt x="2101" y="14654"/>
                  </a:lnTo>
                  <a:lnTo>
                    <a:pt x="2492" y="14581"/>
                  </a:lnTo>
                  <a:lnTo>
                    <a:pt x="2907" y="14459"/>
                  </a:lnTo>
                  <a:lnTo>
                    <a:pt x="3322" y="14312"/>
                  </a:lnTo>
                  <a:lnTo>
                    <a:pt x="3762" y="14117"/>
                  </a:lnTo>
                  <a:lnTo>
                    <a:pt x="4177" y="13873"/>
                  </a:lnTo>
                  <a:lnTo>
                    <a:pt x="4592" y="13604"/>
                  </a:lnTo>
                  <a:lnTo>
                    <a:pt x="4983" y="13238"/>
                  </a:lnTo>
                  <a:lnTo>
                    <a:pt x="5349" y="13360"/>
                  </a:lnTo>
                  <a:lnTo>
                    <a:pt x="5716" y="13482"/>
                  </a:lnTo>
                  <a:lnTo>
                    <a:pt x="6106" y="13555"/>
                  </a:lnTo>
                  <a:lnTo>
                    <a:pt x="6497" y="13628"/>
                  </a:lnTo>
                  <a:lnTo>
                    <a:pt x="6888" y="13702"/>
                  </a:lnTo>
                  <a:lnTo>
                    <a:pt x="7279" y="13751"/>
                  </a:lnTo>
                  <a:lnTo>
                    <a:pt x="7694" y="13775"/>
                  </a:lnTo>
                  <a:lnTo>
                    <a:pt x="8524" y="13775"/>
                  </a:lnTo>
                  <a:lnTo>
                    <a:pt x="8939" y="13751"/>
                  </a:lnTo>
                  <a:lnTo>
                    <a:pt x="9355" y="13702"/>
                  </a:lnTo>
                  <a:lnTo>
                    <a:pt x="9745" y="13628"/>
                  </a:lnTo>
                  <a:lnTo>
                    <a:pt x="10136" y="13555"/>
                  </a:lnTo>
                  <a:lnTo>
                    <a:pt x="10527" y="13458"/>
                  </a:lnTo>
                  <a:lnTo>
                    <a:pt x="10893" y="13360"/>
                  </a:lnTo>
                  <a:lnTo>
                    <a:pt x="11260" y="13238"/>
                  </a:lnTo>
                  <a:lnTo>
                    <a:pt x="11626" y="13091"/>
                  </a:lnTo>
                  <a:lnTo>
                    <a:pt x="11968" y="12945"/>
                  </a:lnTo>
                  <a:lnTo>
                    <a:pt x="12310" y="12774"/>
                  </a:lnTo>
                  <a:lnTo>
                    <a:pt x="12652" y="12603"/>
                  </a:lnTo>
                  <a:lnTo>
                    <a:pt x="12969" y="12407"/>
                  </a:lnTo>
                  <a:lnTo>
                    <a:pt x="13262" y="12212"/>
                  </a:lnTo>
                  <a:lnTo>
                    <a:pt x="13555" y="11992"/>
                  </a:lnTo>
                  <a:lnTo>
                    <a:pt x="13848" y="11748"/>
                  </a:lnTo>
                  <a:lnTo>
                    <a:pt x="14117" y="11528"/>
                  </a:lnTo>
                  <a:lnTo>
                    <a:pt x="14361" y="11259"/>
                  </a:lnTo>
                  <a:lnTo>
                    <a:pt x="14606" y="11015"/>
                  </a:lnTo>
                  <a:lnTo>
                    <a:pt x="14825" y="10747"/>
                  </a:lnTo>
                  <a:lnTo>
                    <a:pt x="15045" y="10453"/>
                  </a:lnTo>
                  <a:lnTo>
                    <a:pt x="15241" y="10160"/>
                  </a:lnTo>
                  <a:lnTo>
                    <a:pt x="15412" y="9867"/>
                  </a:lnTo>
                  <a:lnTo>
                    <a:pt x="15582" y="9574"/>
                  </a:lnTo>
                  <a:lnTo>
                    <a:pt x="15729" y="9257"/>
                  </a:lnTo>
                  <a:lnTo>
                    <a:pt x="15851" y="8939"/>
                  </a:lnTo>
                  <a:lnTo>
                    <a:pt x="15973" y="8597"/>
                  </a:lnTo>
                  <a:lnTo>
                    <a:pt x="16047" y="8280"/>
                  </a:lnTo>
                  <a:lnTo>
                    <a:pt x="16120" y="7938"/>
                  </a:lnTo>
                  <a:lnTo>
                    <a:pt x="16169" y="7596"/>
                  </a:lnTo>
                  <a:lnTo>
                    <a:pt x="16217" y="7230"/>
                  </a:lnTo>
                  <a:lnTo>
                    <a:pt x="16217" y="6888"/>
                  </a:lnTo>
                  <a:lnTo>
                    <a:pt x="16217" y="6521"/>
                  </a:lnTo>
                  <a:lnTo>
                    <a:pt x="16169" y="6179"/>
                  </a:lnTo>
                  <a:lnTo>
                    <a:pt x="16120" y="5838"/>
                  </a:lnTo>
                  <a:lnTo>
                    <a:pt x="16047" y="5496"/>
                  </a:lnTo>
                  <a:lnTo>
                    <a:pt x="15973" y="5154"/>
                  </a:lnTo>
                  <a:lnTo>
                    <a:pt x="15851" y="4836"/>
                  </a:lnTo>
                  <a:lnTo>
                    <a:pt x="15729" y="4519"/>
                  </a:lnTo>
                  <a:lnTo>
                    <a:pt x="15582" y="4201"/>
                  </a:lnTo>
                  <a:lnTo>
                    <a:pt x="15412" y="3884"/>
                  </a:lnTo>
                  <a:lnTo>
                    <a:pt x="15241" y="3591"/>
                  </a:lnTo>
                  <a:lnTo>
                    <a:pt x="15045" y="3298"/>
                  </a:lnTo>
                  <a:lnTo>
                    <a:pt x="14825" y="3029"/>
                  </a:lnTo>
                  <a:lnTo>
                    <a:pt x="14606" y="2760"/>
                  </a:lnTo>
                  <a:lnTo>
                    <a:pt x="14361" y="2492"/>
                  </a:lnTo>
                  <a:lnTo>
                    <a:pt x="14117" y="2247"/>
                  </a:lnTo>
                  <a:lnTo>
                    <a:pt x="13848" y="2003"/>
                  </a:lnTo>
                  <a:lnTo>
                    <a:pt x="13555" y="1783"/>
                  </a:lnTo>
                  <a:lnTo>
                    <a:pt x="13262" y="1563"/>
                  </a:lnTo>
                  <a:lnTo>
                    <a:pt x="12969" y="1368"/>
                  </a:lnTo>
                  <a:lnTo>
                    <a:pt x="12652" y="1173"/>
                  </a:lnTo>
                  <a:lnTo>
                    <a:pt x="12310" y="977"/>
                  </a:lnTo>
                  <a:lnTo>
                    <a:pt x="11968" y="831"/>
                  </a:lnTo>
                  <a:lnTo>
                    <a:pt x="11626" y="660"/>
                  </a:lnTo>
                  <a:lnTo>
                    <a:pt x="11260" y="538"/>
                  </a:lnTo>
                  <a:lnTo>
                    <a:pt x="10893" y="416"/>
                  </a:lnTo>
                  <a:lnTo>
                    <a:pt x="10527" y="293"/>
                  </a:lnTo>
                  <a:lnTo>
                    <a:pt x="10136" y="196"/>
                  </a:lnTo>
                  <a:lnTo>
                    <a:pt x="9745" y="123"/>
                  </a:lnTo>
                  <a:lnTo>
                    <a:pt x="9355" y="74"/>
                  </a:lnTo>
                  <a:lnTo>
                    <a:pt x="8939" y="25"/>
                  </a:lnTo>
                  <a:lnTo>
                    <a:pt x="8524" y="0"/>
                  </a:lnTo>
                  <a:close/>
                </a:path>
              </a:pathLst>
            </a:custGeom>
            <a:solidFill>
              <a:schemeClr val="accent1"/>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596" name="Google Shape;596;p16"/>
            <p:cNvSpPr/>
            <p:nvPr/>
          </p:nvSpPr>
          <p:spPr>
            <a:xfrm>
              <a:off x="221705" y="968700"/>
              <a:ext cx="548695" cy="426443"/>
            </a:xfrm>
            <a:custGeom>
              <a:avLst/>
              <a:gdLst/>
              <a:ahLst/>
              <a:cxnLst/>
              <a:rect l="l" t="t" r="r" b="b"/>
              <a:pathLst>
                <a:path w="16218" h="14752" extrusionOk="0">
                  <a:moveTo>
                    <a:pt x="7694" y="0"/>
                  </a:moveTo>
                  <a:lnTo>
                    <a:pt x="7279" y="25"/>
                  </a:lnTo>
                  <a:lnTo>
                    <a:pt x="6863" y="74"/>
                  </a:lnTo>
                  <a:lnTo>
                    <a:pt x="6473" y="123"/>
                  </a:lnTo>
                  <a:lnTo>
                    <a:pt x="6082" y="196"/>
                  </a:lnTo>
                  <a:lnTo>
                    <a:pt x="5691" y="293"/>
                  </a:lnTo>
                  <a:lnTo>
                    <a:pt x="5325" y="416"/>
                  </a:lnTo>
                  <a:lnTo>
                    <a:pt x="4958" y="538"/>
                  </a:lnTo>
                  <a:lnTo>
                    <a:pt x="4592" y="660"/>
                  </a:lnTo>
                  <a:lnTo>
                    <a:pt x="4250" y="831"/>
                  </a:lnTo>
                  <a:lnTo>
                    <a:pt x="3908" y="977"/>
                  </a:lnTo>
                  <a:lnTo>
                    <a:pt x="3566" y="1173"/>
                  </a:lnTo>
                  <a:lnTo>
                    <a:pt x="3249" y="1368"/>
                  </a:lnTo>
                  <a:lnTo>
                    <a:pt x="2956" y="1563"/>
                  </a:lnTo>
                  <a:lnTo>
                    <a:pt x="2663" y="1783"/>
                  </a:lnTo>
                  <a:lnTo>
                    <a:pt x="2370" y="2003"/>
                  </a:lnTo>
                  <a:lnTo>
                    <a:pt x="2101" y="2247"/>
                  </a:lnTo>
                  <a:lnTo>
                    <a:pt x="1857" y="2492"/>
                  </a:lnTo>
                  <a:lnTo>
                    <a:pt x="1612" y="2760"/>
                  </a:lnTo>
                  <a:lnTo>
                    <a:pt x="1393" y="3029"/>
                  </a:lnTo>
                  <a:lnTo>
                    <a:pt x="1173" y="3298"/>
                  </a:lnTo>
                  <a:lnTo>
                    <a:pt x="977" y="3591"/>
                  </a:lnTo>
                  <a:lnTo>
                    <a:pt x="807" y="3884"/>
                  </a:lnTo>
                  <a:lnTo>
                    <a:pt x="636" y="4201"/>
                  </a:lnTo>
                  <a:lnTo>
                    <a:pt x="489" y="4519"/>
                  </a:lnTo>
                  <a:lnTo>
                    <a:pt x="367" y="4836"/>
                  </a:lnTo>
                  <a:lnTo>
                    <a:pt x="245" y="5154"/>
                  </a:lnTo>
                  <a:lnTo>
                    <a:pt x="172" y="5496"/>
                  </a:lnTo>
                  <a:lnTo>
                    <a:pt x="98" y="5838"/>
                  </a:lnTo>
                  <a:lnTo>
                    <a:pt x="49" y="6179"/>
                  </a:lnTo>
                  <a:lnTo>
                    <a:pt x="1" y="6521"/>
                  </a:lnTo>
                  <a:lnTo>
                    <a:pt x="1" y="6888"/>
                  </a:lnTo>
                  <a:lnTo>
                    <a:pt x="1" y="7254"/>
                  </a:lnTo>
                  <a:lnTo>
                    <a:pt x="49" y="7645"/>
                  </a:lnTo>
                  <a:lnTo>
                    <a:pt x="98" y="8011"/>
                  </a:lnTo>
                  <a:lnTo>
                    <a:pt x="196" y="8353"/>
                  </a:lnTo>
                  <a:lnTo>
                    <a:pt x="294" y="8719"/>
                  </a:lnTo>
                  <a:lnTo>
                    <a:pt x="416" y="9061"/>
                  </a:lnTo>
                  <a:lnTo>
                    <a:pt x="562" y="9403"/>
                  </a:lnTo>
                  <a:lnTo>
                    <a:pt x="733" y="9745"/>
                  </a:lnTo>
                  <a:lnTo>
                    <a:pt x="904" y="10063"/>
                  </a:lnTo>
                  <a:lnTo>
                    <a:pt x="1100" y="10356"/>
                  </a:lnTo>
                  <a:lnTo>
                    <a:pt x="1344" y="10673"/>
                  </a:lnTo>
                  <a:lnTo>
                    <a:pt x="1564" y="10966"/>
                  </a:lnTo>
                  <a:lnTo>
                    <a:pt x="1832" y="11235"/>
                  </a:lnTo>
                  <a:lnTo>
                    <a:pt x="2101" y="11504"/>
                  </a:lnTo>
                  <a:lnTo>
                    <a:pt x="2394" y="11772"/>
                  </a:lnTo>
                  <a:lnTo>
                    <a:pt x="2687" y="12017"/>
                  </a:lnTo>
                  <a:lnTo>
                    <a:pt x="2492" y="12383"/>
                  </a:lnTo>
                  <a:lnTo>
                    <a:pt x="2272" y="12749"/>
                  </a:lnTo>
                  <a:lnTo>
                    <a:pt x="2028" y="13140"/>
                  </a:lnTo>
                  <a:lnTo>
                    <a:pt x="1710" y="13506"/>
                  </a:lnTo>
                  <a:lnTo>
                    <a:pt x="1368" y="13873"/>
                  </a:lnTo>
                  <a:lnTo>
                    <a:pt x="1173" y="14044"/>
                  </a:lnTo>
                  <a:lnTo>
                    <a:pt x="953" y="14190"/>
                  </a:lnTo>
                  <a:lnTo>
                    <a:pt x="733" y="14337"/>
                  </a:lnTo>
                  <a:lnTo>
                    <a:pt x="513" y="14483"/>
                  </a:lnTo>
                  <a:lnTo>
                    <a:pt x="269" y="14581"/>
                  </a:lnTo>
                  <a:lnTo>
                    <a:pt x="1" y="14703"/>
                  </a:lnTo>
                  <a:lnTo>
                    <a:pt x="123" y="14703"/>
                  </a:lnTo>
                  <a:lnTo>
                    <a:pt x="489" y="14752"/>
                  </a:lnTo>
                  <a:lnTo>
                    <a:pt x="1368" y="14752"/>
                  </a:lnTo>
                  <a:lnTo>
                    <a:pt x="1710" y="14728"/>
                  </a:lnTo>
                  <a:lnTo>
                    <a:pt x="2101" y="14654"/>
                  </a:lnTo>
                  <a:lnTo>
                    <a:pt x="2492" y="14581"/>
                  </a:lnTo>
                  <a:lnTo>
                    <a:pt x="2907" y="14459"/>
                  </a:lnTo>
                  <a:lnTo>
                    <a:pt x="3322" y="14312"/>
                  </a:lnTo>
                  <a:lnTo>
                    <a:pt x="3762" y="14117"/>
                  </a:lnTo>
                  <a:lnTo>
                    <a:pt x="4177" y="13873"/>
                  </a:lnTo>
                  <a:lnTo>
                    <a:pt x="4592" y="13604"/>
                  </a:lnTo>
                  <a:lnTo>
                    <a:pt x="4983" y="13238"/>
                  </a:lnTo>
                  <a:lnTo>
                    <a:pt x="5349" y="13360"/>
                  </a:lnTo>
                  <a:lnTo>
                    <a:pt x="5716" y="13482"/>
                  </a:lnTo>
                  <a:lnTo>
                    <a:pt x="6106" y="13555"/>
                  </a:lnTo>
                  <a:lnTo>
                    <a:pt x="6497" y="13628"/>
                  </a:lnTo>
                  <a:lnTo>
                    <a:pt x="6888" y="13702"/>
                  </a:lnTo>
                  <a:lnTo>
                    <a:pt x="7279" y="13751"/>
                  </a:lnTo>
                  <a:lnTo>
                    <a:pt x="7694" y="13775"/>
                  </a:lnTo>
                  <a:lnTo>
                    <a:pt x="8524" y="13775"/>
                  </a:lnTo>
                  <a:lnTo>
                    <a:pt x="8939" y="13751"/>
                  </a:lnTo>
                  <a:lnTo>
                    <a:pt x="9355" y="13702"/>
                  </a:lnTo>
                  <a:lnTo>
                    <a:pt x="9745" y="13628"/>
                  </a:lnTo>
                  <a:lnTo>
                    <a:pt x="10136" y="13555"/>
                  </a:lnTo>
                  <a:lnTo>
                    <a:pt x="10527" y="13458"/>
                  </a:lnTo>
                  <a:lnTo>
                    <a:pt x="10893" y="13360"/>
                  </a:lnTo>
                  <a:lnTo>
                    <a:pt x="11260" y="13238"/>
                  </a:lnTo>
                  <a:lnTo>
                    <a:pt x="11626" y="13091"/>
                  </a:lnTo>
                  <a:lnTo>
                    <a:pt x="11968" y="12945"/>
                  </a:lnTo>
                  <a:lnTo>
                    <a:pt x="12310" y="12774"/>
                  </a:lnTo>
                  <a:lnTo>
                    <a:pt x="12652" y="12603"/>
                  </a:lnTo>
                  <a:lnTo>
                    <a:pt x="12969" y="12407"/>
                  </a:lnTo>
                  <a:lnTo>
                    <a:pt x="13262" y="12212"/>
                  </a:lnTo>
                  <a:lnTo>
                    <a:pt x="13555" y="11992"/>
                  </a:lnTo>
                  <a:lnTo>
                    <a:pt x="13848" y="11748"/>
                  </a:lnTo>
                  <a:lnTo>
                    <a:pt x="14117" y="11528"/>
                  </a:lnTo>
                  <a:lnTo>
                    <a:pt x="14361" y="11259"/>
                  </a:lnTo>
                  <a:lnTo>
                    <a:pt x="14606" y="11015"/>
                  </a:lnTo>
                  <a:lnTo>
                    <a:pt x="14825" y="10747"/>
                  </a:lnTo>
                  <a:lnTo>
                    <a:pt x="15045" y="10453"/>
                  </a:lnTo>
                  <a:lnTo>
                    <a:pt x="15241" y="10160"/>
                  </a:lnTo>
                  <a:lnTo>
                    <a:pt x="15412" y="9867"/>
                  </a:lnTo>
                  <a:lnTo>
                    <a:pt x="15582" y="9574"/>
                  </a:lnTo>
                  <a:lnTo>
                    <a:pt x="15729" y="9257"/>
                  </a:lnTo>
                  <a:lnTo>
                    <a:pt x="15851" y="8939"/>
                  </a:lnTo>
                  <a:lnTo>
                    <a:pt x="15973" y="8597"/>
                  </a:lnTo>
                  <a:lnTo>
                    <a:pt x="16047" y="8280"/>
                  </a:lnTo>
                  <a:lnTo>
                    <a:pt x="16120" y="7938"/>
                  </a:lnTo>
                  <a:lnTo>
                    <a:pt x="16169" y="7596"/>
                  </a:lnTo>
                  <a:lnTo>
                    <a:pt x="16217" y="7230"/>
                  </a:lnTo>
                  <a:lnTo>
                    <a:pt x="16217" y="6888"/>
                  </a:lnTo>
                  <a:lnTo>
                    <a:pt x="16217" y="6521"/>
                  </a:lnTo>
                  <a:lnTo>
                    <a:pt x="16169" y="6179"/>
                  </a:lnTo>
                  <a:lnTo>
                    <a:pt x="16120" y="5838"/>
                  </a:lnTo>
                  <a:lnTo>
                    <a:pt x="16047" y="5496"/>
                  </a:lnTo>
                  <a:lnTo>
                    <a:pt x="15973" y="5154"/>
                  </a:lnTo>
                  <a:lnTo>
                    <a:pt x="15851" y="4836"/>
                  </a:lnTo>
                  <a:lnTo>
                    <a:pt x="15729" y="4519"/>
                  </a:lnTo>
                  <a:lnTo>
                    <a:pt x="15582" y="4201"/>
                  </a:lnTo>
                  <a:lnTo>
                    <a:pt x="15412" y="3884"/>
                  </a:lnTo>
                  <a:lnTo>
                    <a:pt x="15241" y="3591"/>
                  </a:lnTo>
                  <a:lnTo>
                    <a:pt x="15045" y="3298"/>
                  </a:lnTo>
                  <a:lnTo>
                    <a:pt x="14825" y="3029"/>
                  </a:lnTo>
                  <a:lnTo>
                    <a:pt x="14606" y="2760"/>
                  </a:lnTo>
                  <a:lnTo>
                    <a:pt x="14361" y="2492"/>
                  </a:lnTo>
                  <a:lnTo>
                    <a:pt x="14117" y="2247"/>
                  </a:lnTo>
                  <a:lnTo>
                    <a:pt x="13848" y="2003"/>
                  </a:lnTo>
                  <a:lnTo>
                    <a:pt x="13555" y="1783"/>
                  </a:lnTo>
                  <a:lnTo>
                    <a:pt x="13262" y="1563"/>
                  </a:lnTo>
                  <a:lnTo>
                    <a:pt x="12969" y="1368"/>
                  </a:lnTo>
                  <a:lnTo>
                    <a:pt x="12652" y="1173"/>
                  </a:lnTo>
                  <a:lnTo>
                    <a:pt x="12310" y="977"/>
                  </a:lnTo>
                  <a:lnTo>
                    <a:pt x="11968" y="831"/>
                  </a:lnTo>
                  <a:lnTo>
                    <a:pt x="11626" y="660"/>
                  </a:lnTo>
                  <a:lnTo>
                    <a:pt x="11260" y="538"/>
                  </a:lnTo>
                  <a:lnTo>
                    <a:pt x="10893" y="416"/>
                  </a:lnTo>
                  <a:lnTo>
                    <a:pt x="10527" y="293"/>
                  </a:lnTo>
                  <a:lnTo>
                    <a:pt x="10136" y="196"/>
                  </a:lnTo>
                  <a:lnTo>
                    <a:pt x="9745" y="123"/>
                  </a:lnTo>
                  <a:lnTo>
                    <a:pt x="9355" y="74"/>
                  </a:lnTo>
                  <a:lnTo>
                    <a:pt x="8939" y="25"/>
                  </a:lnTo>
                  <a:lnTo>
                    <a:pt x="8524" y="0"/>
                  </a:lnTo>
                  <a:close/>
                </a:path>
              </a:pathLst>
            </a:custGeom>
            <a:solidFill>
              <a:schemeClr val="accent1"/>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grpSp>
      <p:grpSp>
        <p:nvGrpSpPr>
          <p:cNvPr id="597" name="Google Shape;597;p16"/>
          <p:cNvGrpSpPr/>
          <p:nvPr/>
        </p:nvGrpSpPr>
        <p:grpSpPr>
          <a:xfrm>
            <a:off x="2555746" y="1215797"/>
            <a:ext cx="670515" cy="566616"/>
            <a:chOff x="3918650" y="293075"/>
            <a:chExt cx="488500" cy="412775"/>
          </a:xfrm>
        </p:grpSpPr>
        <p:sp>
          <p:nvSpPr>
            <p:cNvPr id="598" name="Google Shape;598;p16"/>
            <p:cNvSpPr/>
            <p:nvPr/>
          </p:nvSpPr>
          <p:spPr>
            <a:xfrm>
              <a:off x="4085350" y="293675"/>
              <a:ext cx="154500" cy="412175"/>
            </a:xfrm>
            <a:custGeom>
              <a:avLst/>
              <a:gdLst/>
              <a:ahLst/>
              <a:cxnLst/>
              <a:rect l="l" t="t" r="r" b="b"/>
              <a:pathLst>
                <a:path w="6180" h="16487" extrusionOk="0">
                  <a:moveTo>
                    <a:pt x="709" y="5496"/>
                  </a:moveTo>
                  <a:lnTo>
                    <a:pt x="806" y="5520"/>
                  </a:lnTo>
                  <a:lnTo>
                    <a:pt x="1050" y="5667"/>
                  </a:lnTo>
                  <a:lnTo>
                    <a:pt x="1270" y="5813"/>
                  </a:lnTo>
                  <a:lnTo>
                    <a:pt x="1344" y="5886"/>
                  </a:lnTo>
                  <a:lnTo>
                    <a:pt x="1368" y="5984"/>
                  </a:lnTo>
                  <a:lnTo>
                    <a:pt x="1344" y="6082"/>
                  </a:lnTo>
                  <a:lnTo>
                    <a:pt x="1319" y="6155"/>
                  </a:lnTo>
                  <a:lnTo>
                    <a:pt x="1221" y="6228"/>
                  </a:lnTo>
                  <a:lnTo>
                    <a:pt x="1124" y="6253"/>
                  </a:lnTo>
                  <a:lnTo>
                    <a:pt x="1050" y="6228"/>
                  </a:lnTo>
                  <a:lnTo>
                    <a:pt x="977" y="6204"/>
                  </a:lnTo>
                  <a:lnTo>
                    <a:pt x="782" y="6082"/>
                  </a:lnTo>
                  <a:lnTo>
                    <a:pt x="586" y="5960"/>
                  </a:lnTo>
                  <a:lnTo>
                    <a:pt x="513" y="5911"/>
                  </a:lnTo>
                  <a:lnTo>
                    <a:pt x="464" y="5838"/>
                  </a:lnTo>
                  <a:lnTo>
                    <a:pt x="464" y="5740"/>
                  </a:lnTo>
                  <a:lnTo>
                    <a:pt x="489" y="5642"/>
                  </a:lnTo>
                  <a:lnTo>
                    <a:pt x="538" y="5569"/>
                  </a:lnTo>
                  <a:lnTo>
                    <a:pt x="611" y="5520"/>
                  </a:lnTo>
                  <a:lnTo>
                    <a:pt x="709" y="5496"/>
                  </a:lnTo>
                  <a:close/>
                  <a:moveTo>
                    <a:pt x="1685" y="6351"/>
                  </a:moveTo>
                  <a:lnTo>
                    <a:pt x="1783" y="6375"/>
                  </a:lnTo>
                  <a:lnTo>
                    <a:pt x="1856" y="6448"/>
                  </a:lnTo>
                  <a:lnTo>
                    <a:pt x="2003" y="6668"/>
                  </a:lnTo>
                  <a:lnTo>
                    <a:pt x="2125" y="6888"/>
                  </a:lnTo>
                  <a:lnTo>
                    <a:pt x="2150" y="6986"/>
                  </a:lnTo>
                  <a:lnTo>
                    <a:pt x="2150" y="7083"/>
                  </a:lnTo>
                  <a:lnTo>
                    <a:pt x="2101" y="7156"/>
                  </a:lnTo>
                  <a:lnTo>
                    <a:pt x="2027" y="7230"/>
                  </a:lnTo>
                  <a:lnTo>
                    <a:pt x="1979" y="7254"/>
                  </a:lnTo>
                  <a:lnTo>
                    <a:pt x="1856" y="7254"/>
                  </a:lnTo>
                  <a:lnTo>
                    <a:pt x="1783" y="7230"/>
                  </a:lnTo>
                  <a:lnTo>
                    <a:pt x="1734" y="7181"/>
                  </a:lnTo>
                  <a:lnTo>
                    <a:pt x="1685" y="7132"/>
                  </a:lnTo>
                  <a:lnTo>
                    <a:pt x="1441" y="6741"/>
                  </a:lnTo>
                  <a:lnTo>
                    <a:pt x="1417" y="6644"/>
                  </a:lnTo>
                  <a:lnTo>
                    <a:pt x="1417" y="6546"/>
                  </a:lnTo>
                  <a:lnTo>
                    <a:pt x="1441" y="6448"/>
                  </a:lnTo>
                  <a:lnTo>
                    <a:pt x="1515" y="6399"/>
                  </a:lnTo>
                  <a:lnTo>
                    <a:pt x="1612" y="6351"/>
                  </a:lnTo>
                  <a:close/>
                  <a:moveTo>
                    <a:pt x="2247" y="7498"/>
                  </a:moveTo>
                  <a:lnTo>
                    <a:pt x="2345" y="7523"/>
                  </a:lnTo>
                  <a:lnTo>
                    <a:pt x="2418" y="7572"/>
                  </a:lnTo>
                  <a:lnTo>
                    <a:pt x="2467" y="7645"/>
                  </a:lnTo>
                  <a:lnTo>
                    <a:pt x="2662" y="8109"/>
                  </a:lnTo>
                  <a:lnTo>
                    <a:pt x="2662" y="8207"/>
                  </a:lnTo>
                  <a:lnTo>
                    <a:pt x="2638" y="8304"/>
                  </a:lnTo>
                  <a:lnTo>
                    <a:pt x="2589" y="8378"/>
                  </a:lnTo>
                  <a:lnTo>
                    <a:pt x="2516" y="8426"/>
                  </a:lnTo>
                  <a:lnTo>
                    <a:pt x="2418" y="8451"/>
                  </a:lnTo>
                  <a:lnTo>
                    <a:pt x="2345" y="8426"/>
                  </a:lnTo>
                  <a:lnTo>
                    <a:pt x="2272" y="8402"/>
                  </a:lnTo>
                  <a:lnTo>
                    <a:pt x="2223" y="8353"/>
                  </a:lnTo>
                  <a:lnTo>
                    <a:pt x="2198" y="8280"/>
                  </a:lnTo>
                  <a:lnTo>
                    <a:pt x="2027" y="7840"/>
                  </a:lnTo>
                  <a:lnTo>
                    <a:pt x="2003" y="7743"/>
                  </a:lnTo>
                  <a:lnTo>
                    <a:pt x="2027" y="7645"/>
                  </a:lnTo>
                  <a:lnTo>
                    <a:pt x="2076" y="7572"/>
                  </a:lnTo>
                  <a:lnTo>
                    <a:pt x="2150" y="7523"/>
                  </a:lnTo>
                  <a:lnTo>
                    <a:pt x="2247" y="7498"/>
                  </a:lnTo>
                  <a:close/>
                  <a:moveTo>
                    <a:pt x="2711" y="8720"/>
                  </a:moveTo>
                  <a:lnTo>
                    <a:pt x="2785" y="8744"/>
                  </a:lnTo>
                  <a:lnTo>
                    <a:pt x="2858" y="8793"/>
                  </a:lnTo>
                  <a:lnTo>
                    <a:pt x="2907" y="8866"/>
                  </a:lnTo>
                  <a:lnTo>
                    <a:pt x="3078" y="9355"/>
                  </a:lnTo>
                  <a:lnTo>
                    <a:pt x="3102" y="9452"/>
                  </a:lnTo>
                  <a:lnTo>
                    <a:pt x="3078" y="9526"/>
                  </a:lnTo>
                  <a:lnTo>
                    <a:pt x="3004" y="9599"/>
                  </a:lnTo>
                  <a:lnTo>
                    <a:pt x="2931" y="9648"/>
                  </a:lnTo>
                  <a:lnTo>
                    <a:pt x="2858" y="9672"/>
                  </a:lnTo>
                  <a:lnTo>
                    <a:pt x="2785" y="9672"/>
                  </a:lnTo>
                  <a:lnTo>
                    <a:pt x="2711" y="9623"/>
                  </a:lnTo>
                  <a:lnTo>
                    <a:pt x="2662" y="9574"/>
                  </a:lnTo>
                  <a:lnTo>
                    <a:pt x="2614" y="9501"/>
                  </a:lnTo>
                  <a:lnTo>
                    <a:pt x="2467" y="9037"/>
                  </a:lnTo>
                  <a:lnTo>
                    <a:pt x="2443" y="8939"/>
                  </a:lnTo>
                  <a:lnTo>
                    <a:pt x="2467" y="8842"/>
                  </a:lnTo>
                  <a:lnTo>
                    <a:pt x="2516" y="8768"/>
                  </a:lnTo>
                  <a:lnTo>
                    <a:pt x="2614" y="8720"/>
                  </a:lnTo>
                  <a:close/>
                  <a:moveTo>
                    <a:pt x="3224" y="9941"/>
                  </a:moveTo>
                  <a:lnTo>
                    <a:pt x="3297" y="10014"/>
                  </a:lnTo>
                  <a:lnTo>
                    <a:pt x="3346" y="10087"/>
                  </a:lnTo>
                  <a:lnTo>
                    <a:pt x="3542" y="10527"/>
                  </a:lnTo>
                  <a:lnTo>
                    <a:pt x="3566" y="10625"/>
                  </a:lnTo>
                  <a:lnTo>
                    <a:pt x="3566" y="10722"/>
                  </a:lnTo>
                  <a:lnTo>
                    <a:pt x="3517" y="10796"/>
                  </a:lnTo>
                  <a:lnTo>
                    <a:pt x="3444" y="10844"/>
                  </a:lnTo>
                  <a:lnTo>
                    <a:pt x="3322" y="10869"/>
                  </a:lnTo>
                  <a:lnTo>
                    <a:pt x="3273" y="10869"/>
                  </a:lnTo>
                  <a:lnTo>
                    <a:pt x="3200" y="10844"/>
                  </a:lnTo>
                  <a:lnTo>
                    <a:pt x="3151" y="10796"/>
                  </a:lnTo>
                  <a:lnTo>
                    <a:pt x="3102" y="10747"/>
                  </a:lnTo>
                  <a:lnTo>
                    <a:pt x="2907" y="10258"/>
                  </a:lnTo>
                  <a:lnTo>
                    <a:pt x="2882" y="10161"/>
                  </a:lnTo>
                  <a:lnTo>
                    <a:pt x="2907" y="10087"/>
                  </a:lnTo>
                  <a:lnTo>
                    <a:pt x="2955" y="10014"/>
                  </a:lnTo>
                  <a:lnTo>
                    <a:pt x="3029" y="9941"/>
                  </a:lnTo>
                  <a:close/>
                  <a:moveTo>
                    <a:pt x="3761" y="11089"/>
                  </a:moveTo>
                  <a:lnTo>
                    <a:pt x="3835" y="11137"/>
                  </a:lnTo>
                  <a:lnTo>
                    <a:pt x="3908" y="11211"/>
                  </a:lnTo>
                  <a:lnTo>
                    <a:pt x="4177" y="11577"/>
                  </a:lnTo>
                  <a:lnTo>
                    <a:pt x="4225" y="11675"/>
                  </a:lnTo>
                  <a:lnTo>
                    <a:pt x="4250" y="11748"/>
                  </a:lnTo>
                  <a:lnTo>
                    <a:pt x="4201" y="11846"/>
                  </a:lnTo>
                  <a:lnTo>
                    <a:pt x="4152" y="11919"/>
                  </a:lnTo>
                  <a:lnTo>
                    <a:pt x="4079" y="11968"/>
                  </a:lnTo>
                  <a:lnTo>
                    <a:pt x="3884" y="11968"/>
                  </a:lnTo>
                  <a:lnTo>
                    <a:pt x="3810" y="11895"/>
                  </a:lnTo>
                  <a:lnTo>
                    <a:pt x="3664" y="11675"/>
                  </a:lnTo>
                  <a:lnTo>
                    <a:pt x="3493" y="11455"/>
                  </a:lnTo>
                  <a:lnTo>
                    <a:pt x="3468" y="11382"/>
                  </a:lnTo>
                  <a:lnTo>
                    <a:pt x="3468" y="11284"/>
                  </a:lnTo>
                  <a:lnTo>
                    <a:pt x="3517" y="11186"/>
                  </a:lnTo>
                  <a:lnTo>
                    <a:pt x="3566" y="11137"/>
                  </a:lnTo>
                  <a:lnTo>
                    <a:pt x="3664" y="11089"/>
                  </a:lnTo>
                  <a:close/>
                  <a:moveTo>
                    <a:pt x="4616" y="12041"/>
                  </a:moveTo>
                  <a:lnTo>
                    <a:pt x="4714" y="12090"/>
                  </a:lnTo>
                  <a:lnTo>
                    <a:pt x="4909" y="12212"/>
                  </a:lnTo>
                  <a:lnTo>
                    <a:pt x="5105" y="12334"/>
                  </a:lnTo>
                  <a:lnTo>
                    <a:pt x="5178" y="12383"/>
                  </a:lnTo>
                  <a:lnTo>
                    <a:pt x="5227" y="12481"/>
                  </a:lnTo>
                  <a:lnTo>
                    <a:pt x="5227" y="12554"/>
                  </a:lnTo>
                  <a:lnTo>
                    <a:pt x="5202" y="12652"/>
                  </a:lnTo>
                  <a:lnTo>
                    <a:pt x="5154" y="12725"/>
                  </a:lnTo>
                  <a:lnTo>
                    <a:pt x="5105" y="12749"/>
                  </a:lnTo>
                  <a:lnTo>
                    <a:pt x="5056" y="12774"/>
                  </a:lnTo>
                  <a:lnTo>
                    <a:pt x="4983" y="12798"/>
                  </a:lnTo>
                  <a:lnTo>
                    <a:pt x="4885" y="12774"/>
                  </a:lnTo>
                  <a:lnTo>
                    <a:pt x="4641" y="12627"/>
                  </a:lnTo>
                  <a:lnTo>
                    <a:pt x="4421" y="12481"/>
                  </a:lnTo>
                  <a:lnTo>
                    <a:pt x="4348" y="12407"/>
                  </a:lnTo>
                  <a:lnTo>
                    <a:pt x="4323" y="12310"/>
                  </a:lnTo>
                  <a:lnTo>
                    <a:pt x="4323" y="12236"/>
                  </a:lnTo>
                  <a:lnTo>
                    <a:pt x="4372" y="12139"/>
                  </a:lnTo>
                  <a:lnTo>
                    <a:pt x="4445" y="12066"/>
                  </a:lnTo>
                  <a:lnTo>
                    <a:pt x="4543" y="12041"/>
                  </a:lnTo>
                  <a:close/>
                  <a:moveTo>
                    <a:pt x="0" y="1"/>
                  </a:moveTo>
                  <a:lnTo>
                    <a:pt x="0" y="5325"/>
                  </a:lnTo>
                  <a:lnTo>
                    <a:pt x="74" y="5349"/>
                  </a:lnTo>
                  <a:lnTo>
                    <a:pt x="147" y="5422"/>
                  </a:lnTo>
                  <a:lnTo>
                    <a:pt x="171" y="5496"/>
                  </a:lnTo>
                  <a:lnTo>
                    <a:pt x="171" y="5569"/>
                  </a:lnTo>
                  <a:lnTo>
                    <a:pt x="171" y="5642"/>
                  </a:lnTo>
                  <a:lnTo>
                    <a:pt x="122" y="5716"/>
                  </a:lnTo>
                  <a:lnTo>
                    <a:pt x="74" y="5764"/>
                  </a:lnTo>
                  <a:lnTo>
                    <a:pt x="0" y="5789"/>
                  </a:lnTo>
                  <a:lnTo>
                    <a:pt x="0" y="13360"/>
                  </a:lnTo>
                  <a:lnTo>
                    <a:pt x="6179" y="16486"/>
                  </a:lnTo>
                  <a:lnTo>
                    <a:pt x="6179" y="13116"/>
                  </a:lnTo>
                  <a:lnTo>
                    <a:pt x="5935" y="13091"/>
                  </a:lnTo>
                  <a:lnTo>
                    <a:pt x="5691" y="13042"/>
                  </a:lnTo>
                  <a:lnTo>
                    <a:pt x="5593" y="12994"/>
                  </a:lnTo>
                  <a:lnTo>
                    <a:pt x="5520" y="12945"/>
                  </a:lnTo>
                  <a:lnTo>
                    <a:pt x="5495" y="12847"/>
                  </a:lnTo>
                  <a:lnTo>
                    <a:pt x="5495" y="12749"/>
                  </a:lnTo>
                  <a:lnTo>
                    <a:pt x="5520" y="12676"/>
                  </a:lnTo>
                  <a:lnTo>
                    <a:pt x="5593" y="12603"/>
                  </a:lnTo>
                  <a:lnTo>
                    <a:pt x="5691" y="12554"/>
                  </a:lnTo>
                  <a:lnTo>
                    <a:pt x="5789" y="12554"/>
                  </a:lnTo>
                  <a:lnTo>
                    <a:pt x="6179" y="12627"/>
                  </a:lnTo>
                  <a:lnTo>
                    <a:pt x="6179" y="3127"/>
                  </a:lnTo>
                  <a:lnTo>
                    <a:pt x="0" y="1"/>
                  </a:lnTo>
                  <a:close/>
                </a:path>
              </a:pathLst>
            </a:custGeom>
            <a:solidFill>
              <a:srgbClr val="3468BC"/>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599" name="Google Shape;599;p16"/>
            <p:cNvSpPr/>
            <p:nvPr/>
          </p:nvSpPr>
          <p:spPr>
            <a:xfrm>
              <a:off x="3918650" y="293075"/>
              <a:ext cx="153900" cy="407275"/>
            </a:xfrm>
            <a:custGeom>
              <a:avLst/>
              <a:gdLst/>
              <a:ahLst/>
              <a:cxnLst/>
              <a:rect l="l" t="t" r="r" b="b"/>
              <a:pathLst>
                <a:path w="6156" h="16291" extrusionOk="0">
                  <a:moveTo>
                    <a:pt x="5349" y="5495"/>
                  </a:moveTo>
                  <a:lnTo>
                    <a:pt x="5447" y="5520"/>
                  </a:lnTo>
                  <a:lnTo>
                    <a:pt x="5520" y="5569"/>
                  </a:lnTo>
                  <a:lnTo>
                    <a:pt x="5569" y="5666"/>
                  </a:lnTo>
                  <a:lnTo>
                    <a:pt x="5569" y="5764"/>
                  </a:lnTo>
                  <a:lnTo>
                    <a:pt x="5545" y="5837"/>
                  </a:lnTo>
                  <a:lnTo>
                    <a:pt x="5496" y="5935"/>
                  </a:lnTo>
                  <a:lnTo>
                    <a:pt x="5423" y="5984"/>
                  </a:lnTo>
                  <a:lnTo>
                    <a:pt x="5203" y="6057"/>
                  </a:lnTo>
                  <a:lnTo>
                    <a:pt x="5008" y="6155"/>
                  </a:lnTo>
                  <a:lnTo>
                    <a:pt x="4934" y="6179"/>
                  </a:lnTo>
                  <a:lnTo>
                    <a:pt x="4812" y="6179"/>
                  </a:lnTo>
                  <a:lnTo>
                    <a:pt x="4763" y="6155"/>
                  </a:lnTo>
                  <a:lnTo>
                    <a:pt x="4714" y="6106"/>
                  </a:lnTo>
                  <a:lnTo>
                    <a:pt x="4666" y="6057"/>
                  </a:lnTo>
                  <a:lnTo>
                    <a:pt x="4641" y="5959"/>
                  </a:lnTo>
                  <a:lnTo>
                    <a:pt x="4641" y="5862"/>
                  </a:lnTo>
                  <a:lnTo>
                    <a:pt x="4690" y="5788"/>
                  </a:lnTo>
                  <a:lnTo>
                    <a:pt x="4763" y="5740"/>
                  </a:lnTo>
                  <a:lnTo>
                    <a:pt x="5008" y="5617"/>
                  </a:lnTo>
                  <a:lnTo>
                    <a:pt x="5252" y="5520"/>
                  </a:lnTo>
                  <a:lnTo>
                    <a:pt x="5349" y="5495"/>
                  </a:lnTo>
                  <a:close/>
                  <a:moveTo>
                    <a:pt x="4250" y="6155"/>
                  </a:moveTo>
                  <a:lnTo>
                    <a:pt x="4348" y="6179"/>
                  </a:lnTo>
                  <a:lnTo>
                    <a:pt x="4421" y="6252"/>
                  </a:lnTo>
                  <a:lnTo>
                    <a:pt x="4470" y="6326"/>
                  </a:lnTo>
                  <a:lnTo>
                    <a:pt x="4470" y="6423"/>
                  </a:lnTo>
                  <a:lnTo>
                    <a:pt x="4446" y="6497"/>
                  </a:lnTo>
                  <a:lnTo>
                    <a:pt x="4397" y="6594"/>
                  </a:lnTo>
                  <a:lnTo>
                    <a:pt x="4226" y="6741"/>
                  </a:lnTo>
                  <a:lnTo>
                    <a:pt x="4079" y="6912"/>
                  </a:lnTo>
                  <a:lnTo>
                    <a:pt x="3982" y="6985"/>
                  </a:lnTo>
                  <a:lnTo>
                    <a:pt x="3884" y="7010"/>
                  </a:lnTo>
                  <a:lnTo>
                    <a:pt x="3811" y="6985"/>
                  </a:lnTo>
                  <a:lnTo>
                    <a:pt x="3738" y="6936"/>
                  </a:lnTo>
                  <a:lnTo>
                    <a:pt x="3664" y="6863"/>
                  </a:lnTo>
                  <a:lnTo>
                    <a:pt x="3640" y="6790"/>
                  </a:lnTo>
                  <a:lnTo>
                    <a:pt x="3664" y="6692"/>
                  </a:lnTo>
                  <a:lnTo>
                    <a:pt x="3713" y="6594"/>
                  </a:lnTo>
                  <a:lnTo>
                    <a:pt x="3884" y="6399"/>
                  </a:lnTo>
                  <a:lnTo>
                    <a:pt x="4079" y="6228"/>
                  </a:lnTo>
                  <a:lnTo>
                    <a:pt x="4153" y="6179"/>
                  </a:lnTo>
                  <a:lnTo>
                    <a:pt x="4250" y="6155"/>
                  </a:lnTo>
                  <a:close/>
                  <a:moveTo>
                    <a:pt x="3469" y="7156"/>
                  </a:moveTo>
                  <a:lnTo>
                    <a:pt x="3542" y="7205"/>
                  </a:lnTo>
                  <a:lnTo>
                    <a:pt x="3615" y="7254"/>
                  </a:lnTo>
                  <a:lnTo>
                    <a:pt x="3664" y="7351"/>
                  </a:lnTo>
                  <a:lnTo>
                    <a:pt x="3664" y="7449"/>
                  </a:lnTo>
                  <a:lnTo>
                    <a:pt x="3640" y="7547"/>
                  </a:lnTo>
                  <a:lnTo>
                    <a:pt x="3396" y="7962"/>
                  </a:lnTo>
                  <a:lnTo>
                    <a:pt x="3371" y="8011"/>
                  </a:lnTo>
                  <a:lnTo>
                    <a:pt x="3298" y="8060"/>
                  </a:lnTo>
                  <a:lnTo>
                    <a:pt x="3249" y="8084"/>
                  </a:lnTo>
                  <a:lnTo>
                    <a:pt x="3176" y="8084"/>
                  </a:lnTo>
                  <a:lnTo>
                    <a:pt x="3078" y="8060"/>
                  </a:lnTo>
                  <a:lnTo>
                    <a:pt x="3005" y="8011"/>
                  </a:lnTo>
                  <a:lnTo>
                    <a:pt x="2956" y="7913"/>
                  </a:lnTo>
                  <a:lnTo>
                    <a:pt x="2932" y="7840"/>
                  </a:lnTo>
                  <a:lnTo>
                    <a:pt x="2956" y="7742"/>
                  </a:lnTo>
                  <a:lnTo>
                    <a:pt x="3225" y="7278"/>
                  </a:lnTo>
                  <a:lnTo>
                    <a:pt x="3273" y="7205"/>
                  </a:lnTo>
                  <a:lnTo>
                    <a:pt x="3371" y="7180"/>
                  </a:lnTo>
                  <a:lnTo>
                    <a:pt x="3469" y="7156"/>
                  </a:lnTo>
                  <a:close/>
                  <a:moveTo>
                    <a:pt x="2858" y="8328"/>
                  </a:moveTo>
                  <a:lnTo>
                    <a:pt x="2956" y="8353"/>
                  </a:lnTo>
                  <a:lnTo>
                    <a:pt x="3029" y="8402"/>
                  </a:lnTo>
                  <a:lnTo>
                    <a:pt x="3078" y="8475"/>
                  </a:lnTo>
                  <a:lnTo>
                    <a:pt x="3103" y="8573"/>
                  </a:lnTo>
                  <a:lnTo>
                    <a:pt x="3103" y="8670"/>
                  </a:lnTo>
                  <a:lnTo>
                    <a:pt x="2932" y="9110"/>
                  </a:lnTo>
                  <a:lnTo>
                    <a:pt x="2907" y="9183"/>
                  </a:lnTo>
                  <a:lnTo>
                    <a:pt x="2858" y="9232"/>
                  </a:lnTo>
                  <a:lnTo>
                    <a:pt x="2785" y="9281"/>
                  </a:lnTo>
                  <a:lnTo>
                    <a:pt x="2638" y="9281"/>
                  </a:lnTo>
                  <a:lnTo>
                    <a:pt x="2541" y="9232"/>
                  </a:lnTo>
                  <a:lnTo>
                    <a:pt x="2492" y="9159"/>
                  </a:lnTo>
                  <a:lnTo>
                    <a:pt x="2468" y="9061"/>
                  </a:lnTo>
                  <a:lnTo>
                    <a:pt x="2468" y="8963"/>
                  </a:lnTo>
                  <a:lnTo>
                    <a:pt x="2638" y="8499"/>
                  </a:lnTo>
                  <a:lnTo>
                    <a:pt x="2687" y="8402"/>
                  </a:lnTo>
                  <a:lnTo>
                    <a:pt x="2761" y="8353"/>
                  </a:lnTo>
                  <a:lnTo>
                    <a:pt x="2858" y="8328"/>
                  </a:lnTo>
                  <a:close/>
                  <a:moveTo>
                    <a:pt x="2541" y="9574"/>
                  </a:moveTo>
                  <a:lnTo>
                    <a:pt x="2638" y="9623"/>
                  </a:lnTo>
                  <a:lnTo>
                    <a:pt x="2712" y="9696"/>
                  </a:lnTo>
                  <a:lnTo>
                    <a:pt x="2736" y="9769"/>
                  </a:lnTo>
                  <a:lnTo>
                    <a:pt x="2736" y="9867"/>
                  </a:lnTo>
                  <a:lnTo>
                    <a:pt x="2638" y="10355"/>
                  </a:lnTo>
                  <a:lnTo>
                    <a:pt x="2590" y="10429"/>
                  </a:lnTo>
                  <a:lnTo>
                    <a:pt x="2541" y="10502"/>
                  </a:lnTo>
                  <a:lnTo>
                    <a:pt x="2468" y="10526"/>
                  </a:lnTo>
                  <a:lnTo>
                    <a:pt x="2394" y="10551"/>
                  </a:lnTo>
                  <a:lnTo>
                    <a:pt x="2345" y="10551"/>
                  </a:lnTo>
                  <a:lnTo>
                    <a:pt x="2248" y="10502"/>
                  </a:lnTo>
                  <a:lnTo>
                    <a:pt x="2199" y="10429"/>
                  </a:lnTo>
                  <a:lnTo>
                    <a:pt x="2150" y="10355"/>
                  </a:lnTo>
                  <a:lnTo>
                    <a:pt x="2150" y="10258"/>
                  </a:lnTo>
                  <a:lnTo>
                    <a:pt x="2248" y="9769"/>
                  </a:lnTo>
                  <a:lnTo>
                    <a:pt x="2297" y="9672"/>
                  </a:lnTo>
                  <a:lnTo>
                    <a:pt x="2370" y="9598"/>
                  </a:lnTo>
                  <a:lnTo>
                    <a:pt x="2443" y="9574"/>
                  </a:lnTo>
                  <a:close/>
                  <a:moveTo>
                    <a:pt x="2297" y="10844"/>
                  </a:moveTo>
                  <a:lnTo>
                    <a:pt x="2394" y="10868"/>
                  </a:lnTo>
                  <a:lnTo>
                    <a:pt x="2468" y="10942"/>
                  </a:lnTo>
                  <a:lnTo>
                    <a:pt x="2516" y="11015"/>
                  </a:lnTo>
                  <a:lnTo>
                    <a:pt x="2516" y="11113"/>
                  </a:lnTo>
                  <a:lnTo>
                    <a:pt x="2492" y="11357"/>
                  </a:lnTo>
                  <a:lnTo>
                    <a:pt x="2468" y="11430"/>
                  </a:lnTo>
                  <a:lnTo>
                    <a:pt x="2419" y="11503"/>
                  </a:lnTo>
                  <a:lnTo>
                    <a:pt x="2345" y="11552"/>
                  </a:lnTo>
                  <a:lnTo>
                    <a:pt x="2248" y="11577"/>
                  </a:lnTo>
                  <a:lnTo>
                    <a:pt x="2223" y="11577"/>
                  </a:lnTo>
                  <a:lnTo>
                    <a:pt x="2126" y="11552"/>
                  </a:lnTo>
                  <a:lnTo>
                    <a:pt x="2052" y="11503"/>
                  </a:lnTo>
                  <a:lnTo>
                    <a:pt x="2028" y="11406"/>
                  </a:lnTo>
                  <a:lnTo>
                    <a:pt x="2003" y="11308"/>
                  </a:lnTo>
                  <a:lnTo>
                    <a:pt x="2028" y="11064"/>
                  </a:lnTo>
                  <a:lnTo>
                    <a:pt x="2052" y="10966"/>
                  </a:lnTo>
                  <a:lnTo>
                    <a:pt x="2126" y="10893"/>
                  </a:lnTo>
                  <a:lnTo>
                    <a:pt x="2199" y="10844"/>
                  </a:lnTo>
                  <a:close/>
                  <a:moveTo>
                    <a:pt x="6155" y="0"/>
                  </a:moveTo>
                  <a:lnTo>
                    <a:pt x="538" y="2858"/>
                  </a:lnTo>
                  <a:lnTo>
                    <a:pt x="416" y="2906"/>
                  </a:lnTo>
                  <a:lnTo>
                    <a:pt x="318" y="3004"/>
                  </a:lnTo>
                  <a:lnTo>
                    <a:pt x="221" y="3102"/>
                  </a:lnTo>
                  <a:lnTo>
                    <a:pt x="147" y="3224"/>
                  </a:lnTo>
                  <a:lnTo>
                    <a:pt x="74" y="3322"/>
                  </a:lnTo>
                  <a:lnTo>
                    <a:pt x="25" y="3444"/>
                  </a:lnTo>
                  <a:lnTo>
                    <a:pt x="1" y="3566"/>
                  </a:lnTo>
                  <a:lnTo>
                    <a:pt x="1" y="3688"/>
                  </a:lnTo>
                  <a:lnTo>
                    <a:pt x="1" y="15924"/>
                  </a:lnTo>
                  <a:lnTo>
                    <a:pt x="1" y="16046"/>
                  </a:lnTo>
                  <a:lnTo>
                    <a:pt x="50" y="16119"/>
                  </a:lnTo>
                  <a:lnTo>
                    <a:pt x="98" y="16193"/>
                  </a:lnTo>
                  <a:lnTo>
                    <a:pt x="172" y="16241"/>
                  </a:lnTo>
                  <a:lnTo>
                    <a:pt x="245" y="16266"/>
                  </a:lnTo>
                  <a:lnTo>
                    <a:pt x="343" y="16290"/>
                  </a:lnTo>
                  <a:lnTo>
                    <a:pt x="465" y="16266"/>
                  </a:lnTo>
                  <a:lnTo>
                    <a:pt x="563" y="16217"/>
                  </a:lnTo>
                  <a:lnTo>
                    <a:pt x="6155" y="13360"/>
                  </a:lnTo>
                  <a:lnTo>
                    <a:pt x="6155" y="5813"/>
                  </a:lnTo>
                  <a:lnTo>
                    <a:pt x="6009" y="5813"/>
                  </a:lnTo>
                  <a:lnTo>
                    <a:pt x="5936" y="5764"/>
                  </a:lnTo>
                  <a:lnTo>
                    <a:pt x="5887" y="5691"/>
                  </a:lnTo>
                  <a:lnTo>
                    <a:pt x="5862" y="5593"/>
                  </a:lnTo>
                  <a:lnTo>
                    <a:pt x="5887" y="5495"/>
                  </a:lnTo>
                  <a:lnTo>
                    <a:pt x="5936" y="5422"/>
                  </a:lnTo>
                  <a:lnTo>
                    <a:pt x="6009" y="5373"/>
                  </a:lnTo>
                  <a:lnTo>
                    <a:pt x="6082" y="5349"/>
                  </a:lnTo>
                  <a:lnTo>
                    <a:pt x="6155" y="5324"/>
                  </a:lnTo>
                  <a:lnTo>
                    <a:pt x="6155" y="0"/>
                  </a:lnTo>
                  <a:close/>
                </a:path>
              </a:pathLst>
            </a:custGeom>
            <a:solidFill>
              <a:srgbClr val="3468BC"/>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600" name="Google Shape;600;p16"/>
            <p:cNvSpPr/>
            <p:nvPr/>
          </p:nvSpPr>
          <p:spPr>
            <a:xfrm>
              <a:off x="4253250" y="298550"/>
              <a:ext cx="153900" cy="406675"/>
            </a:xfrm>
            <a:custGeom>
              <a:avLst/>
              <a:gdLst/>
              <a:ahLst/>
              <a:cxnLst/>
              <a:rect l="l" t="t" r="r" b="b"/>
              <a:pathLst>
                <a:path w="6156" h="16267" extrusionOk="0">
                  <a:moveTo>
                    <a:pt x="3713" y="4348"/>
                  </a:moveTo>
                  <a:lnTo>
                    <a:pt x="3737" y="4373"/>
                  </a:lnTo>
                  <a:lnTo>
                    <a:pt x="3786" y="4397"/>
                  </a:lnTo>
                  <a:lnTo>
                    <a:pt x="3811" y="4421"/>
                  </a:lnTo>
                  <a:lnTo>
                    <a:pt x="3835" y="4544"/>
                  </a:lnTo>
                  <a:lnTo>
                    <a:pt x="3811" y="4666"/>
                  </a:lnTo>
                  <a:lnTo>
                    <a:pt x="3737" y="4812"/>
                  </a:lnTo>
                  <a:lnTo>
                    <a:pt x="3224" y="5716"/>
                  </a:lnTo>
                  <a:lnTo>
                    <a:pt x="3762" y="6009"/>
                  </a:lnTo>
                  <a:lnTo>
                    <a:pt x="3786" y="6033"/>
                  </a:lnTo>
                  <a:lnTo>
                    <a:pt x="3811" y="6082"/>
                  </a:lnTo>
                  <a:lnTo>
                    <a:pt x="3835" y="6180"/>
                  </a:lnTo>
                  <a:lnTo>
                    <a:pt x="3811" y="6326"/>
                  </a:lnTo>
                  <a:lnTo>
                    <a:pt x="3762" y="6473"/>
                  </a:lnTo>
                  <a:lnTo>
                    <a:pt x="3664" y="6595"/>
                  </a:lnTo>
                  <a:lnTo>
                    <a:pt x="3566" y="6668"/>
                  </a:lnTo>
                  <a:lnTo>
                    <a:pt x="3444" y="6717"/>
                  </a:lnTo>
                  <a:lnTo>
                    <a:pt x="3395" y="6717"/>
                  </a:lnTo>
                  <a:lnTo>
                    <a:pt x="3371" y="6693"/>
                  </a:lnTo>
                  <a:lnTo>
                    <a:pt x="2834" y="6400"/>
                  </a:lnTo>
                  <a:lnTo>
                    <a:pt x="2321" y="7303"/>
                  </a:lnTo>
                  <a:lnTo>
                    <a:pt x="2223" y="7426"/>
                  </a:lnTo>
                  <a:lnTo>
                    <a:pt x="2125" y="7499"/>
                  </a:lnTo>
                  <a:lnTo>
                    <a:pt x="2003" y="7548"/>
                  </a:lnTo>
                  <a:lnTo>
                    <a:pt x="1954" y="7548"/>
                  </a:lnTo>
                  <a:lnTo>
                    <a:pt x="1930" y="7523"/>
                  </a:lnTo>
                  <a:lnTo>
                    <a:pt x="1881" y="7499"/>
                  </a:lnTo>
                  <a:lnTo>
                    <a:pt x="1857" y="7450"/>
                  </a:lnTo>
                  <a:lnTo>
                    <a:pt x="1832" y="7352"/>
                  </a:lnTo>
                  <a:lnTo>
                    <a:pt x="1857" y="7206"/>
                  </a:lnTo>
                  <a:lnTo>
                    <a:pt x="1930" y="7059"/>
                  </a:lnTo>
                  <a:lnTo>
                    <a:pt x="2443" y="6156"/>
                  </a:lnTo>
                  <a:lnTo>
                    <a:pt x="1906" y="5862"/>
                  </a:lnTo>
                  <a:lnTo>
                    <a:pt x="1881" y="5838"/>
                  </a:lnTo>
                  <a:lnTo>
                    <a:pt x="1857" y="5789"/>
                  </a:lnTo>
                  <a:lnTo>
                    <a:pt x="1832" y="5691"/>
                  </a:lnTo>
                  <a:lnTo>
                    <a:pt x="1857" y="5569"/>
                  </a:lnTo>
                  <a:lnTo>
                    <a:pt x="1906" y="5423"/>
                  </a:lnTo>
                  <a:lnTo>
                    <a:pt x="2003" y="5301"/>
                  </a:lnTo>
                  <a:lnTo>
                    <a:pt x="2101" y="5203"/>
                  </a:lnTo>
                  <a:lnTo>
                    <a:pt x="2223" y="5179"/>
                  </a:lnTo>
                  <a:lnTo>
                    <a:pt x="2272" y="5179"/>
                  </a:lnTo>
                  <a:lnTo>
                    <a:pt x="2296" y="5203"/>
                  </a:lnTo>
                  <a:lnTo>
                    <a:pt x="2834" y="5496"/>
                  </a:lnTo>
                  <a:lnTo>
                    <a:pt x="3347" y="4592"/>
                  </a:lnTo>
                  <a:lnTo>
                    <a:pt x="3444" y="4470"/>
                  </a:lnTo>
                  <a:lnTo>
                    <a:pt x="3542" y="4373"/>
                  </a:lnTo>
                  <a:lnTo>
                    <a:pt x="3664" y="4348"/>
                  </a:lnTo>
                  <a:close/>
                  <a:moveTo>
                    <a:pt x="3176" y="7303"/>
                  </a:moveTo>
                  <a:lnTo>
                    <a:pt x="3249" y="7328"/>
                  </a:lnTo>
                  <a:lnTo>
                    <a:pt x="3322" y="7401"/>
                  </a:lnTo>
                  <a:lnTo>
                    <a:pt x="3371" y="7474"/>
                  </a:lnTo>
                  <a:lnTo>
                    <a:pt x="3420" y="7743"/>
                  </a:lnTo>
                  <a:lnTo>
                    <a:pt x="3420" y="7841"/>
                  </a:lnTo>
                  <a:lnTo>
                    <a:pt x="3371" y="7914"/>
                  </a:lnTo>
                  <a:lnTo>
                    <a:pt x="3298" y="7987"/>
                  </a:lnTo>
                  <a:lnTo>
                    <a:pt x="3224" y="8012"/>
                  </a:lnTo>
                  <a:lnTo>
                    <a:pt x="3102" y="8012"/>
                  </a:lnTo>
                  <a:lnTo>
                    <a:pt x="3029" y="7963"/>
                  </a:lnTo>
                  <a:lnTo>
                    <a:pt x="2956" y="7914"/>
                  </a:lnTo>
                  <a:lnTo>
                    <a:pt x="2931" y="7816"/>
                  </a:lnTo>
                  <a:lnTo>
                    <a:pt x="2883" y="7596"/>
                  </a:lnTo>
                  <a:lnTo>
                    <a:pt x="2883" y="7499"/>
                  </a:lnTo>
                  <a:lnTo>
                    <a:pt x="2907" y="7426"/>
                  </a:lnTo>
                  <a:lnTo>
                    <a:pt x="2980" y="7352"/>
                  </a:lnTo>
                  <a:lnTo>
                    <a:pt x="3078" y="7303"/>
                  </a:lnTo>
                  <a:close/>
                  <a:moveTo>
                    <a:pt x="3249" y="8354"/>
                  </a:moveTo>
                  <a:lnTo>
                    <a:pt x="3347" y="8378"/>
                  </a:lnTo>
                  <a:lnTo>
                    <a:pt x="3444" y="8427"/>
                  </a:lnTo>
                  <a:lnTo>
                    <a:pt x="3493" y="8500"/>
                  </a:lnTo>
                  <a:lnTo>
                    <a:pt x="3518" y="8598"/>
                  </a:lnTo>
                  <a:lnTo>
                    <a:pt x="3542" y="9013"/>
                  </a:lnTo>
                  <a:lnTo>
                    <a:pt x="3518" y="9111"/>
                  </a:lnTo>
                  <a:lnTo>
                    <a:pt x="3518" y="9208"/>
                  </a:lnTo>
                  <a:lnTo>
                    <a:pt x="3469" y="9282"/>
                  </a:lnTo>
                  <a:lnTo>
                    <a:pt x="3371" y="9331"/>
                  </a:lnTo>
                  <a:lnTo>
                    <a:pt x="3273" y="9355"/>
                  </a:lnTo>
                  <a:lnTo>
                    <a:pt x="3176" y="9331"/>
                  </a:lnTo>
                  <a:lnTo>
                    <a:pt x="3102" y="9282"/>
                  </a:lnTo>
                  <a:lnTo>
                    <a:pt x="3054" y="9184"/>
                  </a:lnTo>
                  <a:lnTo>
                    <a:pt x="3029" y="9086"/>
                  </a:lnTo>
                  <a:lnTo>
                    <a:pt x="3054" y="9013"/>
                  </a:lnTo>
                  <a:lnTo>
                    <a:pt x="3029" y="8622"/>
                  </a:lnTo>
                  <a:lnTo>
                    <a:pt x="3054" y="8525"/>
                  </a:lnTo>
                  <a:lnTo>
                    <a:pt x="3102" y="8451"/>
                  </a:lnTo>
                  <a:lnTo>
                    <a:pt x="3176" y="8378"/>
                  </a:lnTo>
                  <a:lnTo>
                    <a:pt x="3249" y="8354"/>
                  </a:lnTo>
                  <a:close/>
                  <a:moveTo>
                    <a:pt x="3249" y="9648"/>
                  </a:moveTo>
                  <a:lnTo>
                    <a:pt x="3347" y="9697"/>
                  </a:lnTo>
                  <a:lnTo>
                    <a:pt x="3420" y="9746"/>
                  </a:lnTo>
                  <a:lnTo>
                    <a:pt x="3469" y="9843"/>
                  </a:lnTo>
                  <a:lnTo>
                    <a:pt x="3469" y="9941"/>
                  </a:lnTo>
                  <a:lnTo>
                    <a:pt x="3347" y="10454"/>
                  </a:lnTo>
                  <a:lnTo>
                    <a:pt x="3322" y="10527"/>
                  </a:lnTo>
                  <a:lnTo>
                    <a:pt x="3273" y="10576"/>
                  </a:lnTo>
                  <a:lnTo>
                    <a:pt x="3200" y="10601"/>
                  </a:lnTo>
                  <a:lnTo>
                    <a:pt x="3127" y="10625"/>
                  </a:lnTo>
                  <a:lnTo>
                    <a:pt x="3054" y="10625"/>
                  </a:lnTo>
                  <a:lnTo>
                    <a:pt x="2956" y="10576"/>
                  </a:lnTo>
                  <a:lnTo>
                    <a:pt x="2907" y="10503"/>
                  </a:lnTo>
                  <a:lnTo>
                    <a:pt x="2883" y="10405"/>
                  </a:lnTo>
                  <a:lnTo>
                    <a:pt x="2883" y="10307"/>
                  </a:lnTo>
                  <a:lnTo>
                    <a:pt x="2980" y="9868"/>
                  </a:lnTo>
                  <a:lnTo>
                    <a:pt x="3005" y="9770"/>
                  </a:lnTo>
                  <a:lnTo>
                    <a:pt x="3078" y="9697"/>
                  </a:lnTo>
                  <a:lnTo>
                    <a:pt x="3151" y="9648"/>
                  </a:lnTo>
                  <a:close/>
                  <a:moveTo>
                    <a:pt x="2858" y="10869"/>
                  </a:moveTo>
                  <a:lnTo>
                    <a:pt x="2931" y="10894"/>
                  </a:lnTo>
                  <a:lnTo>
                    <a:pt x="3005" y="10967"/>
                  </a:lnTo>
                  <a:lnTo>
                    <a:pt x="3054" y="11040"/>
                  </a:lnTo>
                  <a:lnTo>
                    <a:pt x="3078" y="11138"/>
                  </a:lnTo>
                  <a:lnTo>
                    <a:pt x="3029" y="11236"/>
                  </a:lnTo>
                  <a:lnTo>
                    <a:pt x="2907" y="11480"/>
                  </a:lnTo>
                  <a:lnTo>
                    <a:pt x="2736" y="11700"/>
                  </a:lnTo>
                  <a:lnTo>
                    <a:pt x="2663" y="11748"/>
                  </a:lnTo>
                  <a:lnTo>
                    <a:pt x="2565" y="11773"/>
                  </a:lnTo>
                  <a:lnTo>
                    <a:pt x="2467" y="11773"/>
                  </a:lnTo>
                  <a:lnTo>
                    <a:pt x="2394" y="11724"/>
                  </a:lnTo>
                  <a:lnTo>
                    <a:pt x="2345" y="11651"/>
                  </a:lnTo>
                  <a:lnTo>
                    <a:pt x="2321" y="11577"/>
                  </a:lnTo>
                  <a:lnTo>
                    <a:pt x="2321" y="11480"/>
                  </a:lnTo>
                  <a:lnTo>
                    <a:pt x="2370" y="11382"/>
                  </a:lnTo>
                  <a:lnTo>
                    <a:pt x="2492" y="11211"/>
                  </a:lnTo>
                  <a:lnTo>
                    <a:pt x="2614" y="11016"/>
                  </a:lnTo>
                  <a:lnTo>
                    <a:pt x="2663" y="10918"/>
                  </a:lnTo>
                  <a:lnTo>
                    <a:pt x="2760" y="10894"/>
                  </a:lnTo>
                  <a:lnTo>
                    <a:pt x="2858" y="10869"/>
                  </a:lnTo>
                  <a:close/>
                  <a:moveTo>
                    <a:pt x="2028" y="11846"/>
                  </a:moveTo>
                  <a:lnTo>
                    <a:pt x="2101" y="11871"/>
                  </a:lnTo>
                  <a:lnTo>
                    <a:pt x="2174" y="11944"/>
                  </a:lnTo>
                  <a:lnTo>
                    <a:pt x="2223" y="12041"/>
                  </a:lnTo>
                  <a:lnTo>
                    <a:pt x="2223" y="12115"/>
                  </a:lnTo>
                  <a:lnTo>
                    <a:pt x="2174" y="12212"/>
                  </a:lnTo>
                  <a:lnTo>
                    <a:pt x="2125" y="12286"/>
                  </a:lnTo>
                  <a:lnTo>
                    <a:pt x="1881" y="12432"/>
                  </a:lnTo>
                  <a:lnTo>
                    <a:pt x="1661" y="12554"/>
                  </a:lnTo>
                  <a:lnTo>
                    <a:pt x="1539" y="12579"/>
                  </a:lnTo>
                  <a:lnTo>
                    <a:pt x="1490" y="12554"/>
                  </a:lnTo>
                  <a:lnTo>
                    <a:pt x="1417" y="12530"/>
                  </a:lnTo>
                  <a:lnTo>
                    <a:pt x="1368" y="12481"/>
                  </a:lnTo>
                  <a:lnTo>
                    <a:pt x="1319" y="12432"/>
                  </a:lnTo>
                  <a:lnTo>
                    <a:pt x="1295" y="12335"/>
                  </a:lnTo>
                  <a:lnTo>
                    <a:pt x="1319" y="12237"/>
                  </a:lnTo>
                  <a:lnTo>
                    <a:pt x="1368" y="12164"/>
                  </a:lnTo>
                  <a:lnTo>
                    <a:pt x="1442" y="12115"/>
                  </a:lnTo>
                  <a:lnTo>
                    <a:pt x="1637" y="11993"/>
                  </a:lnTo>
                  <a:lnTo>
                    <a:pt x="1832" y="11871"/>
                  </a:lnTo>
                  <a:lnTo>
                    <a:pt x="1930" y="11846"/>
                  </a:lnTo>
                  <a:close/>
                  <a:moveTo>
                    <a:pt x="831" y="12335"/>
                  </a:moveTo>
                  <a:lnTo>
                    <a:pt x="929" y="12383"/>
                  </a:lnTo>
                  <a:lnTo>
                    <a:pt x="1002" y="12432"/>
                  </a:lnTo>
                  <a:lnTo>
                    <a:pt x="1026" y="12530"/>
                  </a:lnTo>
                  <a:lnTo>
                    <a:pt x="1026" y="12628"/>
                  </a:lnTo>
                  <a:lnTo>
                    <a:pt x="1002" y="12701"/>
                  </a:lnTo>
                  <a:lnTo>
                    <a:pt x="929" y="12774"/>
                  </a:lnTo>
                  <a:lnTo>
                    <a:pt x="855" y="12823"/>
                  </a:lnTo>
                  <a:lnTo>
                    <a:pt x="318" y="12896"/>
                  </a:lnTo>
                  <a:lnTo>
                    <a:pt x="294" y="12896"/>
                  </a:lnTo>
                  <a:lnTo>
                    <a:pt x="220" y="12872"/>
                  </a:lnTo>
                  <a:lnTo>
                    <a:pt x="147" y="12823"/>
                  </a:lnTo>
                  <a:lnTo>
                    <a:pt x="74" y="12774"/>
                  </a:lnTo>
                  <a:lnTo>
                    <a:pt x="49" y="12676"/>
                  </a:lnTo>
                  <a:lnTo>
                    <a:pt x="74" y="12579"/>
                  </a:lnTo>
                  <a:lnTo>
                    <a:pt x="123" y="12506"/>
                  </a:lnTo>
                  <a:lnTo>
                    <a:pt x="196" y="12432"/>
                  </a:lnTo>
                  <a:lnTo>
                    <a:pt x="269" y="12408"/>
                  </a:lnTo>
                  <a:lnTo>
                    <a:pt x="733" y="12335"/>
                  </a:lnTo>
                  <a:close/>
                  <a:moveTo>
                    <a:pt x="5691" y="1"/>
                  </a:moveTo>
                  <a:lnTo>
                    <a:pt x="5593" y="50"/>
                  </a:lnTo>
                  <a:lnTo>
                    <a:pt x="1" y="2907"/>
                  </a:lnTo>
                  <a:lnTo>
                    <a:pt x="1" y="16267"/>
                  </a:lnTo>
                  <a:lnTo>
                    <a:pt x="5618" y="13409"/>
                  </a:lnTo>
                  <a:lnTo>
                    <a:pt x="5740" y="13360"/>
                  </a:lnTo>
                  <a:lnTo>
                    <a:pt x="5838" y="13263"/>
                  </a:lnTo>
                  <a:lnTo>
                    <a:pt x="5935" y="13165"/>
                  </a:lnTo>
                  <a:lnTo>
                    <a:pt x="6009" y="13067"/>
                  </a:lnTo>
                  <a:lnTo>
                    <a:pt x="6082" y="12945"/>
                  </a:lnTo>
                  <a:lnTo>
                    <a:pt x="6131" y="12823"/>
                  </a:lnTo>
                  <a:lnTo>
                    <a:pt x="6155" y="12701"/>
                  </a:lnTo>
                  <a:lnTo>
                    <a:pt x="6155" y="12579"/>
                  </a:lnTo>
                  <a:lnTo>
                    <a:pt x="6155" y="343"/>
                  </a:lnTo>
                  <a:lnTo>
                    <a:pt x="6155" y="221"/>
                  </a:lnTo>
                  <a:lnTo>
                    <a:pt x="6106" y="147"/>
                  </a:lnTo>
                  <a:lnTo>
                    <a:pt x="6058" y="74"/>
                  </a:lnTo>
                  <a:lnTo>
                    <a:pt x="5984" y="25"/>
                  </a:lnTo>
                  <a:lnTo>
                    <a:pt x="5911" y="1"/>
                  </a:lnTo>
                  <a:close/>
                </a:path>
              </a:pathLst>
            </a:custGeom>
            <a:solidFill>
              <a:srgbClr val="3468BC"/>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grpSp>
      <p:sp>
        <p:nvSpPr>
          <p:cNvPr id="601" name="Google Shape;601;p16"/>
          <p:cNvSpPr txBox="1"/>
          <p:nvPr/>
        </p:nvSpPr>
        <p:spPr>
          <a:xfrm>
            <a:off x="6345250" y="2954975"/>
            <a:ext cx="931800" cy="400200"/>
          </a:xfrm>
          <a:prstGeom prst="rect">
            <a:avLst/>
          </a:prstGeom>
          <a:noFill/>
          <a:ln>
            <a:noFill/>
          </a:ln>
        </p:spPr>
        <p:txBody>
          <a:bodyPr spcFirstLastPara="1" wrap="square" lIns="91425" tIns="91425" rIns="91425" bIns="91425" anchor="t" anchorCtr="0">
            <a:sp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 sz="1400" b="1" i="0" u="none" strike="noStrike" kern="0" cap="none" spc="0" normalizeH="0" baseline="0" noProof="0">
                <a:ln>
                  <a:noFill/>
                </a:ln>
                <a:solidFill>
                  <a:srgbClr val="3C78D8"/>
                </a:solidFill>
                <a:effectLst/>
                <a:uLnTx/>
                <a:uFillTx/>
                <a:latin typeface="Oswald"/>
                <a:ea typeface="Oswald"/>
                <a:cs typeface="Oswald"/>
                <a:sym typeface="Oswald"/>
              </a:rPr>
              <a:t>2022 =&gt;</a:t>
            </a:r>
            <a:endParaRPr kumimoji="0" sz="1400" b="1" i="0" u="none" strike="noStrike" kern="0" cap="none" spc="0" normalizeH="0" baseline="0" noProof="0">
              <a:ln>
                <a:noFill/>
              </a:ln>
              <a:solidFill>
                <a:srgbClr val="3C78D8"/>
              </a:solidFill>
              <a:effectLst/>
              <a:uLnTx/>
              <a:uFillTx/>
              <a:latin typeface="Oswald"/>
              <a:ea typeface="Oswald"/>
              <a:cs typeface="Oswald"/>
              <a:sym typeface="Oswald"/>
            </a:endParaRPr>
          </a:p>
        </p:txBody>
      </p:sp>
      <p:sp>
        <p:nvSpPr>
          <p:cNvPr id="602" name="Google Shape;602;p16"/>
          <p:cNvSpPr txBox="1"/>
          <p:nvPr/>
        </p:nvSpPr>
        <p:spPr>
          <a:xfrm>
            <a:off x="1395000" y="2954975"/>
            <a:ext cx="931800" cy="400200"/>
          </a:xfrm>
          <a:prstGeom prst="rect">
            <a:avLst/>
          </a:prstGeom>
          <a:noFill/>
          <a:ln>
            <a:noFill/>
          </a:ln>
        </p:spPr>
        <p:txBody>
          <a:bodyPr spcFirstLastPara="1" wrap="square" lIns="91425" tIns="91425" rIns="91425" bIns="91425" anchor="t" anchorCtr="0">
            <a:sp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 sz="1400" b="1" i="0" u="none" strike="noStrike" kern="0" cap="none" spc="0" normalizeH="0" baseline="0" noProof="0">
                <a:ln>
                  <a:noFill/>
                </a:ln>
                <a:solidFill>
                  <a:srgbClr val="3C78D8"/>
                </a:solidFill>
                <a:effectLst/>
                <a:uLnTx/>
                <a:uFillTx/>
                <a:latin typeface="Oswald"/>
                <a:ea typeface="Oswald"/>
                <a:cs typeface="Oswald"/>
                <a:sym typeface="Oswald"/>
              </a:rPr>
              <a:t>&lt;=2021=&gt;</a:t>
            </a:r>
            <a:endParaRPr kumimoji="0" sz="1400" b="1" i="0" u="none" strike="noStrike" kern="0" cap="none" spc="0" normalizeH="0" baseline="0" noProof="0">
              <a:ln>
                <a:noFill/>
              </a:ln>
              <a:solidFill>
                <a:srgbClr val="3C78D8"/>
              </a:solidFill>
              <a:effectLst/>
              <a:uLnTx/>
              <a:uFillTx/>
              <a:latin typeface="Oswald"/>
              <a:ea typeface="Oswald"/>
              <a:cs typeface="Oswald"/>
              <a:sym typeface="Oswald"/>
            </a:endParaRPr>
          </a:p>
        </p:txBody>
      </p:sp>
      <p:cxnSp>
        <p:nvCxnSpPr>
          <p:cNvPr id="603" name="Google Shape;603;p16"/>
          <p:cNvCxnSpPr/>
          <p:nvPr/>
        </p:nvCxnSpPr>
        <p:spPr>
          <a:xfrm rot="10800000">
            <a:off x="3790318" y="2837262"/>
            <a:ext cx="0" cy="384900"/>
          </a:xfrm>
          <a:prstGeom prst="straightConnector1">
            <a:avLst/>
          </a:prstGeom>
          <a:noFill/>
          <a:ln w="9525" cap="flat" cmpd="sng">
            <a:solidFill>
              <a:schemeClr val="lt2"/>
            </a:solidFill>
            <a:prstDash val="solid"/>
            <a:round/>
            <a:headEnd type="oval" w="med" len="med"/>
            <a:tailEnd type="oval" w="med" len="med"/>
          </a:ln>
        </p:spPr>
      </p:cxnSp>
      <p:cxnSp>
        <p:nvCxnSpPr>
          <p:cNvPr id="604" name="Google Shape;604;p16"/>
          <p:cNvCxnSpPr/>
          <p:nvPr/>
        </p:nvCxnSpPr>
        <p:spPr>
          <a:xfrm rot="10800000">
            <a:off x="5428253" y="2089145"/>
            <a:ext cx="0" cy="384900"/>
          </a:xfrm>
          <a:prstGeom prst="straightConnector1">
            <a:avLst/>
          </a:prstGeom>
          <a:noFill/>
          <a:ln w="9525" cap="flat" cmpd="sng">
            <a:solidFill>
              <a:schemeClr val="lt2"/>
            </a:solidFill>
            <a:prstDash val="solid"/>
            <a:round/>
            <a:headEnd type="oval" w="med" len="med"/>
            <a:tailEnd type="oval" w="med" len="med"/>
          </a:ln>
        </p:spPr>
      </p:cxnSp>
      <p:cxnSp>
        <p:nvCxnSpPr>
          <p:cNvPr id="605" name="Google Shape;605;p16"/>
          <p:cNvCxnSpPr/>
          <p:nvPr/>
        </p:nvCxnSpPr>
        <p:spPr>
          <a:xfrm rot="10800000">
            <a:off x="2794051" y="2187795"/>
            <a:ext cx="0" cy="384900"/>
          </a:xfrm>
          <a:prstGeom prst="straightConnector1">
            <a:avLst/>
          </a:prstGeom>
          <a:noFill/>
          <a:ln w="9525" cap="flat" cmpd="sng">
            <a:solidFill>
              <a:schemeClr val="lt2"/>
            </a:solidFill>
            <a:prstDash val="solid"/>
            <a:round/>
            <a:headEnd type="oval" w="med" len="med"/>
            <a:tailEnd type="oval" w="med" len="med"/>
          </a:ln>
        </p:spPr>
      </p:cxn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Shape 609"/>
        <p:cNvGrpSpPr/>
        <p:nvPr/>
      </p:nvGrpSpPr>
      <p:grpSpPr>
        <a:xfrm>
          <a:off x="0" y="0"/>
          <a:ext cx="0" cy="0"/>
          <a:chOff x="0" y="0"/>
          <a:chExt cx="0" cy="0"/>
        </a:xfrm>
      </p:grpSpPr>
      <p:sp>
        <p:nvSpPr>
          <p:cNvPr id="610" name="Google Shape;610;p17"/>
          <p:cNvSpPr txBox="1">
            <a:spLocks noGrp="1"/>
          </p:cNvSpPr>
          <p:nvPr>
            <p:ph type="title"/>
          </p:nvPr>
        </p:nvSpPr>
        <p:spPr>
          <a:xfrm>
            <a:off x="445975" y="299425"/>
            <a:ext cx="7598400" cy="7158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a:t>DEVELOPING THE CODEBOOK</a:t>
            </a:r>
            <a:endParaRPr/>
          </a:p>
        </p:txBody>
      </p:sp>
      <p:sp>
        <p:nvSpPr>
          <p:cNvPr id="611" name="Google Shape;611;p17"/>
          <p:cNvSpPr txBox="1">
            <a:spLocks noGrp="1"/>
          </p:cNvSpPr>
          <p:nvPr>
            <p:ph type="sldNum" idx="12"/>
          </p:nvPr>
        </p:nvSpPr>
        <p:spPr>
          <a:xfrm>
            <a:off x="8556775" y="4826200"/>
            <a:ext cx="548700" cy="317400"/>
          </a:xfrm>
          <a:prstGeom prst="rect">
            <a:avLst/>
          </a:prstGeom>
        </p:spPr>
        <p:txBody>
          <a:bodyPr spcFirstLastPara="1" wrap="square" lIns="91425" tIns="91425" rIns="91425" bIns="91425" anchor="t" anchorCtr="0">
            <a:noAutofit/>
          </a:bodyPr>
          <a:lstStyle/>
          <a:p>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fld id="{00000000-1234-1234-1234-123412341234}" type="slidenum">
              <a:rPr kumimoji="0" lang="en" sz="1000" b="0" i="0" u="none" strike="noStrike" kern="0" cap="none" spc="0" normalizeH="0" baseline="0" noProof="0">
                <a:ln>
                  <a:noFill/>
                </a:ln>
                <a:solidFill>
                  <a:srgbClr val="FFFFFF"/>
                </a:solidFill>
                <a:effectLst/>
                <a:uLnTx/>
                <a:uFillTx/>
                <a:latin typeface="Oswald"/>
                <a:sym typeface="Oswald"/>
              </a:rPr>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t>69</a:t>
            </a:fld>
            <a:endParaRPr kumimoji="0" sz="1000" b="0" i="0" u="none" strike="noStrike" kern="0" cap="none" spc="0" normalizeH="0" baseline="0" noProof="0">
              <a:ln>
                <a:noFill/>
              </a:ln>
              <a:solidFill>
                <a:srgbClr val="FFFFFF"/>
              </a:solidFill>
              <a:effectLst/>
              <a:uLnTx/>
              <a:uFillTx/>
              <a:latin typeface="Oswald"/>
              <a:sym typeface="Oswald"/>
            </a:endParaRPr>
          </a:p>
        </p:txBody>
      </p:sp>
      <p:sp>
        <p:nvSpPr>
          <p:cNvPr id="612" name="Google Shape;612;p17"/>
          <p:cNvSpPr txBox="1">
            <a:spLocks noGrp="1"/>
          </p:cNvSpPr>
          <p:nvPr>
            <p:ph type="body" idx="1"/>
          </p:nvPr>
        </p:nvSpPr>
        <p:spPr>
          <a:xfrm>
            <a:off x="445975" y="1076575"/>
            <a:ext cx="3974400" cy="2665800"/>
          </a:xfrm>
          <a:prstGeom prst="rect">
            <a:avLst/>
          </a:prstGeom>
        </p:spPr>
        <p:txBody>
          <a:bodyPr spcFirstLastPara="1" wrap="square" lIns="91425" tIns="91425" rIns="91425" bIns="91425" anchor="t" anchorCtr="0">
            <a:noAutofit/>
          </a:bodyPr>
          <a:lstStyle/>
          <a:p>
            <a:pPr marL="0" lvl="0" indent="0" algn="l" rtl="0">
              <a:spcBef>
                <a:spcPts val="600"/>
              </a:spcBef>
              <a:spcAft>
                <a:spcPts val="0"/>
              </a:spcAft>
              <a:buNone/>
            </a:pPr>
            <a:r>
              <a:rPr lang="en"/>
              <a:t>Codebook based on RUSA guidelines to assess the quality of chat responses in 5 categories:</a:t>
            </a:r>
            <a:endParaRPr/>
          </a:p>
          <a:p>
            <a:pPr marL="0" lvl="0" indent="0" algn="l" rtl="0">
              <a:spcBef>
                <a:spcPts val="600"/>
              </a:spcBef>
              <a:spcAft>
                <a:spcPts val="0"/>
              </a:spcAft>
              <a:buNone/>
            </a:pPr>
            <a:endParaRPr/>
          </a:p>
          <a:p>
            <a:pPr marL="457200" lvl="0" indent="-342900" algn="l" rtl="0">
              <a:spcBef>
                <a:spcPts val="600"/>
              </a:spcBef>
              <a:spcAft>
                <a:spcPts val="0"/>
              </a:spcAft>
              <a:buSzPts val="1800"/>
              <a:buChar char="◉"/>
            </a:pPr>
            <a:r>
              <a:rPr lang="en"/>
              <a:t>Approachability</a:t>
            </a:r>
            <a:endParaRPr/>
          </a:p>
          <a:p>
            <a:pPr marL="457200" lvl="0" indent="-342900" algn="l" rtl="0">
              <a:spcBef>
                <a:spcPts val="0"/>
              </a:spcBef>
              <a:spcAft>
                <a:spcPts val="0"/>
              </a:spcAft>
              <a:buSzPts val="1800"/>
              <a:buChar char="◉"/>
            </a:pPr>
            <a:r>
              <a:rPr lang="en"/>
              <a:t>Interest</a:t>
            </a:r>
            <a:endParaRPr/>
          </a:p>
          <a:p>
            <a:pPr marL="457200" lvl="0" indent="-342900" algn="l" rtl="0">
              <a:spcBef>
                <a:spcPts val="0"/>
              </a:spcBef>
              <a:spcAft>
                <a:spcPts val="0"/>
              </a:spcAft>
              <a:buSzPts val="1800"/>
              <a:buChar char="◉"/>
            </a:pPr>
            <a:r>
              <a:rPr lang="en"/>
              <a:t>Teaching (reference questions only)</a:t>
            </a:r>
            <a:endParaRPr/>
          </a:p>
          <a:p>
            <a:pPr marL="457200" lvl="0" indent="-342900" algn="l" rtl="0">
              <a:spcBef>
                <a:spcPts val="0"/>
              </a:spcBef>
              <a:spcAft>
                <a:spcPts val="0"/>
              </a:spcAft>
              <a:buSzPts val="1800"/>
              <a:buChar char="◉"/>
            </a:pPr>
            <a:r>
              <a:rPr lang="en"/>
              <a:t>Answering</a:t>
            </a:r>
            <a:endParaRPr/>
          </a:p>
          <a:p>
            <a:pPr marL="457200" lvl="0" indent="-342900" algn="l" rtl="0">
              <a:spcBef>
                <a:spcPts val="0"/>
              </a:spcBef>
              <a:spcAft>
                <a:spcPts val="0"/>
              </a:spcAft>
              <a:buSzPts val="1800"/>
              <a:buChar char="◉"/>
            </a:pPr>
            <a:r>
              <a:rPr lang="en"/>
              <a:t>Wrapping up</a:t>
            </a:r>
            <a:endParaRPr/>
          </a:p>
        </p:txBody>
      </p:sp>
      <p:sp>
        <p:nvSpPr>
          <p:cNvPr id="613" name="Google Shape;613;p17"/>
          <p:cNvSpPr txBox="1">
            <a:spLocks noGrp="1"/>
          </p:cNvSpPr>
          <p:nvPr>
            <p:ph type="body" idx="2"/>
          </p:nvPr>
        </p:nvSpPr>
        <p:spPr>
          <a:xfrm>
            <a:off x="4672575" y="1076575"/>
            <a:ext cx="4159200" cy="3142500"/>
          </a:xfrm>
          <a:prstGeom prst="rect">
            <a:avLst/>
          </a:prstGeom>
        </p:spPr>
        <p:txBody>
          <a:bodyPr spcFirstLastPara="1" wrap="square" lIns="91425" tIns="91425" rIns="91425" bIns="91425" anchor="t" anchorCtr="0">
            <a:noAutofit/>
          </a:bodyPr>
          <a:lstStyle/>
          <a:p>
            <a:pPr marL="0" lvl="0" indent="0" algn="l" rtl="0">
              <a:spcBef>
                <a:spcPts val="600"/>
              </a:spcBef>
              <a:spcAft>
                <a:spcPts val="0"/>
              </a:spcAft>
              <a:buNone/>
            </a:pPr>
            <a:r>
              <a:rPr lang="en" sz="2000"/>
              <a:t>Multiple rounds of testing </a:t>
            </a:r>
            <a:endParaRPr sz="2000"/>
          </a:p>
          <a:p>
            <a:pPr marL="0" lvl="0" indent="0" algn="l" rtl="0">
              <a:spcBef>
                <a:spcPts val="600"/>
              </a:spcBef>
              <a:spcAft>
                <a:spcPts val="0"/>
              </a:spcAft>
              <a:buNone/>
            </a:pPr>
            <a:endParaRPr sz="2000"/>
          </a:p>
          <a:p>
            <a:pPr marL="457200" lvl="0" indent="-355600" algn="l" rtl="0">
              <a:spcBef>
                <a:spcPts val="600"/>
              </a:spcBef>
              <a:spcAft>
                <a:spcPts val="0"/>
              </a:spcAft>
              <a:buSzPts val="2000"/>
              <a:buChar char="◉"/>
            </a:pPr>
            <a:r>
              <a:rPr lang="en" sz="2000"/>
              <a:t>inter-rater reliability</a:t>
            </a:r>
            <a:endParaRPr sz="2000"/>
          </a:p>
          <a:p>
            <a:pPr marL="457200" lvl="0" indent="-355600" algn="l" rtl="0">
              <a:spcBef>
                <a:spcPts val="0"/>
              </a:spcBef>
              <a:spcAft>
                <a:spcPts val="0"/>
              </a:spcAft>
              <a:buSzPts val="2000"/>
              <a:buChar char="◉"/>
            </a:pPr>
            <a:r>
              <a:rPr lang="en" sz="2000"/>
              <a:t>common understanding of what did and did not count as a “yes” for meeting standards.</a:t>
            </a:r>
            <a:endParaRPr sz="2000"/>
          </a:p>
        </p:txBody>
      </p:sp>
      <p:grpSp>
        <p:nvGrpSpPr>
          <p:cNvPr id="614" name="Google Shape;614;p17"/>
          <p:cNvGrpSpPr/>
          <p:nvPr/>
        </p:nvGrpSpPr>
        <p:grpSpPr>
          <a:xfrm>
            <a:off x="3278216" y="3570003"/>
            <a:ext cx="720196" cy="608554"/>
            <a:chOff x="3918650" y="293075"/>
            <a:chExt cx="488500" cy="412775"/>
          </a:xfrm>
        </p:grpSpPr>
        <p:sp>
          <p:nvSpPr>
            <p:cNvPr id="615" name="Google Shape;615;p17"/>
            <p:cNvSpPr/>
            <p:nvPr/>
          </p:nvSpPr>
          <p:spPr>
            <a:xfrm>
              <a:off x="4085350" y="293675"/>
              <a:ext cx="154500" cy="412175"/>
            </a:xfrm>
            <a:custGeom>
              <a:avLst/>
              <a:gdLst/>
              <a:ahLst/>
              <a:cxnLst/>
              <a:rect l="l" t="t" r="r" b="b"/>
              <a:pathLst>
                <a:path w="6180" h="16487" extrusionOk="0">
                  <a:moveTo>
                    <a:pt x="709" y="5496"/>
                  </a:moveTo>
                  <a:lnTo>
                    <a:pt x="806" y="5520"/>
                  </a:lnTo>
                  <a:lnTo>
                    <a:pt x="1050" y="5667"/>
                  </a:lnTo>
                  <a:lnTo>
                    <a:pt x="1270" y="5813"/>
                  </a:lnTo>
                  <a:lnTo>
                    <a:pt x="1344" y="5886"/>
                  </a:lnTo>
                  <a:lnTo>
                    <a:pt x="1368" y="5984"/>
                  </a:lnTo>
                  <a:lnTo>
                    <a:pt x="1344" y="6082"/>
                  </a:lnTo>
                  <a:lnTo>
                    <a:pt x="1319" y="6155"/>
                  </a:lnTo>
                  <a:lnTo>
                    <a:pt x="1221" y="6228"/>
                  </a:lnTo>
                  <a:lnTo>
                    <a:pt x="1124" y="6253"/>
                  </a:lnTo>
                  <a:lnTo>
                    <a:pt x="1050" y="6228"/>
                  </a:lnTo>
                  <a:lnTo>
                    <a:pt x="977" y="6204"/>
                  </a:lnTo>
                  <a:lnTo>
                    <a:pt x="782" y="6082"/>
                  </a:lnTo>
                  <a:lnTo>
                    <a:pt x="586" y="5960"/>
                  </a:lnTo>
                  <a:lnTo>
                    <a:pt x="513" y="5911"/>
                  </a:lnTo>
                  <a:lnTo>
                    <a:pt x="464" y="5838"/>
                  </a:lnTo>
                  <a:lnTo>
                    <a:pt x="464" y="5740"/>
                  </a:lnTo>
                  <a:lnTo>
                    <a:pt x="489" y="5642"/>
                  </a:lnTo>
                  <a:lnTo>
                    <a:pt x="538" y="5569"/>
                  </a:lnTo>
                  <a:lnTo>
                    <a:pt x="611" y="5520"/>
                  </a:lnTo>
                  <a:lnTo>
                    <a:pt x="709" y="5496"/>
                  </a:lnTo>
                  <a:close/>
                  <a:moveTo>
                    <a:pt x="1685" y="6351"/>
                  </a:moveTo>
                  <a:lnTo>
                    <a:pt x="1783" y="6375"/>
                  </a:lnTo>
                  <a:lnTo>
                    <a:pt x="1856" y="6448"/>
                  </a:lnTo>
                  <a:lnTo>
                    <a:pt x="2003" y="6668"/>
                  </a:lnTo>
                  <a:lnTo>
                    <a:pt x="2125" y="6888"/>
                  </a:lnTo>
                  <a:lnTo>
                    <a:pt x="2150" y="6986"/>
                  </a:lnTo>
                  <a:lnTo>
                    <a:pt x="2150" y="7083"/>
                  </a:lnTo>
                  <a:lnTo>
                    <a:pt x="2101" y="7156"/>
                  </a:lnTo>
                  <a:lnTo>
                    <a:pt x="2027" y="7230"/>
                  </a:lnTo>
                  <a:lnTo>
                    <a:pt x="1979" y="7254"/>
                  </a:lnTo>
                  <a:lnTo>
                    <a:pt x="1856" y="7254"/>
                  </a:lnTo>
                  <a:lnTo>
                    <a:pt x="1783" y="7230"/>
                  </a:lnTo>
                  <a:lnTo>
                    <a:pt x="1734" y="7181"/>
                  </a:lnTo>
                  <a:lnTo>
                    <a:pt x="1685" y="7132"/>
                  </a:lnTo>
                  <a:lnTo>
                    <a:pt x="1441" y="6741"/>
                  </a:lnTo>
                  <a:lnTo>
                    <a:pt x="1417" y="6644"/>
                  </a:lnTo>
                  <a:lnTo>
                    <a:pt x="1417" y="6546"/>
                  </a:lnTo>
                  <a:lnTo>
                    <a:pt x="1441" y="6448"/>
                  </a:lnTo>
                  <a:lnTo>
                    <a:pt x="1515" y="6399"/>
                  </a:lnTo>
                  <a:lnTo>
                    <a:pt x="1612" y="6351"/>
                  </a:lnTo>
                  <a:close/>
                  <a:moveTo>
                    <a:pt x="2247" y="7498"/>
                  </a:moveTo>
                  <a:lnTo>
                    <a:pt x="2345" y="7523"/>
                  </a:lnTo>
                  <a:lnTo>
                    <a:pt x="2418" y="7572"/>
                  </a:lnTo>
                  <a:lnTo>
                    <a:pt x="2467" y="7645"/>
                  </a:lnTo>
                  <a:lnTo>
                    <a:pt x="2662" y="8109"/>
                  </a:lnTo>
                  <a:lnTo>
                    <a:pt x="2662" y="8207"/>
                  </a:lnTo>
                  <a:lnTo>
                    <a:pt x="2638" y="8304"/>
                  </a:lnTo>
                  <a:lnTo>
                    <a:pt x="2589" y="8378"/>
                  </a:lnTo>
                  <a:lnTo>
                    <a:pt x="2516" y="8426"/>
                  </a:lnTo>
                  <a:lnTo>
                    <a:pt x="2418" y="8451"/>
                  </a:lnTo>
                  <a:lnTo>
                    <a:pt x="2345" y="8426"/>
                  </a:lnTo>
                  <a:lnTo>
                    <a:pt x="2272" y="8402"/>
                  </a:lnTo>
                  <a:lnTo>
                    <a:pt x="2223" y="8353"/>
                  </a:lnTo>
                  <a:lnTo>
                    <a:pt x="2198" y="8280"/>
                  </a:lnTo>
                  <a:lnTo>
                    <a:pt x="2027" y="7840"/>
                  </a:lnTo>
                  <a:lnTo>
                    <a:pt x="2003" y="7743"/>
                  </a:lnTo>
                  <a:lnTo>
                    <a:pt x="2027" y="7645"/>
                  </a:lnTo>
                  <a:lnTo>
                    <a:pt x="2076" y="7572"/>
                  </a:lnTo>
                  <a:lnTo>
                    <a:pt x="2150" y="7523"/>
                  </a:lnTo>
                  <a:lnTo>
                    <a:pt x="2247" y="7498"/>
                  </a:lnTo>
                  <a:close/>
                  <a:moveTo>
                    <a:pt x="2711" y="8720"/>
                  </a:moveTo>
                  <a:lnTo>
                    <a:pt x="2785" y="8744"/>
                  </a:lnTo>
                  <a:lnTo>
                    <a:pt x="2858" y="8793"/>
                  </a:lnTo>
                  <a:lnTo>
                    <a:pt x="2907" y="8866"/>
                  </a:lnTo>
                  <a:lnTo>
                    <a:pt x="3078" y="9355"/>
                  </a:lnTo>
                  <a:lnTo>
                    <a:pt x="3102" y="9452"/>
                  </a:lnTo>
                  <a:lnTo>
                    <a:pt x="3078" y="9526"/>
                  </a:lnTo>
                  <a:lnTo>
                    <a:pt x="3004" y="9599"/>
                  </a:lnTo>
                  <a:lnTo>
                    <a:pt x="2931" y="9648"/>
                  </a:lnTo>
                  <a:lnTo>
                    <a:pt x="2858" y="9672"/>
                  </a:lnTo>
                  <a:lnTo>
                    <a:pt x="2785" y="9672"/>
                  </a:lnTo>
                  <a:lnTo>
                    <a:pt x="2711" y="9623"/>
                  </a:lnTo>
                  <a:lnTo>
                    <a:pt x="2662" y="9574"/>
                  </a:lnTo>
                  <a:lnTo>
                    <a:pt x="2614" y="9501"/>
                  </a:lnTo>
                  <a:lnTo>
                    <a:pt x="2467" y="9037"/>
                  </a:lnTo>
                  <a:lnTo>
                    <a:pt x="2443" y="8939"/>
                  </a:lnTo>
                  <a:lnTo>
                    <a:pt x="2467" y="8842"/>
                  </a:lnTo>
                  <a:lnTo>
                    <a:pt x="2516" y="8768"/>
                  </a:lnTo>
                  <a:lnTo>
                    <a:pt x="2614" y="8720"/>
                  </a:lnTo>
                  <a:close/>
                  <a:moveTo>
                    <a:pt x="3224" y="9941"/>
                  </a:moveTo>
                  <a:lnTo>
                    <a:pt x="3297" y="10014"/>
                  </a:lnTo>
                  <a:lnTo>
                    <a:pt x="3346" y="10087"/>
                  </a:lnTo>
                  <a:lnTo>
                    <a:pt x="3542" y="10527"/>
                  </a:lnTo>
                  <a:lnTo>
                    <a:pt x="3566" y="10625"/>
                  </a:lnTo>
                  <a:lnTo>
                    <a:pt x="3566" y="10722"/>
                  </a:lnTo>
                  <a:lnTo>
                    <a:pt x="3517" y="10796"/>
                  </a:lnTo>
                  <a:lnTo>
                    <a:pt x="3444" y="10844"/>
                  </a:lnTo>
                  <a:lnTo>
                    <a:pt x="3322" y="10869"/>
                  </a:lnTo>
                  <a:lnTo>
                    <a:pt x="3273" y="10869"/>
                  </a:lnTo>
                  <a:lnTo>
                    <a:pt x="3200" y="10844"/>
                  </a:lnTo>
                  <a:lnTo>
                    <a:pt x="3151" y="10796"/>
                  </a:lnTo>
                  <a:lnTo>
                    <a:pt x="3102" y="10747"/>
                  </a:lnTo>
                  <a:lnTo>
                    <a:pt x="2907" y="10258"/>
                  </a:lnTo>
                  <a:lnTo>
                    <a:pt x="2882" y="10161"/>
                  </a:lnTo>
                  <a:lnTo>
                    <a:pt x="2907" y="10087"/>
                  </a:lnTo>
                  <a:lnTo>
                    <a:pt x="2955" y="10014"/>
                  </a:lnTo>
                  <a:lnTo>
                    <a:pt x="3029" y="9941"/>
                  </a:lnTo>
                  <a:close/>
                  <a:moveTo>
                    <a:pt x="3761" y="11089"/>
                  </a:moveTo>
                  <a:lnTo>
                    <a:pt x="3835" y="11137"/>
                  </a:lnTo>
                  <a:lnTo>
                    <a:pt x="3908" y="11211"/>
                  </a:lnTo>
                  <a:lnTo>
                    <a:pt x="4177" y="11577"/>
                  </a:lnTo>
                  <a:lnTo>
                    <a:pt x="4225" y="11675"/>
                  </a:lnTo>
                  <a:lnTo>
                    <a:pt x="4250" y="11748"/>
                  </a:lnTo>
                  <a:lnTo>
                    <a:pt x="4201" y="11846"/>
                  </a:lnTo>
                  <a:lnTo>
                    <a:pt x="4152" y="11919"/>
                  </a:lnTo>
                  <a:lnTo>
                    <a:pt x="4079" y="11968"/>
                  </a:lnTo>
                  <a:lnTo>
                    <a:pt x="3884" y="11968"/>
                  </a:lnTo>
                  <a:lnTo>
                    <a:pt x="3810" y="11895"/>
                  </a:lnTo>
                  <a:lnTo>
                    <a:pt x="3664" y="11675"/>
                  </a:lnTo>
                  <a:lnTo>
                    <a:pt x="3493" y="11455"/>
                  </a:lnTo>
                  <a:lnTo>
                    <a:pt x="3468" y="11382"/>
                  </a:lnTo>
                  <a:lnTo>
                    <a:pt x="3468" y="11284"/>
                  </a:lnTo>
                  <a:lnTo>
                    <a:pt x="3517" y="11186"/>
                  </a:lnTo>
                  <a:lnTo>
                    <a:pt x="3566" y="11137"/>
                  </a:lnTo>
                  <a:lnTo>
                    <a:pt x="3664" y="11089"/>
                  </a:lnTo>
                  <a:close/>
                  <a:moveTo>
                    <a:pt x="4616" y="12041"/>
                  </a:moveTo>
                  <a:lnTo>
                    <a:pt x="4714" y="12090"/>
                  </a:lnTo>
                  <a:lnTo>
                    <a:pt x="4909" y="12212"/>
                  </a:lnTo>
                  <a:lnTo>
                    <a:pt x="5105" y="12334"/>
                  </a:lnTo>
                  <a:lnTo>
                    <a:pt x="5178" y="12383"/>
                  </a:lnTo>
                  <a:lnTo>
                    <a:pt x="5227" y="12481"/>
                  </a:lnTo>
                  <a:lnTo>
                    <a:pt x="5227" y="12554"/>
                  </a:lnTo>
                  <a:lnTo>
                    <a:pt x="5202" y="12652"/>
                  </a:lnTo>
                  <a:lnTo>
                    <a:pt x="5154" y="12725"/>
                  </a:lnTo>
                  <a:lnTo>
                    <a:pt x="5105" y="12749"/>
                  </a:lnTo>
                  <a:lnTo>
                    <a:pt x="5056" y="12774"/>
                  </a:lnTo>
                  <a:lnTo>
                    <a:pt x="4983" y="12798"/>
                  </a:lnTo>
                  <a:lnTo>
                    <a:pt x="4885" y="12774"/>
                  </a:lnTo>
                  <a:lnTo>
                    <a:pt x="4641" y="12627"/>
                  </a:lnTo>
                  <a:lnTo>
                    <a:pt x="4421" y="12481"/>
                  </a:lnTo>
                  <a:lnTo>
                    <a:pt x="4348" y="12407"/>
                  </a:lnTo>
                  <a:lnTo>
                    <a:pt x="4323" y="12310"/>
                  </a:lnTo>
                  <a:lnTo>
                    <a:pt x="4323" y="12236"/>
                  </a:lnTo>
                  <a:lnTo>
                    <a:pt x="4372" y="12139"/>
                  </a:lnTo>
                  <a:lnTo>
                    <a:pt x="4445" y="12066"/>
                  </a:lnTo>
                  <a:lnTo>
                    <a:pt x="4543" y="12041"/>
                  </a:lnTo>
                  <a:close/>
                  <a:moveTo>
                    <a:pt x="0" y="1"/>
                  </a:moveTo>
                  <a:lnTo>
                    <a:pt x="0" y="5325"/>
                  </a:lnTo>
                  <a:lnTo>
                    <a:pt x="74" y="5349"/>
                  </a:lnTo>
                  <a:lnTo>
                    <a:pt x="147" y="5422"/>
                  </a:lnTo>
                  <a:lnTo>
                    <a:pt x="171" y="5496"/>
                  </a:lnTo>
                  <a:lnTo>
                    <a:pt x="171" y="5569"/>
                  </a:lnTo>
                  <a:lnTo>
                    <a:pt x="171" y="5642"/>
                  </a:lnTo>
                  <a:lnTo>
                    <a:pt x="122" y="5716"/>
                  </a:lnTo>
                  <a:lnTo>
                    <a:pt x="74" y="5764"/>
                  </a:lnTo>
                  <a:lnTo>
                    <a:pt x="0" y="5789"/>
                  </a:lnTo>
                  <a:lnTo>
                    <a:pt x="0" y="13360"/>
                  </a:lnTo>
                  <a:lnTo>
                    <a:pt x="6179" y="16486"/>
                  </a:lnTo>
                  <a:lnTo>
                    <a:pt x="6179" y="13116"/>
                  </a:lnTo>
                  <a:lnTo>
                    <a:pt x="5935" y="13091"/>
                  </a:lnTo>
                  <a:lnTo>
                    <a:pt x="5691" y="13042"/>
                  </a:lnTo>
                  <a:lnTo>
                    <a:pt x="5593" y="12994"/>
                  </a:lnTo>
                  <a:lnTo>
                    <a:pt x="5520" y="12945"/>
                  </a:lnTo>
                  <a:lnTo>
                    <a:pt x="5495" y="12847"/>
                  </a:lnTo>
                  <a:lnTo>
                    <a:pt x="5495" y="12749"/>
                  </a:lnTo>
                  <a:lnTo>
                    <a:pt x="5520" y="12676"/>
                  </a:lnTo>
                  <a:lnTo>
                    <a:pt x="5593" y="12603"/>
                  </a:lnTo>
                  <a:lnTo>
                    <a:pt x="5691" y="12554"/>
                  </a:lnTo>
                  <a:lnTo>
                    <a:pt x="5789" y="12554"/>
                  </a:lnTo>
                  <a:lnTo>
                    <a:pt x="6179" y="12627"/>
                  </a:lnTo>
                  <a:lnTo>
                    <a:pt x="6179" y="3127"/>
                  </a:lnTo>
                  <a:lnTo>
                    <a:pt x="0" y="1"/>
                  </a:lnTo>
                  <a:close/>
                </a:path>
              </a:pathLst>
            </a:custGeom>
            <a:solidFill>
              <a:srgbClr val="3468BC"/>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616" name="Google Shape;616;p17"/>
            <p:cNvSpPr/>
            <p:nvPr/>
          </p:nvSpPr>
          <p:spPr>
            <a:xfrm>
              <a:off x="3918650" y="293075"/>
              <a:ext cx="153900" cy="407275"/>
            </a:xfrm>
            <a:custGeom>
              <a:avLst/>
              <a:gdLst/>
              <a:ahLst/>
              <a:cxnLst/>
              <a:rect l="l" t="t" r="r" b="b"/>
              <a:pathLst>
                <a:path w="6156" h="16291" extrusionOk="0">
                  <a:moveTo>
                    <a:pt x="5349" y="5495"/>
                  </a:moveTo>
                  <a:lnTo>
                    <a:pt x="5447" y="5520"/>
                  </a:lnTo>
                  <a:lnTo>
                    <a:pt x="5520" y="5569"/>
                  </a:lnTo>
                  <a:lnTo>
                    <a:pt x="5569" y="5666"/>
                  </a:lnTo>
                  <a:lnTo>
                    <a:pt x="5569" y="5764"/>
                  </a:lnTo>
                  <a:lnTo>
                    <a:pt x="5545" y="5837"/>
                  </a:lnTo>
                  <a:lnTo>
                    <a:pt x="5496" y="5935"/>
                  </a:lnTo>
                  <a:lnTo>
                    <a:pt x="5423" y="5984"/>
                  </a:lnTo>
                  <a:lnTo>
                    <a:pt x="5203" y="6057"/>
                  </a:lnTo>
                  <a:lnTo>
                    <a:pt x="5008" y="6155"/>
                  </a:lnTo>
                  <a:lnTo>
                    <a:pt x="4934" y="6179"/>
                  </a:lnTo>
                  <a:lnTo>
                    <a:pt x="4812" y="6179"/>
                  </a:lnTo>
                  <a:lnTo>
                    <a:pt x="4763" y="6155"/>
                  </a:lnTo>
                  <a:lnTo>
                    <a:pt x="4714" y="6106"/>
                  </a:lnTo>
                  <a:lnTo>
                    <a:pt x="4666" y="6057"/>
                  </a:lnTo>
                  <a:lnTo>
                    <a:pt x="4641" y="5959"/>
                  </a:lnTo>
                  <a:lnTo>
                    <a:pt x="4641" y="5862"/>
                  </a:lnTo>
                  <a:lnTo>
                    <a:pt x="4690" y="5788"/>
                  </a:lnTo>
                  <a:lnTo>
                    <a:pt x="4763" y="5740"/>
                  </a:lnTo>
                  <a:lnTo>
                    <a:pt x="5008" y="5617"/>
                  </a:lnTo>
                  <a:lnTo>
                    <a:pt x="5252" y="5520"/>
                  </a:lnTo>
                  <a:lnTo>
                    <a:pt x="5349" y="5495"/>
                  </a:lnTo>
                  <a:close/>
                  <a:moveTo>
                    <a:pt x="4250" y="6155"/>
                  </a:moveTo>
                  <a:lnTo>
                    <a:pt x="4348" y="6179"/>
                  </a:lnTo>
                  <a:lnTo>
                    <a:pt x="4421" y="6252"/>
                  </a:lnTo>
                  <a:lnTo>
                    <a:pt x="4470" y="6326"/>
                  </a:lnTo>
                  <a:lnTo>
                    <a:pt x="4470" y="6423"/>
                  </a:lnTo>
                  <a:lnTo>
                    <a:pt x="4446" y="6497"/>
                  </a:lnTo>
                  <a:lnTo>
                    <a:pt x="4397" y="6594"/>
                  </a:lnTo>
                  <a:lnTo>
                    <a:pt x="4226" y="6741"/>
                  </a:lnTo>
                  <a:lnTo>
                    <a:pt x="4079" y="6912"/>
                  </a:lnTo>
                  <a:lnTo>
                    <a:pt x="3982" y="6985"/>
                  </a:lnTo>
                  <a:lnTo>
                    <a:pt x="3884" y="7010"/>
                  </a:lnTo>
                  <a:lnTo>
                    <a:pt x="3811" y="6985"/>
                  </a:lnTo>
                  <a:lnTo>
                    <a:pt x="3738" y="6936"/>
                  </a:lnTo>
                  <a:lnTo>
                    <a:pt x="3664" y="6863"/>
                  </a:lnTo>
                  <a:lnTo>
                    <a:pt x="3640" y="6790"/>
                  </a:lnTo>
                  <a:lnTo>
                    <a:pt x="3664" y="6692"/>
                  </a:lnTo>
                  <a:lnTo>
                    <a:pt x="3713" y="6594"/>
                  </a:lnTo>
                  <a:lnTo>
                    <a:pt x="3884" y="6399"/>
                  </a:lnTo>
                  <a:lnTo>
                    <a:pt x="4079" y="6228"/>
                  </a:lnTo>
                  <a:lnTo>
                    <a:pt x="4153" y="6179"/>
                  </a:lnTo>
                  <a:lnTo>
                    <a:pt x="4250" y="6155"/>
                  </a:lnTo>
                  <a:close/>
                  <a:moveTo>
                    <a:pt x="3469" y="7156"/>
                  </a:moveTo>
                  <a:lnTo>
                    <a:pt x="3542" y="7205"/>
                  </a:lnTo>
                  <a:lnTo>
                    <a:pt x="3615" y="7254"/>
                  </a:lnTo>
                  <a:lnTo>
                    <a:pt x="3664" y="7351"/>
                  </a:lnTo>
                  <a:lnTo>
                    <a:pt x="3664" y="7449"/>
                  </a:lnTo>
                  <a:lnTo>
                    <a:pt x="3640" y="7547"/>
                  </a:lnTo>
                  <a:lnTo>
                    <a:pt x="3396" y="7962"/>
                  </a:lnTo>
                  <a:lnTo>
                    <a:pt x="3371" y="8011"/>
                  </a:lnTo>
                  <a:lnTo>
                    <a:pt x="3298" y="8060"/>
                  </a:lnTo>
                  <a:lnTo>
                    <a:pt x="3249" y="8084"/>
                  </a:lnTo>
                  <a:lnTo>
                    <a:pt x="3176" y="8084"/>
                  </a:lnTo>
                  <a:lnTo>
                    <a:pt x="3078" y="8060"/>
                  </a:lnTo>
                  <a:lnTo>
                    <a:pt x="3005" y="8011"/>
                  </a:lnTo>
                  <a:lnTo>
                    <a:pt x="2956" y="7913"/>
                  </a:lnTo>
                  <a:lnTo>
                    <a:pt x="2932" y="7840"/>
                  </a:lnTo>
                  <a:lnTo>
                    <a:pt x="2956" y="7742"/>
                  </a:lnTo>
                  <a:lnTo>
                    <a:pt x="3225" y="7278"/>
                  </a:lnTo>
                  <a:lnTo>
                    <a:pt x="3273" y="7205"/>
                  </a:lnTo>
                  <a:lnTo>
                    <a:pt x="3371" y="7180"/>
                  </a:lnTo>
                  <a:lnTo>
                    <a:pt x="3469" y="7156"/>
                  </a:lnTo>
                  <a:close/>
                  <a:moveTo>
                    <a:pt x="2858" y="8328"/>
                  </a:moveTo>
                  <a:lnTo>
                    <a:pt x="2956" y="8353"/>
                  </a:lnTo>
                  <a:lnTo>
                    <a:pt x="3029" y="8402"/>
                  </a:lnTo>
                  <a:lnTo>
                    <a:pt x="3078" y="8475"/>
                  </a:lnTo>
                  <a:lnTo>
                    <a:pt x="3103" y="8573"/>
                  </a:lnTo>
                  <a:lnTo>
                    <a:pt x="3103" y="8670"/>
                  </a:lnTo>
                  <a:lnTo>
                    <a:pt x="2932" y="9110"/>
                  </a:lnTo>
                  <a:lnTo>
                    <a:pt x="2907" y="9183"/>
                  </a:lnTo>
                  <a:lnTo>
                    <a:pt x="2858" y="9232"/>
                  </a:lnTo>
                  <a:lnTo>
                    <a:pt x="2785" y="9281"/>
                  </a:lnTo>
                  <a:lnTo>
                    <a:pt x="2638" y="9281"/>
                  </a:lnTo>
                  <a:lnTo>
                    <a:pt x="2541" y="9232"/>
                  </a:lnTo>
                  <a:lnTo>
                    <a:pt x="2492" y="9159"/>
                  </a:lnTo>
                  <a:lnTo>
                    <a:pt x="2468" y="9061"/>
                  </a:lnTo>
                  <a:lnTo>
                    <a:pt x="2468" y="8963"/>
                  </a:lnTo>
                  <a:lnTo>
                    <a:pt x="2638" y="8499"/>
                  </a:lnTo>
                  <a:lnTo>
                    <a:pt x="2687" y="8402"/>
                  </a:lnTo>
                  <a:lnTo>
                    <a:pt x="2761" y="8353"/>
                  </a:lnTo>
                  <a:lnTo>
                    <a:pt x="2858" y="8328"/>
                  </a:lnTo>
                  <a:close/>
                  <a:moveTo>
                    <a:pt x="2541" y="9574"/>
                  </a:moveTo>
                  <a:lnTo>
                    <a:pt x="2638" y="9623"/>
                  </a:lnTo>
                  <a:lnTo>
                    <a:pt x="2712" y="9696"/>
                  </a:lnTo>
                  <a:lnTo>
                    <a:pt x="2736" y="9769"/>
                  </a:lnTo>
                  <a:lnTo>
                    <a:pt x="2736" y="9867"/>
                  </a:lnTo>
                  <a:lnTo>
                    <a:pt x="2638" y="10355"/>
                  </a:lnTo>
                  <a:lnTo>
                    <a:pt x="2590" y="10429"/>
                  </a:lnTo>
                  <a:lnTo>
                    <a:pt x="2541" y="10502"/>
                  </a:lnTo>
                  <a:lnTo>
                    <a:pt x="2468" y="10526"/>
                  </a:lnTo>
                  <a:lnTo>
                    <a:pt x="2394" y="10551"/>
                  </a:lnTo>
                  <a:lnTo>
                    <a:pt x="2345" y="10551"/>
                  </a:lnTo>
                  <a:lnTo>
                    <a:pt x="2248" y="10502"/>
                  </a:lnTo>
                  <a:lnTo>
                    <a:pt x="2199" y="10429"/>
                  </a:lnTo>
                  <a:lnTo>
                    <a:pt x="2150" y="10355"/>
                  </a:lnTo>
                  <a:lnTo>
                    <a:pt x="2150" y="10258"/>
                  </a:lnTo>
                  <a:lnTo>
                    <a:pt x="2248" y="9769"/>
                  </a:lnTo>
                  <a:lnTo>
                    <a:pt x="2297" y="9672"/>
                  </a:lnTo>
                  <a:lnTo>
                    <a:pt x="2370" y="9598"/>
                  </a:lnTo>
                  <a:lnTo>
                    <a:pt x="2443" y="9574"/>
                  </a:lnTo>
                  <a:close/>
                  <a:moveTo>
                    <a:pt x="2297" y="10844"/>
                  </a:moveTo>
                  <a:lnTo>
                    <a:pt x="2394" y="10868"/>
                  </a:lnTo>
                  <a:lnTo>
                    <a:pt x="2468" y="10942"/>
                  </a:lnTo>
                  <a:lnTo>
                    <a:pt x="2516" y="11015"/>
                  </a:lnTo>
                  <a:lnTo>
                    <a:pt x="2516" y="11113"/>
                  </a:lnTo>
                  <a:lnTo>
                    <a:pt x="2492" y="11357"/>
                  </a:lnTo>
                  <a:lnTo>
                    <a:pt x="2468" y="11430"/>
                  </a:lnTo>
                  <a:lnTo>
                    <a:pt x="2419" y="11503"/>
                  </a:lnTo>
                  <a:lnTo>
                    <a:pt x="2345" y="11552"/>
                  </a:lnTo>
                  <a:lnTo>
                    <a:pt x="2248" y="11577"/>
                  </a:lnTo>
                  <a:lnTo>
                    <a:pt x="2223" y="11577"/>
                  </a:lnTo>
                  <a:lnTo>
                    <a:pt x="2126" y="11552"/>
                  </a:lnTo>
                  <a:lnTo>
                    <a:pt x="2052" y="11503"/>
                  </a:lnTo>
                  <a:lnTo>
                    <a:pt x="2028" y="11406"/>
                  </a:lnTo>
                  <a:lnTo>
                    <a:pt x="2003" y="11308"/>
                  </a:lnTo>
                  <a:lnTo>
                    <a:pt x="2028" y="11064"/>
                  </a:lnTo>
                  <a:lnTo>
                    <a:pt x="2052" y="10966"/>
                  </a:lnTo>
                  <a:lnTo>
                    <a:pt x="2126" y="10893"/>
                  </a:lnTo>
                  <a:lnTo>
                    <a:pt x="2199" y="10844"/>
                  </a:lnTo>
                  <a:close/>
                  <a:moveTo>
                    <a:pt x="6155" y="0"/>
                  </a:moveTo>
                  <a:lnTo>
                    <a:pt x="538" y="2858"/>
                  </a:lnTo>
                  <a:lnTo>
                    <a:pt x="416" y="2906"/>
                  </a:lnTo>
                  <a:lnTo>
                    <a:pt x="318" y="3004"/>
                  </a:lnTo>
                  <a:lnTo>
                    <a:pt x="221" y="3102"/>
                  </a:lnTo>
                  <a:lnTo>
                    <a:pt x="147" y="3224"/>
                  </a:lnTo>
                  <a:lnTo>
                    <a:pt x="74" y="3322"/>
                  </a:lnTo>
                  <a:lnTo>
                    <a:pt x="25" y="3444"/>
                  </a:lnTo>
                  <a:lnTo>
                    <a:pt x="1" y="3566"/>
                  </a:lnTo>
                  <a:lnTo>
                    <a:pt x="1" y="3688"/>
                  </a:lnTo>
                  <a:lnTo>
                    <a:pt x="1" y="15924"/>
                  </a:lnTo>
                  <a:lnTo>
                    <a:pt x="1" y="16046"/>
                  </a:lnTo>
                  <a:lnTo>
                    <a:pt x="50" y="16119"/>
                  </a:lnTo>
                  <a:lnTo>
                    <a:pt x="98" y="16193"/>
                  </a:lnTo>
                  <a:lnTo>
                    <a:pt x="172" y="16241"/>
                  </a:lnTo>
                  <a:lnTo>
                    <a:pt x="245" y="16266"/>
                  </a:lnTo>
                  <a:lnTo>
                    <a:pt x="343" y="16290"/>
                  </a:lnTo>
                  <a:lnTo>
                    <a:pt x="465" y="16266"/>
                  </a:lnTo>
                  <a:lnTo>
                    <a:pt x="563" y="16217"/>
                  </a:lnTo>
                  <a:lnTo>
                    <a:pt x="6155" y="13360"/>
                  </a:lnTo>
                  <a:lnTo>
                    <a:pt x="6155" y="5813"/>
                  </a:lnTo>
                  <a:lnTo>
                    <a:pt x="6009" y="5813"/>
                  </a:lnTo>
                  <a:lnTo>
                    <a:pt x="5936" y="5764"/>
                  </a:lnTo>
                  <a:lnTo>
                    <a:pt x="5887" y="5691"/>
                  </a:lnTo>
                  <a:lnTo>
                    <a:pt x="5862" y="5593"/>
                  </a:lnTo>
                  <a:lnTo>
                    <a:pt x="5887" y="5495"/>
                  </a:lnTo>
                  <a:lnTo>
                    <a:pt x="5936" y="5422"/>
                  </a:lnTo>
                  <a:lnTo>
                    <a:pt x="6009" y="5373"/>
                  </a:lnTo>
                  <a:lnTo>
                    <a:pt x="6082" y="5349"/>
                  </a:lnTo>
                  <a:lnTo>
                    <a:pt x="6155" y="5324"/>
                  </a:lnTo>
                  <a:lnTo>
                    <a:pt x="6155" y="0"/>
                  </a:lnTo>
                  <a:close/>
                </a:path>
              </a:pathLst>
            </a:custGeom>
            <a:solidFill>
              <a:srgbClr val="3468BC"/>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617" name="Google Shape;617;p17"/>
            <p:cNvSpPr/>
            <p:nvPr/>
          </p:nvSpPr>
          <p:spPr>
            <a:xfrm>
              <a:off x="4253250" y="298550"/>
              <a:ext cx="153900" cy="406675"/>
            </a:xfrm>
            <a:custGeom>
              <a:avLst/>
              <a:gdLst/>
              <a:ahLst/>
              <a:cxnLst/>
              <a:rect l="l" t="t" r="r" b="b"/>
              <a:pathLst>
                <a:path w="6156" h="16267" extrusionOk="0">
                  <a:moveTo>
                    <a:pt x="3713" y="4348"/>
                  </a:moveTo>
                  <a:lnTo>
                    <a:pt x="3737" y="4373"/>
                  </a:lnTo>
                  <a:lnTo>
                    <a:pt x="3786" y="4397"/>
                  </a:lnTo>
                  <a:lnTo>
                    <a:pt x="3811" y="4421"/>
                  </a:lnTo>
                  <a:lnTo>
                    <a:pt x="3835" y="4544"/>
                  </a:lnTo>
                  <a:lnTo>
                    <a:pt x="3811" y="4666"/>
                  </a:lnTo>
                  <a:lnTo>
                    <a:pt x="3737" y="4812"/>
                  </a:lnTo>
                  <a:lnTo>
                    <a:pt x="3224" y="5716"/>
                  </a:lnTo>
                  <a:lnTo>
                    <a:pt x="3762" y="6009"/>
                  </a:lnTo>
                  <a:lnTo>
                    <a:pt x="3786" y="6033"/>
                  </a:lnTo>
                  <a:lnTo>
                    <a:pt x="3811" y="6082"/>
                  </a:lnTo>
                  <a:lnTo>
                    <a:pt x="3835" y="6180"/>
                  </a:lnTo>
                  <a:lnTo>
                    <a:pt x="3811" y="6326"/>
                  </a:lnTo>
                  <a:lnTo>
                    <a:pt x="3762" y="6473"/>
                  </a:lnTo>
                  <a:lnTo>
                    <a:pt x="3664" y="6595"/>
                  </a:lnTo>
                  <a:lnTo>
                    <a:pt x="3566" y="6668"/>
                  </a:lnTo>
                  <a:lnTo>
                    <a:pt x="3444" y="6717"/>
                  </a:lnTo>
                  <a:lnTo>
                    <a:pt x="3395" y="6717"/>
                  </a:lnTo>
                  <a:lnTo>
                    <a:pt x="3371" y="6693"/>
                  </a:lnTo>
                  <a:lnTo>
                    <a:pt x="2834" y="6400"/>
                  </a:lnTo>
                  <a:lnTo>
                    <a:pt x="2321" y="7303"/>
                  </a:lnTo>
                  <a:lnTo>
                    <a:pt x="2223" y="7426"/>
                  </a:lnTo>
                  <a:lnTo>
                    <a:pt x="2125" y="7499"/>
                  </a:lnTo>
                  <a:lnTo>
                    <a:pt x="2003" y="7548"/>
                  </a:lnTo>
                  <a:lnTo>
                    <a:pt x="1954" y="7548"/>
                  </a:lnTo>
                  <a:lnTo>
                    <a:pt x="1930" y="7523"/>
                  </a:lnTo>
                  <a:lnTo>
                    <a:pt x="1881" y="7499"/>
                  </a:lnTo>
                  <a:lnTo>
                    <a:pt x="1857" y="7450"/>
                  </a:lnTo>
                  <a:lnTo>
                    <a:pt x="1832" y="7352"/>
                  </a:lnTo>
                  <a:lnTo>
                    <a:pt x="1857" y="7206"/>
                  </a:lnTo>
                  <a:lnTo>
                    <a:pt x="1930" y="7059"/>
                  </a:lnTo>
                  <a:lnTo>
                    <a:pt x="2443" y="6156"/>
                  </a:lnTo>
                  <a:lnTo>
                    <a:pt x="1906" y="5862"/>
                  </a:lnTo>
                  <a:lnTo>
                    <a:pt x="1881" y="5838"/>
                  </a:lnTo>
                  <a:lnTo>
                    <a:pt x="1857" y="5789"/>
                  </a:lnTo>
                  <a:lnTo>
                    <a:pt x="1832" y="5691"/>
                  </a:lnTo>
                  <a:lnTo>
                    <a:pt x="1857" y="5569"/>
                  </a:lnTo>
                  <a:lnTo>
                    <a:pt x="1906" y="5423"/>
                  </a:lnTo>
                  <a:lnTo>
                    <a:pt x="2003" y="5301"/>
                  </a:lnTo>
                  <a:lnTo>
                    <a:pt x="2101" y="5203"/>
                  </a:lnTo>
                  <a:lnTo>
                    <a:pt x="2223" y="5179"/>
                  </a:lnTo>
                  <a:lnTo>
                    <a:pt x="2272" y="5179"/>
                  </a:lnTo>
                  <a:lnTo>
                    <a:pt x="2296" y="5203"/>
                  </a:lnTo>
                  <a:lnTo>
                    <a:pt x="2834" y="5496"/>
                  </a:lnTo>
                  <a:lnTo>
                    <a:pt x="3347" y="4592"/>
                  </a:lnTo>
                  <a:lnTo>
                    <a:pt x="3444" y="4470"/>
                  </a:lnTo>
                  <a:lnTo>
                    <a:pt x="3542" y="4373"/>
                  </a:lnTo>
                  <a:lnTo>
                    <a:pt x="3664" y="4348"/>
                  </a:lnTo>
                  <a:close/>
                  <a:moveTo>
                    <a:pt x="3176" y="7303"/>
                  </a:moveTo>
                  <a:lnTo>
                    <a:pt x="3249" y="7328"/>
                  </a:lnTo>
                  <a:lnTo>
                    <a:pt x="3322" y="7401"/>
                  </a:lnTo>
                  <a:lnTo>
                    <a:pt x="3371" y="7474"/>
                  </a:lnTo>
                  <a:lnTo>
                    <a:pt x="3420" y="7743"/>
                  </a:lnTo>
                  <a:lnTo>
                    <a:pt x="3420" y="7841"/>
                  </a:lnTo>
                  <a:lnTo>
                    <a:pt x="3371" y="7914"/>
                  </a:lnTo>
                  <a:lnTo>
                    <a:pt x="3298" y="7987"/>
                  </a:lnTo>
                  <a:lnTo>
                    <a:pt x="3224" y="8012"/>
                  </a:lnTo>
                  <a:lnTo>
                    <a:pt x="3102" y="8012"/>
                  </a:lnTo>
                  <a:lnTo>
                    <a:pt x="3029" y="7963"/>
                  </a:lnTo>
                  <a:lnTo>
                    <a:pt x="2956" y="7914"/>
                  </a:lnTo>
                  <a:lnTo>
                    <a:pt x="2931" y="7816"/>
                  </a:lnTo>
                  <a:lnTo>
                    <a:pt x="2883" y="7596"/>
                  </a:lnTo>
                  <a:lnTo>
                    <a:pt x="2883" y="7499"/>
                  </a:lnTo>
                  <a:lnTo>
                    <a:pt x="2907" y="7426"/>
                  </a:lnTo>
                  <a:lnTo>
                    <a:pt x="2980" y="7352"/>
                  </a:lnTo>
                  <a:lnTo>
                    <a:pt x="3078" y="7303"/>
                  </a:lnTo>
                  <a:close/>
                  <a:moveTo>
                    <a:pt x="3249" y="8354"/>
                  </a:moveTo>
                  <a:lnTo>
                    <a:pt x="3347" y="8378"/>
                  </a:lnTo>
                  <a:lnTo>
                    <a:pt x="3444" y="8427"/>
                  </a:lnTo>
                  <a:lnTo>
                    <a:pt x="3493" y="8500"/>
                  </a:lnTo>
                  <a:lnTo>
                    <a:pt x="3518" y="8598"/>
                  </a:lnTo>
                  <a:lnTo>
                    <a:pt x="3542" y="9013"/>
                  </a:lnTo>
                  <a:lnTo>
                    <a:pt x="3518" y="9111"/>
                  </a:lnTo>
                  <a:lnTo>
                    <a:pt x="3518" y="9208"/>
                  </a:lnTo>
                  <a:lnTo>
                    <a:pt x="3469" y="9282"/>
                  </a:lnTo>
                  <a:lnTo>
                    <a:pt x="3371" y="9331"/>
                  </a:lnTo>
                  <a:lnTo>
                    <a:pt x="3273" y="9355"/>
                  </a:lnTo>
                  <a:lnTo>
                    <a:pt x="3176" y="9331"/>
                  </a:lnTo>
                  <a:lnTo>
                    <a:pt x="3102" y="9282"/>
                  </a:lnTo>
                  <a:lnTo>
                    <a:pt x="3054" y="9184"/>
                  </a:lnTo>
                  <a:lnTo>
                    <a:pt x="3029" y="9086"/>
                  </a:lnTo>
                  <a:lnTo>
                    <a:pt x="3054" y="9013"/>
                  </a:lnTo>
                  <a:lnTo>
                    <a:pt x="3029" y="8622"/>
                  </a:lnTo>
                  <a:lnTo>
                    <a:pt x="3054" y="8525"/>
                  </a:lnTo>
                  <a:lnTo>
                    <a:pt x="3102" y="8451"/>
                  </a:lnTo>
                  <a:lnTo>
                    <a:pt x="3176" y="8378"/>
                  </a:lnTo>
                  <a:lnTo>
                    <a:pt x="3249" y="8354"/>
                  </a:lnTo>
                  <a:close/>
                  <a:moveTo>
                    <a:pt x="3249" y="9648"/>
                  </a:moveTo>
                  <a:lnTo>
                    <a:pt x="3347" y="9697"/>
                  </a:lnTo>
                  <a:lnTo>
                    <a:pt x="3420" y="9746"/>
                  </a:lnTo>
                  <a:lnTo>
                    <a:pt x="3469" y="9843"/>
                  </a:lnTo>
                  <a:lnTo>
                    <a:pt x="3469" y="9941"/>
                  </a:lnTo>
                  <a:lnTo>
                    <a:pt x="3347" y="10454"/>
                  </a:lnTo>
                  <a:lnTo>
                    <a:pt x="3322" y="10527"/>
                  </a:lnTo>
                  <a:lnTo>
                    <a:pt x="3273" y="10576"/>
                  </a:lnTo>
                  <a:lnTo>
                    <a:pt x="3200" y="10601"/>
                  </a:lnTo>
                  <a:lnTo>
                    <a:pt x="3127" y="10625"/>
                  </a:lnTo>
                  <a:lnTo>
                    <a:pt x="3054" y="10625"/>
                  </a:lnTo>
                  <a:lnTo>
                    <a:pt x="2956" y="10576"/>
                  </a:lnTo>
                  <a:lnTo>
                    <a:pt x="2907" y="10503"/>
                  </a:lnTo>
                  <a:lnTo>
                    <a:pt x="2883" y="10405"/>
                  </a:lnTo>
                  <a:lnTo>
                    <a:pt x="2883" y="10307"/>
                  </a:lnTo>
                  <a:lnTo>
                    <a:pt x="2980" y="9868"/>
                  </a:lnTo>
                  <a:lnTo>
                    <a:pt x="3005" y="9770"/>
                  </a:lnTo>
                  <a:lnTo>
                    <a:pt x="3078" y="9697"/>
                  </a:lnTo>
                  <a:lnTo>
                    <a:pt x="3151" y="9648"/>
                  </a:lnTo>
                  <a:close/>
                  <a:moveTo>
                    <a:pt x="2858" y="10869"/>
                  </a:moveTo>
                  <a:lnTo>
                    <a:pt x="2931" y="10894"/>
                  </a:lnTo>
                  <a:lnTo>
                    <a:pt x="3005" y="10967"/>
                  </a:lnTo>
                  <a:lnTo>
                    <a:pt x="3054" y="11040"/>
                  </a:lnTo>
                  <a:lnTo>
                    <a:pt x="3078" y="11138"/>
                  </a:lnTo>
                  <a:lnTo>
                    <a:pt x="3029" y="11236"/>
                  </a:lnTo>
                  <a:lnTo>
                    <a:pt x="2907" y="11480"/>
                  </a:lnTo>
                  <a:lnTo>
                    <a:pt x="2736" y="11700"/>
                  </a:lnTo>
                  <a:lnTo>
                    <a:pt x="2663" y="11748"/>
                  </a:lnTo>
                  <a:lnTo>
                    <a:pt x="2565" y="11773"/>
                  </a:lnTo>
                  <a:lnTo>
                    <a:pt x="2467" y="11773"/>
                  </a:lnTo>
                  <a:lnTo>
                    <a:pt x="2394" y="11724"/>
                  </a:lnTo>
                  <a:lnTo>
                    <a:pt x="2345" y="11651"/>
                  </a:lnTo>
                  <a:lnTo>
                    <a:pt x="2321" y="11577"/>
                  </a:lnTo>
                  <a:lnTo>
                    <a:pt x="2321" y="11480"/>
                  </a:lnTo>
                  <a:lnTo>
                    <a:pt x="2370" y="11382"/>
                  </a:lnTo>
                  <a:lnTo>
                    <a:pt x="2492" y="11211"/>
                  </a:lnTo>
                  <a:lnTo>
                    <a:pt x="2614" y="11016"/>
                  </a:lnTo>
                  <a:lnTo>
                    <a:pt x="2663" y="10918"/>
                  </a:lnTo>
                  <a:lnTo>
                    <a:pt x="2760" y="10894"/>
                  </a:lnTo>
                  <a:lnTo>
                    <a:pt x="2858" y="10869"/>
                  </a:lnTo>
                  <a:close/>
                  <a:moveTo>
                    <a:pt x="2028" y="11846"/>
                  </a:moveTo>
                  <a:lnTo>
                    <a:pt x="2101" y="11871"/>
                  </a:lnTo>
                  <a:lnTo>
                    <a:pt x="2174" y="11944"/>
                  </a:lnTo>
                  <a:lnTo>
                    <a:pt x="2223" y="12041"/>
                  </a:lnTo>
                  <a:lnTo>
                    <a:pt x="2223" y="12115"/>
                  </a:lnTo>
                  <a:lnTo>
                    <a:pt x="2174" y="12212"/>
                  </a:lnTo>
                  <a:lnTo>
                    <a:pt x="2125" y="12286"/>
                  </a:lnTo>
                  <a:lnTo>
                    <a:pt x="1881" y="12432"/>
                  </a:lnTo>
                  <a:lnTo>
                    <a:pt x="1661" y="12554"/>
                  </a:lnTo>
                  <a:lnTo>
                    <a:pt x="1539" y="12579"/>
                  </a:lnTo>
                  <a:lnTo>
                    <a:pt x="1490" y="12554"/>
                  </a:lnTo>
                  <a:lnTo>
                    <a:pt x="1417" y="12530"/>
                  </a:lnTo>
                  <a:lnTo>
                    <a:pt x="1368" y="12481"/>
                  </a:lnTo>
                  <a:lnTo>
                    <a:pt x="1319" y="12432"/>
                  </a:lnTo>
                  <a:lnTo>
                    <a:pt x="1295" y="12335"/>
                  </a:lnTo>
                  <a:lnTo>
                    <a:pt x="1319" y="12237"/>
                  </a:lnTo>
                  <a:lnTo>
                    <a:pt x="1368" y="12164"/>
                  </a:lnTo>
                  <a:lnTo>
                    <a:pt x="1442" y="12115"/>
                  </a:lnTo>
                  <a:lnTo>
                    <a:pt x="1637" y="11993"/>
                  </a:lnTo>
                  <a:lnTo>
                    <a:pt x="1832" y="11871"/>
                  </a:lnTo>
                  <a:lnTo>
                    <a:pt x="1930" y="11846"/>
                  </a:lnTo>
                  <a:close/>
                  <a:moveTo>
                    <a:pt x="831" y="12335"/>
                  </a:moveTo>
                  <a:lnTo>
                    <a:pt x="929" y="12383"/>
                  </a:lnTo>
                  <a:lnTo>
                    <a:pt x="1002" y="12432"/>
                  </a:lnTo>
                  <a:lnTo>
                    <a:pt x="1026" y="12530"/>
                  </a:lnTo>
                  <a:lnTo>
                    <a:pt x="1026" y="12628"/>
                  </a:lnTo>
                  <a:lnTo>
                    <a:pt x="1002" y="12701"/>
                  </a:lnTo>
                  <a:lnTo>
                    <a:pt x="929" y="12774"/>
                  </a:lnTo>
                  <a:lnTo>
                    <a:pt x="855" y="12823"/>
                  </a:lnTo>
                  <a:lnTo>
                    <a:pt x="318" y="12896"/>
                  </a:lnTo>
                  <a:lnTo>
                    <a:pt x="294" y="12896"/>
                  </a:lnTo>
                  <a:lnTo>
                    <a:pt x="220" y="12872"/>
                  </a:lnTo>
                  <a:lnTo>
                    <a:pt x="147" y="12823"/>
                  </a:lnTo>
                  <a:lnTo>
                    <a:pt x="74" y="12774"/>
                  </a:lnTo>
                  <a:lnTo>
                    <a:pt x="49" y="12676"/>
                  </a:lnTo>
                  <a:lnTo>
                    <a:pt x="74" y="12579"/>
                  </a:lnTo>
                  <a:lnTo>
                    <a:pt x="123" y="12506"/>
                  </a:lnTo>
                  <a:lnTo>
                    <a:pt x="196" y="12432"/>
                  </a:lnTo>
                  <a:lnTo>
                    <a:pt x="269" y="12408"/>
                  </a:lnTo>
                  <a:lnTo>
                    <a:pt x="733" y="12335"/>
                  </a:lnTo>
                  <a:close/>
                  <a:moveTo>
                    <a:pt x="5691" y="1"/>
                  </a:moveTo>
                  <a:lnTo>
                    <a:pt x="5593" y="50"/>
                  </a:lnTo>
                  <a:lnTo>
                    <a:pt x="1" y="2907"/>
                  </a:lnTo>
                  <a:lnTo>
                    <a:pt x="1" y="16267"/>
                  </a:lnTo>
                  <a:lnTo>
                    <a:pt x="5618" y="13409"/>
                  </a:lnTo>
                  <a:lnTo>
                    <a:pt x="5740" y="13360"/>
                  </a:lnTo>
                  <a:lnTo>
                    <a:pt x="5838" y="13263"/>
                  </a:lnTo>
                  <a:lnTo>
                    <a:pt x="5935" y="13165"/>
                  </a:lnTo>
                  <a:lnTo>
                    <a:pt x="6009" y="13067"/>
                  </a:lnTo>
                  <a:lnTo>
                    <a:pt x="6082" y="12945"/>
                  </a:lnTo>
                  <a:lnTo>
                    <a:pt x="6131" y="12823"/>
                  </a:lnTo>
                  <a:lnTo>
                    <a:pt x="6155" y="12701"/>
                  </a:lnTo>
                  <a:lnTo>
                    <a:pt x="6155" y="12579"/>
                  </a:lnTo>
                  <a:lnTo>
                    <a:pt x="6155" y="343"/>
                  </a:lnTo>
                  <a:lnTo>
                    <a:pt x="6155" y="221"/>
                  </a:lnTo>
                  <a:lnTo>
                    <a:pt x="6106" y="147"/>
                  </a:lnTo>
                  <a:lnTo>
                    <a:pt x="6058" y="74"/>
                  </a:lnTo>
                  <a:lnTo>
                    <a:pt x="5984" y="25"/>
                  </a:lnTo>
                  <a:lnTo>
                    <a:pt x="5911" y="1"/>
                  </a:lnTo>
                  <a:close/>
                </a:path>
              </a:pathLst>
            </a:custGeom>
            <a:solidFill>
              <a:srgbClr val="3468BC"/>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grpSp>
      <p:grpSp>
        <p:nvGrpSpPr>
          <p:cNvPr id="618" name="Google Shape;618;p17"/>
          <p:cNvGrpSpPr/>
          <p:nvPr/>
        </p:nvGrpSpPr>
        <p:grpSpPr>
          <a:xfrm>
            <a:off x="5224998" y="3832568"/>
            <a:ext cx="2374932" cy="608558"/>
            <a:chOff x="5069698" y="3673268"/>
            <a:chExt cx="2374932" cy="608558"/>
          </a:xfrm>
        </p:grpSpPr>
        <p:grpSp>
          <p:nvGrpSpPr>
            <p:cNvPr id="619" name="Google Shape;619;p17"/>
            <p:cNvGrpSpPr/>
            <p:nvPr/>
          </p:nvGrpSpPr>
          <p:grpSpPr>
            <a:xfrm>
              <a:off x="5069698" y="3673268"/>
              <a:ext cx="412916" cy="608558"/>
              <a:chOff x="584925" y="922575"/>
              <a:chExt cx="415200" cy="502525"/>
            </a:xfrm>
          </p:grpSpPr>
          <p:sp>
            <p:nvSpPr>
              <p:cNvPr id="620" name="Google Shape;620;p17"/>
              <p:cNvSpPr/>
              <p:nvPr/>
            </p:nvSpPr>
            <p:spPr>
              <a:xfrm>
                <a:off x="584925" y="961025"/>
                <a:ext cx="378575" cy="464075"/>
              </a:xfrm>
              <a:custGeom>
                <a:avLst/>
                <a:gdLst/>
                <a:ahLst/>
                <a:cxnLst/>
                <a:rect l="l" t="t" r="r" b="b"/>
                <a:pathLst>
                  <a:path w="15143" h="18563" extrusionOk="0">
                    <a:moveTo>
                      <a:pt x="782" y="1"/>
                    </a:moveTo>
                    <a:lnTo>
                      <a:pt x="635" y="25"/>
                    </a:lnTo>
                    <a:lnTo>
                      <a:pt x="489" y="50"/>
                    </a:lnTo>
                    <a:lnTo>
                      <a:pt x="342" y="123"/>
                    </a:lnTo>
                    <a:lnTo>
                      <a:pt x="220" y="196"/>
                    </a:lnTo>
                    <a:lnTo>
                      <a:pt x="122" y="294"/>
                    </a:lnTo>
                    <a:lnTo>
                      <a:pt x="73" y="416"/>
                    </a:lnTo>
                    <a:lnTo>
                      <a:pt x="24" y="563"/>
                    </a:lnTo>
                    <a:lnTo>
                      <a:pt x="0" y="709"/>
                    </a:lnTo>
                    <a:lnTo>
                      <a:pt x="0" y="17708"/>
                    </a:lnTo>
                    <a:lnTo>
                      <a:pt x="24" y="17879"/>
                    </a:lnTo>
                    <a:lnTo>
                      <a:pt x="73" y="18025"/>
                    </a:lnTo>
                    <a:lnTo>
                      <a:pt x="122" y="18172"/>
                    </a:lnTo>
                    <a:lnTo>
                      <a:pt x="220" y="18294"/>
                    </a:lnTo>
                    <a:lnTo>
                      <a:pt x="342" y="18416"/>
                    </a:lnTo>
                    <a:lnTo>
                      <a:pt x="489" y="18489"/>
                    </a:lnTo>
                    <a:lnTo>
                      <a:pt x="635" y="18538"/>
                    </a:lnTo>
                    <a:lnTo>
                      <a:pt x="782" y="18562"/>
                    </a:lnTo>
                    <a:lnTo>
                      <a:pt x="14361" y="18562"/>
                    </a:lnTo>
                    <a:lnTo>
                      <a:pt x="14507" y="18538"/>
                    </a:lnTo>
                    <a:lnTo>
                      <a:pt x="14654" y="18489"/>
                    </a:lnTo>
                    <a:lnTo>
                      <a:pt x="14800" y="18416"/>
                    </a:lnTo>
                    <a:lnTo>
                      <a:pt x="14923" y="18294"/>
                    </a:lnTo>
                    <a:lnTo>
                      <a:pt x="15020" y="18172"/>
                    </a:lnTo>
                    <a:lnTo>
                      <a:pt x="15069" y="18025"/>
                    </a:lnTo>
                    <a:lnTo>
                      <a:pt x="15118" y="17879"/>
                    </a:lnTo>
                    <a:lnTo>
                      <a:pt x="15142" y="17708"/>
                    </a:lnTo>
                    <a:lnTo>
                      <a:pt x="15142" y="17586"/>
                    </a:lnTo>
                    <a:lnTo>
                      <a:pt x="1759" y="17586"/>
                    </a:lnTo>
                    <a:lnTo>
                      <a:pt x="1612" y="17561"/>
                    </a:lnTo>
                    <a:lnTo>
                      <a:pt x="1465" y="17512"/>
                    </a:lnTo>
                    <a:lnTo>
                      <a:pt x="1319" y="17439"/>
                    </a:lnTo>
                    <a:lnTo>
                      <a:pt x="1197" y="17317"/>
                    </a:lnTo>
                    <a:lnTo>
                      <a:pt x="1099" y="17195"/>
                    </a:lnTo>
                    <a:lnTo>
                      <a:pt x="1050" y="17048"/>
                    </a:lnTo>
                    <a:lnTo>
                      <a:pt x="1001" y="16902"/>
                    </a:lnTo>
                    <a:lnTo>
                      <a:pt x="977" y="16731"/>
                    </a:lnTo>
                    <a:lnTo>
                      <a:pt x="977" y="1"/>
                    </a:lnTo>
                    <a:close/>
                  </a:path>
                </a:pathLst>
              </a:custGeom>
              <a:solidFill>
                <a:schemeClr val="accent2"/>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621" name="Google Shape;621;p17"/>
              <p:cNvSpPr/>
              <p:nvPr/>
            </p:nvSpPr>
            <p:spPr>
              <a:xfrm>
                <a:off x="621550" y="922575"/>
                <a:ext cx="378575" cy="464050"/>
              </a:xfrm>
              <a:custGeom>
                <a:avLst/>
                <a:gdLst/>
                <a:ahLst/>
                <a:cxnLst/>
                <a:rect l="l" t="t" r="r" b="b"/>
                <a:pathLst>
                  <a:path w="15143" h="18562" extrusionOk="0">
                    <a:moveTo>
                      <a:pt x="13140" y="6472"/>
                    </a:moveTo>
                    <a:lnTo>
                      <a:pt x="13238" y="6497"/>
                    </a:lnTo>
                    <a:lnTo>
                      <a:pt x="13311" y="6546"/>
                    </a:lnTo>
                    <a:lnTo>
                      <a:pt x="13360" y="6619"/>
                    </a:lnTo>
                    <a:lnTo>
                      <a:pt x="13384" y="6717"/>
                    </a:lnTo>
                    <a:lnTo>
                      <a:pt x="13360" y="6814"/>
                    </a:lnTo>
                    <a:lnTo>
                      <a:pt x="13311" y="6888"/>
                    </a:lnTo>
                    <a:lnTo>
                      <a:pt x="13238" y="6936"/>
                    </a:lnTo>
                    <a:lnTo>
                      <a:pt x="13140" y="6961"/>
                    </a:lnTo>
                    <a:lnTo>
                      <a:pt x="2003" y="6961"/>
                    </a:lnTo>
                    <a:lnTo>
                      <a:pt x="1905" y="6936"/>
                    </a:lnTo>
                    <a:lnTo>
                      <a:pt x="1832" y="6888"/>
                    </a:lnTo>
                    <a:lnTo>
                      <a:pt x="1783" y="6814"/>
                    </a:lnTo>
                    <a:lnTo>
                      <a:pt x="1759" y="6717"/>
                    </a:lnTo>
                    <a:lnTo>
                      <a:pt x="1783" y="6619"/>
                    </a:lnTo>
                    <a:lnTo>
                      <a:pt x="1832" y="6546"/>
                    </a:lnTo>
                    <a:lnTo>
                      <a:pt x="1905" y="6497"/>
                    </a:lnTo>
                    <a:lnTo>
                      <a:pt x="2003" y="6472"/>
                    </a:lnTo>
                    <a:close/>
                    <a:moveTo>
                      <a:pt x="13238" y="8793"/>
                    </a:moveTo>
                    <a:lnTo>
                      <a:pt x="13311" y="8866"/>
                    </a:lnTo>
                    <a:lnTo>
                      <a:pt x="13360" y="8939"/>
                    </a:lnTo>
                    <a:lnTo>
                      <a:pt x="13384" y="9037"/>
                    </a:lnTo>
                    <a:lnTo>
                      <a:pt x="13360" y="9135"/>
                    </a:lnTo>
                    <a:lnTo>
                      <a:pt x="13311" y="9208"/>
                    </a:lnTo>
                    <a:lnTo>
                      <a:pt x="13238" y="9257"/>
                    </a:lnTo>
                    <a:lnTo>
                      <a:pt x="13140" y="9281"/>
                    </a:lnTo>
                    <a:lnTo>
                      <a:pt x="2003" y="9281"/>
                    </a:lnTo>
                    <a:lnTo>
                      <a:pt x="1905" y="9257"/>
                    </a:lnTo>
                    <a:lnTo>
                      <a:pt x="1832" y="9208"/>
                    </a:lnTo>
                    <a:lnTo>
                      <a:pt x="1783" y="9135"/>
                    </a:lnTo>
                    <a:lnTo>
                      <a:pt x="1759" y="9037"/>
                    </a:lnTo>
                    <a:lnTo>
                      <a:pt x="1783" y="8939"/>
                    </a:lnTo>
                    <a:lnTo>
                      <a:pt x="1832" y="8866"/>
                    </a:lnTo>
                    <a:lnTo>
                      <a:pt x="1905" y="8793"/>
                    </a:lnTo>
                    <a:close/>
                    <a:moveTo>
                      <a:pt x="13140" y="11088"/>
                    </a:moveTo>
                    <a:lnTo>
                      <a:pt x="13238" y="11113"/>
                    </a:lnTo>
                    <a:lnTo>
                      <a:pt x="13311" y="11162"/>
                    </a:lnTo>
                    <a:lnTo>
                      <a:pt x="13360" y="11235"/>
                    </a:lnTo>
                    <a:lnTo>
                      <a:pt x="13384" y="11333"/>
                    </a:lnTo>
                    <a:lnTo>
                      <a:pt x="13360" y="11430"/>
                    </a:lnTo>
                    <a:lnTo>
                      <a:pt x="13311" y="11504"/>
                    </a:lnTo>
                    <a:lnTo>
                      <a:pt x="13238" y="11552"/>
                    </a:lnTo>
                    <a:lnTo>
                      <a:pt x="13140" y="11577"/>
                    </a:lnTo>
                    <a:lnTo>
                      <a:pt x="2003" y="11577"/>
                    </a:lnTo>
                    <a:lnTo>
                      <a:pt x="1905" y="11552"/>
                    </a:lnTo>
                    <a:lnTo>
                      <a:pt x="1832" y="11504"/>
                    </a:lnTo>
                    <a:lnTo>
                      <a:pt x="1783" y="11430"/>
                    </a:lnTo>
                    <a:lnTo>
                      <a:pt x="1759" y="11333"/>
                    </a:lnTo>
                    <a:lnTo>
                      <a:pt x="1783" y="11235"/>
                    </a:lnTo>
                    <a:lnTo>
                      <a:pt x="1832" y="11162"/>
                    </a:lnTo>
                    <a:lnTo>
                      <a:pt x="1905" y="11113"/>
                    </a:lnTo>
                    <a:lnTo>
                      <a:pt x="2003" y="11088"/>
                    </a:lnTo>
                    <a:close/>
                    <a:moveTo>
                      <a:pt x="8255" y="13409"/>
                    </a:moveTo>
                    <a:lnTo>
                      <a:pt x="8353" y="13433"/>
                    </a:lnTo>
                    <a:lnTo>
                      <a:pt x="8426" y="13482"/>
                    </a:lnTo>
                    <a:lnTo>
                      <a:pt x="8475" y="13555"/>
                    </a:lnTo>
                    <a:lnTo>
                      <a:pt x="8500" y="13653"/>
                    </a:lnTo>
                    <a:lnTo>
                      <a:pt x="8475" y="13750"/>
                    </a:lnTo>
                    <a:lnTo>
                      <a:pt x="8426" y="13824"/>
                    </a:lnTo>
                    <a:lnTo>
                      <a:pt x="8353" y="13873"/>
                    </a:lnTo>
                    <a:lnTo>
                      <a:pt x="8255" y="13897"/>
                    </a:lnTo>
                    <a:lnTo>
                      <a:pt x="2003" y="13897"/>
                    </a:lnTo>
                    <a:lnTo>
                      <a:pt x="1905" y="13873"/>
                    </a:lnTo>
                    <a:lnTo>
                      <a:pt x="1832" y="13824"/>
                    </a:lnTo>
                    <a:lnTo>
                      <a:pt x="1783" y="13750"/>
                    </a:lnTo>
                    <a:lnTo>
                      <a:pt x="1759" y="13653"/>
                    </a:lnTo>
                    <a:lnTo>
                      <a:pt x="1783" y="13555"/>
                    </a:lnTo>
                    <a:lnTo>
                      <a:pt x="1832" y="13482"/>
                    </a:lnTo>
                    <a:lnTo>
                      <a:pt x="1905" y="13433"/>
                    </a:lnTo>
                    <a:lnTo>
                      <a:pt x="2003" y="13409"/>
                    </a:lnTo>
                    <a:close/>
                    <a:moveTo>
                      <a:pt x="635" y="0"/>
                    </a:moveTo>
                    <a:lnTo>
                      <a:pt x="489" y="49"/>
                    </a:lnTo>
                    <a:lnTo>
                      <a:pt x="342" y="122"/>
                    </a:lnTo>
                    <a:lnTo>
                      <a:pt x="220" y="220"/>
                    </a:lnTo>
                    <a:lnTo>
                      <a:pt x="123" y="342"/>
                    </a:lnTo>
                    <a:lnTo>
                      <a:pt x="74" y="464"/>
                    </a:lnTo>
                    <a:lnTo>
                      <a:pt x="25" y="611"/>
                    </a:lnTo>
                    <a:lnTo>
                      <a:pt x="0" y="782"/>
                    </a:lnTo>
                    <a:lnTo>
                      <a:pt x="0" y="17780"/>
                    </a:lnTo>
                    <a:lnTo>
                      <a:pt x="25" y="17927"/>
                    </a:lnTo>
                    <a:lnTo>
                      <a:pt x="74" y="18073"/>
                    </a:lnTo>
                    <a:lnTo>
                      <a:pt x="123" y="18195"/>
                    </a:lnTo>
                    <a:lnTo>
                      <a:pt x="220" y="18318"/>
                    </a:lnTo>
                    <a:lnTo>
                      <a:pt x="342" y="18415"/>
                    </a:lnTo>
                    <a:lnTo>
                      <a:pt x="489" y="18489"/>
                    </a:lnTo>
                    <a:lnTo>
                      <a:pt x="635" y="18537"/>
                    </a:lnTo>
                    <a:lnTo>
                      <a:pt x="782" y="18562"/>
                    </a:lnTo>
                    <a:lnTo>
                      <a:pt x="14361" y="18562"/>
                    </a:lnTo>
                    <a:lnTo>
                      <a:pt x="14508" y="18537"/>
                    </a:lnTo>
                    <a:lnTo>
                      <a:pt x="14654" y="18489"/>
                    </a:lnTo>
                    <a:lnTo>
                      <a:pt x="14801" y="18415"/>
                    </a:lnTo>
                    <a:lnTo>
                      <a:pt x="14923" y="18318"/>
                    </a:lnTo>
                    <a:lnTo>
                      <a:pt x="15021" y="18195"/>
                    </a:lnTo>
                    <a:lnTo>
                      <a:pt x="15069" y="18073"/>
                    </a:lnTo>
                    <a:lnTo>
                      <a:pt x="15118" y="17927"/>
                    </a:lnTo>
                    <a:lnTo>
                      <a:pt x="15143" y="17780"/>
                    </a:lnTo>
                    <a:lnTo>
                      <a:pt x="15143" y="3859"/>
                    </a:lnTo>
                    <a:lnTo>
                      <a:pt x="12554" y="3859"/>
                    </a:lnTo>
                    <a:lnTo>
                      <a:pt x="12285" y="3835"/>
                    </a:lnTo>
                    <a:lnTo>
                      <a:pt x="12065" y="3761"/>
                    </a:lnTo>
                    <a:lnTo>
                      <a:pt x="11846" y="3639"/>
                    </a:lnTo>
                    <a:lnTo>
                      <a:pt x="11650" y="3468"/>
                    </a:lnTo>
                    <a:lnTo>
                      <a:pt x="11504" y="3297"/>
                    </a:lnTo>
                    <a:lnTo>
                      <a:pt x="11382" y="3078"/>
                    </a:lnTo>
                    <a:lnTo>
                      <a:pt x="11308" y="2833"/>
                    </a:lnTo>
                    <a:lnTo>
                      <a:pt x="11284" y="2589"/>
                    </a:lnTo>
                    <a:lnTo>
                      <a:pt x="11284" y="0"/>
                    </a:lnTo>
                    <a:close/>
                  </a:path>
                </a:pathLst>
              </a:custGeom>
              <a:solidFill>
                <a:schemeClr val="accent2"/>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622" name="Google Shape;622;p17"/>
              <p:cNvSpPr/>
              <p:nvPr/>
            </p:nvSpPr>
            <p:spPr>
              <a:xfrm>
                <a:off x="915850" y="922575"/>
                <a:ext cx="84275" cy="84275"/>
              </a:xfrm>
              <a:custGeom>
                <a:avLst/>
                <a:gdLst/>
                <a:ahLst/>
                <a:cxnLst/>
                <a:rect l="l" t="t" r="r" b="b"/>
                <a:pathLst>
                  <a:path w="3371" h="3371" extrusionOk="0">
                    <a:moveTo>
                      <a:pt x="0" y="0"/>
                    </a:moveTo>
                    <a:lnTo>
                      <a:pt x="0" y="2589"/>
                    </a:lnTo>
                    <a:lnTo>
                      <a:pt x="0" y="2736"/>
                    </a:lnTo>
                    <a:lnTo>
                      <a:pt x="49" y="2882"/>
                    </a:lnTo>
                    <a:lnTo>
                      <a:pt x="122" y="3029"/>
                    </a:lnTo>
                    <a:lnTo>
                      <a:pt x="220" y="3126"/>
                    </a:lnTo>
                    <a:lnTo>
                      <a:pt x="342" y="3224"/>
                    </a:lnTo>
                    <a:lnTo>
                      <a:pt x="464" y="3297"/>
                    </a:lnTo>
                    <a:lnTo>
                      <a:pt x="611" y="3346"/>
                    </a:lnTo>
                    <a:lnTo>
                      <a:pt x="782" y="3371"/>
                    </a:lnTo>
                    <a:lnTo>
                      <a:pt x="3371" y="3371"/>
                    </a:lnTo>
                    <a:lnTo>
                      <a:pt x="0" y="0"/>
                    </a:lnTo>
                    <a:close/>
                  </a:path>
                </a:pathLst>
              </a:custGeom>
              <a:solidFill>
                <a:schemeClr val="accent2"/>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grpSp>
        <p:grpSp>
          <p:nvGrpSpPr>
            <p:cNvPr id="623" name="Google Shape;623;p17"/>
            <p:cNvGrpSpPr/>
            <p:nvPr/>
          </p:nvGrpSpPr>
          <p:grpSpPr>
            <a:xfrm>
              <a:off x="5612665" y="3739813"/>
              <a:ext cx="1831965" cy="498611"/>
              <a:chOff x="4542411" y="1156957"/>
              <a:chExt cx="1255200" cy="341631"/>
            </a:xfrm>
          </p:grpSpPr>
          <p:grpSp>
            <p:nvGrpSpPr>
              <p:cNvPr id="624" name="Google Shape;624;p17"/>
              <p:cNvGrpSpPr/>
              <p:nvPr/>
            </p:nvGrpSpPr>
            <p:grpSpPr>
              <a:xfrm>
                <a:off x="4542411" y="1156957"/>
                <a:ext cx="369688" cy="341631"/>
                <a:chOff x="5975075" y="2327500"/>
                <a:chExt cx="420100" cy="388350"/>
              </a:xfrm>
            </p:grpSpPr>
            <p:sp>
              <p:nvSpPr>
                <p:cNvPr id="625" name="Google Shape;625;p17"/>
                <p:cNvSpPr/>
                <p:nvPr/>
              </p:nvSpPr>
              <p:spPr>
                <a:xfrm>
                  <a:off x="5975075" y="2474650"/>
                  <a:ext cx="98325" cy="220450"/>
                </a:xfrm>
                <a:custGeom>
                  <a:avLst/>
                  <a:gdLst/>
                  <a:ahLst/>
                  <a:cxnLst/>
                  <a:rect l="l" t="t" r="r" b="b"/>
                  <a:pathLst>
                    <a:path w="3933" h="8818" extrusionOk="0">
                      <a:moveTo>
                        <a:pt x="2418" y="1002"/>
                      </a:moveTo>
                      <a:lnTo>
                        <a:pt x="2565" y="1027"/>
                      </a:lnTo>
                      <a:lnTo>
                        <a:pt x="2687" y="1075"/>
                      </a:lnTo>
                      <a:lnTo>
                        <a:pt x="2809" y="1124"/>
                      </a:lnTo>
                      <a:lnTo>
                        <a:pt x="2907" y="1222"/>
                      </a:lnTo>
                      <a:lnTo>
                        <a:pt x="3005" y="1320"/>
                      </a:lnTo>
                      <a:lnTo>
                        <a:pt x="3078" y="1442"/>
                      </a:lnTo>
                      <a:lnTo>
                        <a:pt x="3102" y="1564"/>
                      </a:lnTo>
                      <a:lnTo>
                        <a:pt x="3127" y="1710"/>
                      </a:lnTo>
                      <a:lnTo>
                        <a:pt x="3102" y="1857"/>
                      </a:lnTo>
                      <a:lnTo>
                        <a:pt x="3078" y="1979"/>
                      </a:lnTo>
                      <a:lnTo>
                        <a:pt x="3005" y="2101"/>
                      </a:lnTo>
                      <a:lnTo>
                        <a:pt x="2907" y="2223"/>
                      </a:lnTo>
                      <a:lnTo>
                        <a:pt x="2809" y="2297"/>
                      </a:lnTo>
                      <a:lnTo>
                        <a:pt x="2687" y="2370"/>
                      </a:lnTo>
                      <a:lnTo>
                        <a:pt x="2565" y="2394"/>
                      </a:lnTo>
                      <a:lnTo>
                        <a:pt x="2418" y="2419"/>
                      </a:lnTo>
                      <a:lnTo>
                        <a:pt x="2272" y="2394"/>
                      </a:lnTo>
                      <a:lnTo>
                        <a:pt x="2150" y="2370"/>
                      </a:lnTo>
                      <a:lnTo>
                        <a:pt x="2028" y="2297"/>
                      </a:lnTo>
                      <a:lnTo>
                        <a:pt x="1930" y="2223"/>
                      </a:lnTo>
                      <a:lnTo>
                        <a:pt x="1832" y="2101"/>
                      </a:lnTo>
                      <a:lnTo>
                        <a:pt x="1759" y="1979"/>
                      </a:lnTo>
                      <a:lnTo>
                        <a:pt x="1735" y="1857"/>
                      </a:lnTo>
                      <a:lnTo>
                        <a:pt x="1710" y="1710"/>
                      </a:lnTo>
                      <a:lnTo>
                        <a:pt x="1735" y="1564"/>
                      </a:lnTo>
                      <a:lnTo>
                        <a:pt x="1759" y="1442"/>
                      </a:lnTo>
                      <a:lnTo>
                        <a:pt x="1832" y="1320"/>
                      </a:lnTo>
                      <a:lnTo>
                        <a:pt x="1930" y="1222"/>
                      </a:lnTo>
                      <a:lnTo>
                        <a:pt x="2028" y="1124"/>
                      </a:lnTo>
                      <a:lnTo>
                        <a:pt x="2150" y="1075"/>
                      </a:lnTo>
                      <a:lnTo>
                        <a:pt x="2272" y="1027"/>
                      </a:lnTo>
                      <a:lnTo>
                        <a:pt x="2418" y="1002"/>
                      </a:lnTo>
                      <a:close/>
                      <a:moveTo>
                        <a:pt x="1" y="1"/>
                      </a:moveTo>
                      <a:lnTo>
                        <a:pt x="1" y="8817"/>
                      </a:lnTo>
                      <a:lnTo>
                        <a:pt x="3933" y="8817"/>
                      </a:lnTo>
                      <a:lnTo>
                        <a:pt x="3933" y="1"/>
                      </a:lnTo>
                      <a:close/>
                    </a:path>
                  </a:pathLst>
                </a:custGeom>
                <a:solidFill>
                  <a:schemeClr val="accent2"/>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626" name="Google Shape;626;p17"/>
                <p:cNvSpPr/>
                <p:nvPr/>
              </p:nvSpPr>
              <p:spPr>
                <a:xfrm>
                  <a:off x="6088025" y="2327500"/>
                  <a:ext cx="307150" cy="388350"/>
                </a:xfrm>
                <a:custGeom>
                  <a:avLst/>
                  <a:gdLst/>
                  <a:ahLst/>
                  <a:cxnLst/>
                  <a:rect l="l" t="t" r="r" b="b"/>
                  <a:pathLst>
                    <a:path w="12286" h="15534" extrusionOk="0">
                      <a:moveTo>
                        <a:pt x="6326" y="1"/>
                      </a:moveTo>
                      <a:lnTo>
                        <a:pt x="5960" y="25"/>
                      </a:lnTo>
                      <a:lnTo>
                        <a:pt x="5716" y="74"/>
                      </a:lnTo>
                      <a:lnTo>
                        <a:pt x="5520" y="147"/>
                      </a:lnTo>
                      <a:lnTo>
                        <a:pt x="5374" y="221"/>
                      </a:lnTo>
                      <a:lnTo>
                        <a:pt x="4983" y="1466"/>
                      </a:lnTo>
                      <a:lnTo>
                        <a:pt x="4788" y="2028"/>
                      </a:lnTo>
                      <a:lnTo>
                        <a:pt x="4592" y="2541"/>
                      </a:lnTo>
                      <a:lnTo>
                        <a:pt x="4397" y="3005"/>
                      </a:lnTo>
                      <a:lnTo>
                        <a:pt x="4202" y="3396"/>
                      </a:lnTo>
                      <a:lnTo>
                        <a:pt x="4031" y="3689"/>
                      </a:lnTo>
                      <a:lnTo>
                        <a:pt x="3884" y="3933"/>
                      </a:lnTo>
                      <a:lnTo>
                        <a:pt x="3664" y="4153"/>
                      </a:lnTo>
                      <a:lnTo>
                        <a:pt x="3322" y="4495"/>
                      </a:lnTo>
                      <a:lnTo>
                        <a:pt x="2516" y="5252"/>
                      </a:lnTo>
                      <a:lnTo>
                        <a:pt x="1442" y="6229"/>
                      </a:lnTo>
                      <a:lnTo>
                        <a:pt x="1" y="6229"/>
                      </a:lnTo>
                      <a:lnTo>
                        <a:pt x="1" y="13433"/>
                      </a:lnTo>
                      <a:lnTo>
                        <a:pt x="1515" y="13433"/>
                      </a:lnTo>
                      <a:lnTo>
                        <a:pt x="2004" y="13678"/>
                      </a:lnTo>
                      <a:lnTo>
                        <a:pt x="2687" y="13971"/>
                      </a:lnTo>
                      <a:lnTo>
                        <a:pt x="3567" y="14313"/>
                      </a:lnTo>
                      <a:lnTo>
                        <a:pt x="4544" y="14679"/>
                      </a:lnTo>
                      <a:lnTo>
                        <a:pt x="5594" y="14997"/>
                      </a:lnTo>
                      <a:lnTo>
                        <a:pt x="6131" y="15143"/>
                      </a:lnTo>
                      <a:lnTo>
                        <a:pt x="6668" y="15265"/>
                      </a:lnTo>
                      <a:lnTo>
                        <a:pt x="7181" y="15387"/>
                      </a:lnTo>
                      <a:lnTo>
                        <a:pt x="7694" y="15461"/>
                      </a:lnTo>
                      <a:lnTo>
                        <a:pt x="8158" y="15509"/>
                      </a:lnTo>
                      <a:lnTo>
                        <a:pt x="8622" y="15534"/>
                      </a:lnTo>
                      <a:lnTo>
                        <a:pt x="9404" y="15534"/>
                      </a:lnTo>
                      <a:lnTo>
                        <a:pt x="9819" y="15509"/>
                      </a:lnTo>
                      <a:lnTo>
                        <a:pt x="10210" y="15461"/>
                      </a:lnTo>
                      <a:lnTo>
                        <a:pt x="10552" y="15363"/>
                      </a:lnTo>
                      <a:lnTo>
                        <a:pt x="10723" y="15314"/>
                      </a:lnTo>
                      <a:lnTo>
                        <a:pt x="10845" y="15265"/>
                      </a:lnTo>
                      <a:lnTo>
                        <a:pt x="10967" y="15192"/>
                      </a:lnTo>
                      <a:lnTo>
                        <a:pt x="11064" y="15094"/>
                      </a:lnTo>
                      <a:lnTo>
                        <a:pt x="11113" y="14997"/>
                      </a:lnTo>
                      <a:lnTo>
                        <a:pt x="11162" y="14874"/>
                      </a:lnTo>
                      <a:lnTo>
                        <a:pt x="11235" y="14166"/>
                      </a:lnTo>
                      <a:lnTo>
                        <a:pt x="11211" y="13995"/>
                      </a:lnTo>
                      <a:lnTo>
                        <a:pt x="11162" y="13849"/>
                      </a:lnTo>
                      <a:lnTo>
                        <a:pt x="11064" y="13702"/>
                      </a:lnTo>
                      <a:lnTo>
                        <a:pt x="10918" y="13580"/>
                      </a:lnTo>
                      <a:lnTo>
                        <a:pt x="11040" y="13556"/>
                      </a:lnTo>
                      <a:lnTo>
                        <a:pt x="11162" y="13507"/>
                      </a:lnTo>
                      <a:lnTo>
                        <a:pt x="11284" y="13458"/>
                      </a:lnTo>
                      <a:lnTo>
                        <a:pt x="11382" y="13360"/>
                      </a:lnTo>
                      <a:lnTo>
                        <a:pt x="11455" y="13263"/>
                      </a:lnTo>
                      <a:lnTo>
                        <a:pt x="11528" y="13140"/>
                      </a:lnTo>
                      <a:lnTo>
                        <a:pt x="11577" y="12994"/>
                      </a:lnTo>
                      <a:lnTo>
                        <a:pt x="11602" y="12872"/>
                      </a:lnTo>
                      <a:lnTo>
                        <a:pt x="11675" y="11993"/>
                      </a:lnTo>
                      <a:lnTo>
                        <a:pt x="11675" y="11870"/>
                      </a:lnTo>
                      <a:lnTo>
                        <a:pt x="11675" y="11773"/>
                      </a:lnTo>
                      <a:lnTo>
                        <a:pt x="11651" y="11651"/>
                      </a:lnTo>
                      <a:lnTo>
                        <a:pt x="11602" y="11553"/>
                      </a:lnTo>
                      <a:lnTo>
                        <a:pt x="11480" y="11382"/>
                      </a:lnTo>
                      <a:lnTo>
                        <a:pt x="11406" y="11309"/>
                      </a:lnTo>
                      <a:lnTo>
                        <a:pt x="11333" y="11235"/>
                      </a:lnTo>
                      <a:lnTo>
                        <a:pt x="11455" y="11211"/>
                      </a:lnTo>
                      <a:lnTo>
                        <a:pt x="11553" y="11162"/>
                      </a:lnTo>
                      <a:lnTo>
                        <a:pt x="11651" y="11089"/>
                      </a:lnTo>
                      <a:lnTo>
                        <a:pt x="11748" y="10991"/>
                      </a:lnTo>
                      <a:lnTo>
                        <a:pt x="11822" y="10893"/>
                      </a:lnTo>
                      <a:lnTo>
                        <a:pt x="11870" y="10796"/>
                      </a:lnTo>
                      <a:lnTo>
                        <a:pt x="11919" y="10674"/>
                      </a:lnTo>
                      <a:lnTo>
                        <a:pt x="11944" y="10527"/>
                      </a:lnTo>
                      <a:lnTo>
                        <a:pt x="12017" y="9672"/>
                      </a:lnTo>
                      <a:lnTo>
                        <a:pt x="12017" y="9550"/>
                      </a:lnTo>
                      <a:lnTo>
                        <a:pt x="12017" y="9428"/>
                      </a:lnTo>
                      <a:lnTo>
                        <a:pt x="11993" y="9306"/>
                      </a:lnTo>
                      <a:lnTo>
                        <a:pt x="11944" y="9208"/>
                      </a:lnTo>
                      <a:lnTo>
                        <a:pt x="11895" y="9111"/>
                      </a:lnTo>
                      <a:lnTo>
                        <a:pt x="11822" y="9037"/>
                      </a:lnTo>
                      <a:lnTo>
                        <a:pt x="11748" y="8964"/>
                      </a:lnTo>
                      <a:lnTo>
                        <a:pt x="11651" y="8891"/>
                      </a:lnTo>
                      <a:lnTo>
                        <a:pt x="11748" y="8866"/>
                      </a:lnTo>
                      <a:lnTo>
                        <a:pt x="11846" y="8793"/>
                      </a:lnTo>
                      <a:lnTo>
                        <a:pt x="11944" y="8720"/>
                      </a:lnTo>
                      <a:lnTo>
                        <a:pt x="12017" y="8647"/>
                      </a:lnTo>
                      <a:lnTo>
                        <a:pt x="12090" y="8549"/>
                      </a:lnTo>
                      <a:lnTo>
                        <a:pt x="12139" y="8451"/>
                      </a:lnTo>
                      <a:lnTo>
                        <a:pt x="12163" y="8329"/>
                      </a:lnTo>
                      <a:lnTo>
                        <a:pt x="12188" y="8207"/>
                      </a:lnTo>
                      <a:lnTo>
                        <a:pt x="12286" y="7328"/>
                      </a:lnTo>
                      <a:lnTo>
                        <a:pt x="12261" y="7206"/>
                      </a:lnTo>
                      <a:lnTo>
                        <a:pt x="12237" y="7083"/>
                      </a:lnTo>
                      <a:lnTo>
                        <a:pt x="12188" y="6986"/>
                      </a:lnTo>
                      <a:lnTo>
                        <a:pt x="12139" y="6888"/>
                      </a:lnTo>
                      <a:lnTo>
                        <a:pt x="12066" y="6790"/>
                      </a:lnTo>
                      <a:lnTo>
                        <a:pt x="11968" y="6717"/>
                      </a:lnTo>
                      <a:lnTo>
                        <a:pt x="11748" y="6571"/>
                      </a:lnTo>
                      <a:lnTo>
                        <a:pt x="11504" y="6448"/>
                      </a:lnTo>
                      <a:lnTo>
                        <a:pt x="11211" y="6351"/>
                      </a:lnTo>
                      <a:lnTo>
                        <a:pt x="10893" y="6278"/>
                      </a:lnTo>
                      <a:lnTo>
                        <a:pt x="10576" y="6229"/>
                      </a:lnTo>
                      <a:lnTo>
                        <a:pt x="9892" y="6131"/>
                      </a:lnTo>
                      <a:lnTo>
                        <a:pt x="8842" y="6033"/>
                      </a:lnTo>
                      <a:lnTo>
                        <a:pt x="7596" y="5960"/>
                      </a:lnTo>
                      <a:lnTo>
                        <a:pt x="6326" y="5887"/>
                      </a:lnTo>
                      <a:lnTo>
                        <a:pt x="6497" y="5594"/>
                      </a:lnTo>
                      <a:lnTo>
                        <a:pt x="6644" y="5252"/>
                      </a:lnTo>
                      <a:lnTo>
                        <a:pt x="6790" y="4885"/>
                      </a:lnTo>
                      <a:lnTo>
                        <a:pt x="6888" y="4495"/>
                      </a:lnTo>
                      <a:lnTo>
                        <a:pt x="6986" y="4104"/>
                      </a:lnTo>
                      <a:lnTo>
                        <a:pt x="7083" y="3689"/>
                      </a:lnTo>
                      <a:lnTo>
                        <a:pt x="7181" y="2883"/>
                      </a:lnTo>
                      <a:lnTo>
                        <a:pt x="7254" y="2150"/>
                      </a:lnTo>
                      <a:lnTo>
                        <a:pt x="7303" y="1539"/>
                      </a:lnTo>
                      <a:lnTo>
                        <a:pt x="7303" y="978"/>
                      </a:lnTo>
                      <a:lnTo>
                        <a:pt x="7303" y="807"/>
                      </a:lnTo>
                      <a:lnTo>
                        <a:pt x="7230" y="611"/>
                      </a:lnTo>
                      <a:lnTo>
                        <a:pt x="7157" y="465"/>
                      </a:lnTo>
                      <a:lnTo>
                        <a:pt x="7035" y="318"/>
                      </a:lnTo>
                      <a:lnTo>
                        <a:pt x="6888" y="172"/>
                      </a:lnTo>
                      <a:lnTo>
                        <a:pt x="6717" y="98"/>
                      </a:lnTo>
                      <a:lnTo>
                        <a:pt x="6522" y="25"/>
                      </a:lnTo>
                      <a:lnTo>
                        <a:pt x="6326" y="1"/>
                      </a:lnTo>
                      <a:close/>
                    </a:path>
                  </a:pathLst>
                </a:custGeom>
                <a:solidFill>
                  <a:schemeClr val="accent2"/>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grpSp>
          <p:grpSp>
            <p:nvGrpSpPr>
              <p:cNvPr id="627" name="Google Shape;627;p17"/>
              <p:cNvGrpSpPr/>
              <p:nvPr/>
            </p:nvGrpSpPr>
            <p:grpSpPr>
              <a:xfrm>
                <a:off x="4975886" y="1156957"/>
                <a:ext cx="369688" cy="341631"/>
                <a:chOff x="5975075" y="2327500"/>
                <a:chExt cx="420100" cy="388350"/>
              </a:xfrm>
            </p:grpSpPr>
            <p:sp>
              <p:nvSpPr>
                <p:cNvPr id="628" name="Google Shape;628;p17"/>
                <p:cNvSpPr/>
                <p:nvPr/>
              </p:nvSpPr>
              <p:spPr>
                <a:xfrm>
                  <a:off x="5975075" y="2474650"/>
                  <a:ext cx="98325" cy="220450"/>
                </a:xfrm>
                <a:custGeom>
                  <a:avLst/>
                  <a:gdLst/>
                  <a:ahLst/>
                  <a:cxnLst/>
                  <a:rect l="l" t="t" r="r" b="b"/>
                  <a:pathLst>
                    <a:path w="3933" h="8818" extrusionOk="0">
                      <a:moveTo>
                        <a:pt x="2418" y="1002"/>
                      </a:moveTo>
                      <a:lnTo>
                        <a:pt x="2565" y="1027"/>
                      </a:lnTo>
                      <a:lnTo>
                        <a:pt x="2687" y="1075"/>
                      </a:lnTo>
                      <a:lnTo>
                        <a:pt x="2809" y="1124"/>
                      </a:lnTo>
                      <a:lnTo>
                        <a:pt x="2907" y="1222"/>
                      </a:lnTo>
                      <a:lnTo>
                        <a:pt x="3005" y="1320"/>
                      </a:lnTo>
                      <a:lnTo>
                        <a:pt x="3078" y="1442"/>
                      </a:lnTo>
                      <a:lnTo>
                        <a:pt x="3102" y="1564"/>
                      </a:lnTo>
                      <a:lnTo>
                        <a:pt x="3127" y="1710"/>
                      </a:lnTo>
                      <a:lnTo>
                        <a:pt x="3102" y="1857"/>
                      </a:lnTo>
                      <a:lnTo>
                        <a:pt x="3078" y="1979"/>
                      </a:lnTo>
                      <a:lnTo>
                        <a:pt x="3005" y="2101"/>
                      </a:lnTo>
                      <a:lnTo>
                        <a:pt x="2907" y="2223"/>
                      </a:lnTo>
                      <a:lnTo>
                        <a:pt x="2809" y="2297"/>
                      </a:lnTo>
                      <a:lnTo>
                        <a:pt x="2687" y="2370"/>
                      </a:lnTo>
                      <a:lnTo>
                        <a:pt x="2565" y="2394"/>
                      </a:lnTo>
                      <a:lnTo>
                        <a:pt x="2418" y="2419"/>
                      </a:lnTo>
                      <a:lnTo>
                        <a:pt x="2272" y="2394"/>
                      </a:lnTo>
                      <a:lnTo>
                        <a:pt x="2150" y="2370"/>
                      </a:lnTo>
                      <a:lnTo>
                        <a:pt x="2028" y="2297"/>
                      </a:lnTo>
                      <a:lnTo>
                        <a:pt x="1930" y="2223"/>
                      </a:lnTo>
                      <a:lnTo>
                        <a:pt x="1832" y="2101"/>
                      </a:lnTo>
                      <a:lnTo>
                        <a:pt x="1759" y="1979"/>
                      </a:lnTo>
                      <a:lnTo>
                        <a:pt x="1735" y="1857"/>
                      </a:lnTo>
                      <a:lnTo>
                        <a:pt x="1710" y="1710"/>
                      </a:lnTo>
                      <a:lnTo>
                        <a:pt x="1735" y="1564"/>
                      </a:lnTo>
                      <a:lnTo>
                        <a:pt x="1759" y="1442"/>
                      </a:lnTo>
                      <a:lnTo>
                        <a:pt x="1832" y="1320"/>
                      </a:lnTo>
                      <a:lnTo>
                        <a:pt x="1930" y="1222"/>
                      </a:lnTo>
                      <a:lnTo>
                        <a:pt x="2028" y="1124"/>
                      </a:lnTo>
                      <a:lnTo>
                        <a:pt x="2150" y="1075"/>
                      </a:lnTo>
                      <a:lnTo>
                        <a:pt x="2272" y="1027"/>
                      </a:lnTo>
                      <a:lnTo>
                        <a:pt x="2418" y="1002"/>
                      </a:lnTo>
                      <a:close/>
                      <a:moveTo>
                        <a:pt x="1" y="1"/>
                      </a:moveTo>
                      <a:lnTo>
                        <a:pt x="1" y="8817"/>
                      </a:lnTo>
                      <a:lnTo>
                        <a:pt x="3933" y="8817"/>
                      </a:lnTo>
                      <a:lnTo>
                        <a:pt x="3933" y="1"/>
                      </a:lnTo>
                      <a:close/>
                    </a:path>
                  </a:pathLst>
                </a:custGeom>
                <a:solidFill>
                  <a:schemeClr val="accent2"/>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629" name="Google Shape;629;p17"/>
                <p:cNvSpPr/>
                <p:nvPr/>
              </p:nvSpPr>
              <p:spPr>
                <a:xfrm>
                  <a:off x="6088025" y="2327500"/>
                  <a:ext cx="307150" cy="388350"/>
                </a:xfrm>
                <a:custGeom>
                  <a:avLst/>
                  <a:gdLst/>
                  <a:ahLst/>
                  <a:cxnLst/>
                  <a:rect l="l" t="t" r="r" b="b"/>
                  <a:pathLst>
                    <a:path w="12286" h="15534" extrusionOk="0">
                      <a:moveTo>
                        <a:pt x="6326" y="1"/>
                      </a:moveTo>
                      <a:lnTo>
                        <a:pt x="5960" y="25"/>
                      </a:lnTo>
                      <a:lnTo>
                        <a:pt x="5716" y="74"/>
                      </a:lnTo>
                      <a:lnTo>
                        <a:pt x="5520" y="147"/>
                      </a:lnTo>
                      <a:lnTo>
                        <a:pt x="5374" y="221"/>
                      </a:lnTo>
                      <a:lnTo>
                        <a:pt x="4983" y="1466"/>
                      </a:lnTo>
                      <a:lnTo>
                        <a:pt x="4788" y="2028"/>
                      </a:lnTo>
                      <a:lnTo>
                        <a:pt x="4592" y="2541"/>
                      </a:lnTo>
                      <a:lnTo>
                        <a:pt x="4397" y="3005"/>
                      </a:lnTo>
                      <a:lnTo>
                        <a:pt x="4202" y="3396"/>
                      </a:lnTo>
                      <a:lnTo>
                        <a:pt x="4031" y="3689"/>
                      </a:lnTo>
                      <a:lnTo>
                        <a:pt x="3884" y="3933"/>
                      </a:lnTo>
                      <a:lnTo>
                        <a:pt x="3664" y="4153"/>
                      </a:lnTo>
                      <a:lnTo>
                        <a:pt x="3322" y="4495"/>
                      </a:lnTo>
                      <a:lnTo>
                        <a:pt x="2516" y="5252"/>
                      </a:lnTo>
                      <a:lnTo>
                        <a:pt x="1442" y="6229"/>
                      </a:lnTo>
                      <a:lnTo>
                        <a:pt x="1" y="6229"/>
                      </a:lnTo>
                      <a:lnTo>
                        <a:pt x="1" y="13433"/>
                      </a:lnTo>
                      <a:lnTo>
                        <a:pt x="1515" y="13433"/>
                      </a:lnTo>
                      <a:lnTo>
                        <a:pt x="2004" y="13678"/>
                      </a:lnTo>
                      <a:lnTo>
                        <a:pt x="2687" y="13971"/>
                      </a:lnTo>
                      <a:lnTo>
                        <a:pt x="3567" y="14313"/>
                      </a:lnTo>
                      <a:lnTo>
                        <a:pt x="4544" y="14679"/>
                      </a:lnTo>
                      <a:lnTo>
                        <a:pt x="5594" y="14997"/>
                      </a:lnTo>
                      <a:lnTo>
                        <a:pt x="6131" y="15143"/>
                      </a:lnTo>
                      <a:lnTo>
                        <a:pt x="6668" y="15265"/>
                      </a:lnTo>
                      <a:lnTo>
                        <a:pt x="7181" y="15387"/>
                      </a:lnTo>
                      <a:lnTo>
                        <a:pt x="7694" y="15461"/>
                      </a:lnTo>
                      <a:lnTo>
                        <a:pt x="8158" y="15509"/>
                      </a:lnTo>
                      <a:lnTo>
                        <a:pt x="8622" y="15534"/>
                      </a:lnTo>
                      <a:lnTo>
                        <a:pt x="9404" y="15534"/>
                      </a:lnTo>
                      <a:lnTo>
                        <a:pt x="9819" y="15509"/>
                      </a:lnTo>
                      <a:lnTo>
                        <a:pt x="10210" y="15461"/>
                      </a:lnTo>
                      <a:lnTo>
                        <a:pt x="10552" y="15363"/>
                      </a:lnTo>
                      <a:lnTo>
                        <a:pt x="10723" y="15314"/>
                      </a:lnTo>
                      <a:lnTo>
                        <a:pt x="10845" y="15265"/>
                      </a:lnTo>
                      <a:lnTo>
                        <a:pt x="10967" y="15192"/>
                      </a:lnTo>
                      <a:lnTo>
                        <a:pt x="11064" y="15094"/>
                      </a:lnTo>
                      <a:lnTo>
                        <a:pt x="11113" y="14997"/>
                      </a:lnTo>
                      <a:lnTo>
                        <a:pt x="11162" y="14874"/>
                      </a:lnTo>
                      <a:lnTo>
                        <a:pt x="11235" y="14166"/>
                      </a:lnTo>
                      <a:lnTo>
                        <a:pt x="11211" y="13995"/>
                      </a:lnTo>
                      <a:lnTo>
                        <a:pt x="11162" y="13849"/>
                      </a:lnTo>
                      <a:lnTo>
                        <a:pt x="11064" y="13702"/>
                      </a:lnTo>
                      <a:lnTo>
                        <a:pt x="10918" y="13580"/>
                      </a:lnTo>
                      <a:lnTo>
                        <a:pt x="11040" y="13556"/>
                      </a:lnTo>
                      <a:lnTo>
                        <a:pt x="11162" y="13507"/>
                      </a:lnTo>
                      <a:lnTo>
                        <a:pt x="11284" y="13458"/>
                      </a:lnTo>
                      <a:lnTo>
                        <a:pt x="11382" y="13360"/>
                      </a:lnTo>
                      <a:lnTo>
                        <a:pt x="11455" y="13263"/>
                      </a:lnTo>
                      <a:lnTo>
                        <a:pt x="11528" y="13140"/>
                      </a:lnTo>
                      <a:lnTo>
                        <a:pt x="11577" y="12994"/>
                      </a:lnTo>
                      <a:lnTo>
                        <a:pt x="11602" y="12872"/>
                      </a:lnTo>
                      <a:lnTo>
                        <a:pt x="11675" y="11993"/>
                      </a:lnTo>
                      <a:lnTo>
                        <a:pt x="11675" y="11870"/>
                      </a:lnTo>
                      <a:lnTo>
                        <a:pt x="11675" y="11773"/>
                      </a:lnTo>
                      <a:lnTo>
                        <a:pt x="11651" y="11651"/>
                      </a:lnTo>
                      <a:lnTo>
                        <a:pt x="11602" y="11553"/>
                      </a:lnTo>
                      <a:lnTo>
                        <a:pt x="11480" y="11382"/>
                      </a:lnTo>
                      <a:lnTo>
                        <a:pt x="11406" y="11309"/>
                      </a:lnTo>
                      <a:lnTo>
                        <a:pt x="11333" y="11235"/>
                      </a:lnTo>
                      <a:lnTo>
                        <a:pt x="11455" y="11211"/>
                      </a:lnTo>
                      <a:lnTo>
                        <a:pt x="11553" y="11162"/>
                      </a:lnTo>
                      <a:lnTo>
                        <a:pt x="11651" y="11089"/>
                      </a:lnTo>
                      <a:lnTo>
                        <a:pt x="11748" y="10991"/>
                      </a:lnTo>
                      <a:lnTo>
                        <a:pt x="11822" y="10893"/>
                      </a:lnTo>
                      <a:lnTo>
                        <a:pt x="11870" y="10796"/>
                      </a:lnTo>
                      <a:lnTo>
                        <a:pt x="11919" y="10674"/>
                      </a:lnTo>
                      <a:lnTo>
                        <a:pt x="11944" y="10527"/>
                      </a:lnTo>
                      <a:lnTo>
                        <a:pt x="12017" y="9672"/>
                      </a:lnTo>
                      <a:lnTo>
                        <a:pt x="12017" y="9550"/>
                      </a:lnTo>
                      <a:lnTo>
                        <a:pt x="12017" y="9428"/>
                      </a:lnTo>
                      <a:lnTo>
                        <a:pt x="11993" y="9306"/>
                      </a:lnTo>
                      <a:lnTo>
                        <a:pt x="11944" y="9208"/>
                      </a:lnTo>
                      <a:lnTo>
                        <a:pt x="11895" y="9111"/>
                      </a:lnTo>
                      <a:lnTo>
                        <a:pt x="11822" y="9037"/>
                      </a:lnTo>
                      <a:lnTo>
                        <a:pt x="11748" y="8964"/>
                      </a:lnTo>
                      <a:lnTo>
                        <a:pt x="11651" y="8891"/>
                      </a:lnTo>
                      <a:lnTo>
                        <a:pt x="11748" y="8866"/>
                      </a:lnTo>
                      <a:lnTo>
                        <a:pt x="11846" y="8793"/>
                      </a:lnTo>
                      <a:lnTo>
                        <a:pt x="11944" y="8720"/>
                      </a:lnTo>
                      <a:lnTo>
                        <a:pt x="12017" y="8647"/>
                      </a:lnTo>
                      <a:lnTo>
                        <a:pt x="12090" y="8549"/>
                      </a:lnTo>
                      <a:lnTo>
                        <a:pt x="12139" y="8451"/>
                      </a:lnTo>
                      <a:lnTo>
                        <a:pt x="12163" y="8329"/>
                      </a:lnTo>
                      <a:lnTo>
                        <a:pt x="12188" y="8207"/>
                      </a:lnTo>
                      <a:lnTo>
                        <a:pt x="12286" y="7328"/>
                      </a:lnTo>
                      <a:lnTo>
                        <a:pt x="12261" y="7206"/>
                      </a:lnTo>
                      <a:lnTo>
                        <a:pt x="12237" y="7083"/>
                      </a:lnTo>
                      <a:lnTo>
                        <a:pt x="12188" y="6986"/>
                      </a:lnTo>
                      <a:lnTo>
                        <a:pt x="12139" y="6888"/>
                      </a:lnTo>
                      <a:lnTo>
                        <a:pt x="12066" y="6790"/>
                      </a:lnTo>
                      <a:lnTo>
                        <a:pt x="11968" y="6717"/>
                      </a:lnTo>
                      <a:lnTo>
                        <a:pt x="11748" y="6571"/>
                      </a:lnTo>
                      <a:lnTo>
                        <a:pt x="11504" y="6448"/>
                      </a:lnTo>
                      <a:lnTo>
                        <a:pt x="11211" y="6351"/>
                      </a:lnTo>
                      <a:lnTo>
                        <a:pt x="10893" y="6278"/>
                      </a:lnTo>
                      <a:lnTo>
                        <a:pt x="10576" y="6229"/>
                      </a:lnTo>
                      <a:lnTo>
                        <a:pt x="9892" y="6131"/>
                      </a:lnTo>
                      <a:lnTo>
                        <a:pt x="8842" y="6033"/>
                      </a:lnTo>
                      <a:lnTo>
                        <a:pt x="7596" y="5960"/>
                      </a:lnTo>
                      <a:lnTo>
                        <a:pt x="6326" y="5887"/>
                      </a:lnTo>
                      <a:lnTo>
                        <a:pt x="6497" y="5594"/>
                      </a:lnTo>
                      <a:lnTo>
                        <a:pt x="6644" y="5252"/>
                      </a:lnTo>
                      <a:lnTo>
                        <a:pt x="6790" y="4885"/>
                      </a:lnTo>
                      <a:lnTo>
                        <a:pt x="6888" y="4495"/>
                      </a:lnTo>
                      <a:lnTo>
                        <a:pt x="6986" y="4104"/>
                      </a:lnTo>
                      <a:lnTo>
                        <a:pt x="7083" y="3689"/>
                      </a:lnTo>
                      <a:lnTo>
                        <a:pt x="7181" y="2883"/>
                      </a:lnTo>
                      <a:lnTo>
                        <a:pt x="7254" y="2150"/>
                      </a:lnTo>
                      <a:lnTo>
                        <a:pt x="7303" y="1539"/>
                      </a:lnTo>
                      <a:lnTo>
                        <a:pt x="7303" y="978"/>
                      </a:lnTo>
                      <a:lnTo>
                        <a:pt x="7303" y="807"/>
                      </a:lnTo>
                      <a:lnTo>
                        <a:pt x="7230" y="611"/>
                      </a:lnTo>
                      <a:lnTo>
                        <a:pt x="7157" y="465"/>
                      </a:lnTo>
                      <a:lnTo>
                        <a:pt x="7035" y="318"/>
                      </a:lnTo>
                      <a:lnTo>
                        <a:pt x="6888" y="172"/>
                      </a:lnTo>
                      <a:lnTo>
                        <a:pt x="6717" y="98"/>
                      </a:lnTo>
                      <a:lnTo>
                        <a:pt x="6522" y="25"/>
                      </a:lnTo>
                      <a:lnTo>
                        <a:pt x="6326" y="1"/>
                      </a:lnTo>
                      <a:close/>
                    </a:path>
                  </a:pathLst>
                </a:custGeom>
                <a:solidFill>
                  <a:schemeClr val="accent2"/>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grpSp>
          <p:grpSp>
            <p:nvGrpSpPr>
              <p:cNvPr id="630" name="Google Shape;630;p17"/>
              <p:cNvGrpSpPr/>
              <p:nvPr/>
            </p:nvGrpSpPr>
            <p:grpSpPr>
              <a:xfrm>
                <a:off x="5427924" y="1156957"/>
                <a:ext cx="369688" cy="341631"/>
                <a:chOff x="5975075" y="2327500"/>
                <a:chExt cx="420100" cy="388350"/>
              </a:xfrm>
            </p:grpSpPr>
            <p:sp>
              <p:nvSpPr>
                <p:cNvPr id="631" name="Google Shape;631;p17"/>
                <p:cNvSpPr/>
                <p:nvPr/>
              </p:nvSpPr>
              <p:spPr>
                <a:xfrm>
                  <a:off x="5975075" y="2474650"/>
                  <a:ext cx="98325" cy="220450"/>
                </a:xfrm>
                <a:custGeom>
                  <a:avLst/>
                  <a:gdLst/>
                  <a:ahLst/>
                  <a:cxnLst/>
                  <a:rect l="l" t="t" r="r" b="b"/>
                  <a:pathLst>
                    <a:path w="3933" h="8818" extrusionOk="0">
                      <a:moveTo>
                        <a:pt x="2418" y="1002"/>
                      </a:moveTo>
                      <a:lnTo>
                        <a:pt x="2565" y="1027"/>
                      </a:lnTo>
                      <a:lnTo>
                        <a:pt x="2687" y="1075"/>
                      </a:lnTo>
                      <a:lnTo>
                        <a:pt x="2809" y="1124"/>
                      </a:lnTo>
                      <a:lnTo>
                        <a:pt x="2907" y="1222"/>
                      </a:lnTo>
                      <a:lnTo>
                        <a:pt x="3005" y="1320"/>
                      </a:lnTo>
                      <a:lnTo>
                        <a:pt x="3078" y="1442"/>
                      </a:lnTo>
                      <a:lnTo>
                        <a:pt x="3102" y="1564"/>
                      </a:lnTo>
                      <a:lnTo>
                        <a:pt x="3127" y="1710"/>
                      </a:lnTo>
                      <a:lnTo>
                        <a:pt x="3102" y="1857"/>
                      </a:lnTo>
                      <a:lnTo>
                        <a:pt x="3078" y="1979"/>
                      </a:lnTo>
                      <a:lnTo>
                        <a:pt x="3005" y="2101"/>
                      </a:lnTo>
                      <a:lnTo>
                        <a:pt x="2907" y="2223"/>
                      </a:lnTo>
                      <a:lnTo>
                        <a:pt x="2809" y="2297"/>
                      </a:lnTo>
                      <a:lnTo>
                        <a:pt x="2687" y="2370"/>
                      </a:lnTo>
                      <a:lnTo>
                        <a:pt x="2565" y="2394"/>
                      </a:lnTo>
                      <a:lnTo>
                        <a:pt x="2418" y="2419"/>
                      </a:lnTo>
                      <a:lnTo>
                        <a:pt x="2272" y="2394"/>
                      </a:lnTo>
                      <a:lnTo>
                        <a:pt x="2150" y="2370"/>
                      </a:lnTo>
                      <a:lnTo>
                        <a:pt x="2028" y="2297"/>
                      </a:lnTo>
                      <a:lnTo>
                        <a:pt x="1930" y="2223"/>
                      </a:lnTo>
                      <a:lnTo>
                        <a:pt x="1832" y="2101"/>
                      </a:lnTo>
                      <a:lnTo>
                        <a:pt x="1759" y="1979"/>
                      </a:lnTo>
                      <a:lnTo>
                        <a:pt x="1735" y="1857"/>
                      </a:lnTo>
                      <a:lnTo>
                        <a:pt x="1710" y="1710"/>
                      </a:lnTo>
                      <a:lnTo>
                        <a:pt x="1735" y="1564"/>
                      </a:lnTo>
                      <a:lnTo>
                        <a:pt x="1759" y="1442"/>
                      </a:lnTo>
                      <a:lnTo>
                        <a:pt x="1832" y="1320"/>
                      </a:lnTo>
                      <a:lnTo>
                        <a:pt x="1930" y="1222"/>
                      </a:lnTo>
                      <a:lnTo>
                        <a:pt x="2028" y="1124"/>
                      </a:lnTo>
                      <a:lnTo>
                        <a:pt x="2150" y="1075"/>
                      </a:lnTo>
                      <a:lnTo>
                        <a:pt x="2272" y="1027"/>
                      </a:lnTo>
                      <a:lnTo>
                        <a:pt x="2418" y="1002"/>
                      </a:lnTo>
                      <a:close/>
                      <a:moveTo>
                        <a:pt x="1" y="1"/>
                      </a:moveTo>
                      <a:lnTo>
                        <a:pt x="1" y="8817"/>
                      </a:lnTo>
                      <a:lnTo>
                        <a:pt x="3933" y="8817"/>
                      </a:lnTo>
                      <a:lnTo>
                        <a:pt x="3933" y="1"/>
                      </a:lnTo>
                      <a:close/>
                    </a:path>
                  </a:pathLst>
                </a:custGeom>
                <a:solidFill>
                  <a:schemeClr val="accent2"/>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632" name="Google Shape;632;p17"/>
                <p:cNvSpPr/>
                <p:nvPr/>
              </p:nvSpPr>
              <p:spPr>
                <a:xfrm>
                  <a:off x="6088025" y="2327500"/>
                  <a:ext cx="307150" cy="388350"/>
                </a:xfrm>
                <a:custGeom>
                  <a:avLst/>
                  <a:gdLst/>
                  <a:ahLst/>
                  <a:cxnLst/>
                  <a:rect l="l" t="t" r="r" b="b"/>
                  <a:pathLst>
                    <a:path w="12286" h="15534" extrusionOk="0">
                      <a:moveTo>
                        <a:pt x="6326" y="1"/>
                      </a:moveTo>
                      <a:lnTo>
                        <a:pt x="5960" y="25"/>
                      </a:lnTo>
                      <a:lnTo>
                        <a:pt x="5716" y="74"/>
                      </a:lnTo>
                      <a:lnTo>
                        <a:pt x="5520" y="147"/>
                      </a:lnTo>
                      <a:lnTo>
                        <a:pt x="5374" y="221"/>
                      </a:lnTo>
                      <a:lnTo>
                        <a:pt x="4983" y="1466"/>
                      </a:lnTo>
                      <a:lnTo>
                        <a:pt x="4788" y="2028"/>
                      </a:lnTo>
                      <a:lnTo>
                        <a:pt x="4592" y="2541"/>
                      </a:lnTo>
                      <a:lnTo>
                        <a:pt x="4397" y="3005"/>
                      </a:lnTo>
                      <a:lnTo>
                        <a:pt x="4202" y="3396"/>
                      </a:lnTo>
                      <a:lnTo>
                        <a:pt x="4031" y="3689"/>
                      </a:lnTo>
                      <a:lnTo>
                        <a:pt x="3884" y="3933"/>
                      </a:lnTo>
                      <a:lnTo>
                        <a:pt x="3664" y="4153"/>
                      </a:lnTo>
                      <a:lnTo>
                        <a:pt x="3322" y="4495"/>
                      </a:lnTo>
                      <a:lnTo>
                        <a:pt x="2516" y="5252"/>
                      </a:lnTo>
                      <a:lnTo>
                        <a:pt x="1442" y="6229"/>
                      </a:lnTo>
                      <a:lnTo>
                        <a:pt x="1" y="6229"/>
                      </a:lnTo>
                      <a:lnTo>
                        <a:pt x="1" y="13433"/>
                      </a:lnTo>
                      <a:lnTo>
                        <a:pt x="1515" y="13433"/>
                      </a:lnTo>
                      <a:lnTo>
                        <a:pt x="2004" y="13678"/>
                      </a:lnTo>
                      <a:lnTo>
                        <a:pt x="2687" y="13971"/>
                      </a:lnTo>
                      <a:lnTo>
                        <a:pt x="3567" y="14313"/>
                      </a:lnTo>
                      <a:lnTo>
                        <a:pt x="4544" y="14679"/>
                      </a:lnTo>
                      <a:lnTo>
                        <a:pt x="5594" y="14997"/>
                      </a:lnTo>
                      <a:lnTo>
                        <a:pt x="6131" y="15143"/>
                      </a:lnTo>
                      <a:lnTo>
                        <a:pt x="6668" y="15265"/>
                      </a:lnTo>
                      <a:lnTo>
                        <a:pt x="7181" y="15387"/>
                      </a:lnTo>
                      <a:lnTo>
                        <a:pt x="7694" y="15461"/>
                      </a:lnTo>
                      <a:lnTo>
                        <a:pt x="8158" y="15509"/>
                      </a:lnTo>
                      <a:lnTo>
                        <a:pt x="8622" y="15534"/>
                      </a:lnTo>
                      <a:lnTo>
                        <a:pt x="9404" y="15534"/>
                      </a:lnTo>
                      <a:lnTo>
                        <a:pt x="9819" y="15509"/>
                      </a:lnTo>
                      <a:lnTo>
                        <a:pt x="10210" y="15461"/>
                      </a:lnTo>
                      <a:lnTo>
                        <a:pt x="10552" y="15363"/>
                      </a:lnTo>
                      <a:lnTo>
                        <a:pt x="10723" y="15314"/>
                      </a:lnTo>
                      <a:lnTo>
                        <a:pt x="10845" y="15265"/>
                      </a:lnTo>
                      <a:lnTo>
                        <a:pt x="10967" y="15192"/>
                      </a:lnTo>
                      <a:lnTo>
                        <a:pt x="11064" y="15094"/>
                      </a:lnTo>
                      <a:lnTo>
                        <a:pt x="11113" y="14997"/>
                      </a:lnTo>
                      <a:lnTo>
                        <a:pt x="11162" y="14874"/>
                      </a:lnTo>
                      <a:lnTo>
                        <a:pt x="11235" y="14166"/>
                      </a:lnTo>
                      <a:lnTo>
                        <a:pt x="11211" y="13995"/>
                      </a:lnTo>
                      <a:lnTo>
                        <a:pt x="11162" y="13849"/>
                      </a:lnTo>
                      <a:lnTo>
                        <a:pt x="11064" y="13702"/>
                      </a:lnTo>
                      <a:lnTo>
                        <a:pt x="10918" y="13580"/>
                      </a:lnTo>
                      <a:lnTo>
                        <a:pt x="11040" y="13556"/>
                      </a:lnTo>
                      <a:lnTo>
                        <a:pt x="11162" y="13507"/>
                      </a:lnTo>
                      <a:lnTo>
                        <a:pt x="11284" y="13458"/>
                      </a:lnTo>
                      <a:lnTo>
                        <a:pt x="11382" y="13360"/>
                      </a:lnTo>
                      <a:lnTo>
                        <a:pt x="11455" y="13263"/>
                      </a:lnTo>
                      <a:lnTo>
                        <a:pt x="11528" y="13140"/>
                      </a:lnTo>
                      <a:lnTo>
                        <a:pt x="11577" y="12994"/>
                      </a:lnTo>
                      <a:lnTo>
                        <a:pt x="11602" y="12872"/>
                      </a:lnTo>
                      <a:lnTo>
                        <a:pt x="11675" y="11993"/>
                      </a:lnTo>
                      <a:lnTo>
                        <a:pt x="11675" y="11870"/>
                      </a:lnTo>
                      <a:lnTo>
                        <a:pt x="11675" y="11773"/>
                      </a:lnTo>
                      <a:lnTo>
                        <a:pt x="11651" y="11651"/>
                      </a:lnTo>
                      <a:lnTo>
                        <a:pt x="11602" y="11553"/>
                      </a:lnTo>
                      <a:lnTo>
                        <a:pt x="11480" y="11382"/>
                      </a:lnTo>
                      <a:lnTo>
                        <a:pt x="11406" y="11309"/>
                      </a:lnTo>
                      <a:lnTo>
                        <a:pt x="11333" y="11235"/>
                      </a:lnTo>
                      <a:lnTo>
                        <a:pt x="11455" y="11211"/>
                      </a:lnTo>
                      <a:lnTo>
                        <a:pt x="11553" y="11162"/>
                      </a:lnTo>
                      <a:lnTo>
                        <a:pt x="11651" y="11089"/>
                      </a:lnTo>
                      <a:lnTo>
                        <a:pt x="11748" y="10991"/>
                      </a:lnTo>
                      <a:lnTo>
                        <a:pt x="11822" y="10893"/>
                      </a:lnTo>
                      <a:lnTo>
                        <a:pt x="11870" y="10796"/>
                      </a:lnTo>
                      <a:lnTo>
                        <a:pt x="11919" y="10674"/>
                      </a:lnTo>
                      <a:lnTo>
                        <a:pt x="11944" y="10527"/>
                      </a:lnTo>
                      <a:lnTo>
                        <a:pt x="12017" y="9672"/>
                      </a:lnTo>
                      <a:lnTo>
                        <a:pt x="12017" y="9550"/>
                      </a:lnTo>
                      <a:lnTo>
                        <a:pt x="12017" y="9428"/>
                      </a:lnTo>
                      <a:lnTo>
                        <a:pt x="11993" y="9306"/>
                      </a:lnTo>
                      <a:lnTo>
                        <a:pt x="11944" y="9208"/>
                      </a:lnTo>
                      <a:lnTo>
                        <a:pt x="11895" y="9111"/>
                      </a:lnTo>
                      <a:lnTo>
                        <a:pt x="11822" y="9037"/>
                      </a:lnTo>
                      <a:lnTo>
                        <a:pt x="11748" y="8964"/>
                      </a:lnTo>
                      <a:lnTo>
                        <a:pt x="11651" y="8891"/>
                      </a:lnTo>
                      <a:lnTo>
                        <a:pt x="11748" y="8866"/>
                      </a:lnTo>
                      <a:lnTo>
                        <a:pt x="11846" y="8793"/>
                      </a:lnTo>
                      <a:lnTo>
                        <a:pt x="11944" y="8720"/>
                      </a:lnTo>
                      <a:lnTo>
                        <a:pt x="12017" y="8647"/>
                      </a:lnTo>
                      <a:lnTo>
                        <a:pt x="12090" y="8549"/>
                      </a:lnTo>
                      <a:lnTo>
                        <a:pt x="12139" y="8451"/>
                      </a:lnTo>
                      <a:lnTo>
                        <a:pt x="12163" y="8329"/>
                      </a:lnTo>
                      <a:lnTo>
                        <a:pt x="12188" y="8207"/>
                      </a:lnTo>
                      <a:lnTo>
                        <a:pt x="12286" y="7328"/>
                      </a:lnTo>
                      <a:lnTo>
                        <a:pt x="12261" y="7206"/>
                      </a:lnTo>
                      <a:lnTo>
                        <a:pt x="12237" y="7083"/>
                      </a:lnTo>
                      <a:lnTo>
                        <a:pt x="12188" y="6986"/>
                      </a:lnTo>
                      <a:lnTo>
                        <a:pt x="12139" y="6888"/>
                      </a:lnTo>
                      <a:lnTo>
                        <a:pt x="12066" y="6790"/>
                      </a:lnTo>
                      <a:lnTo>
                        <a:pt x="11968" y="6717"/>
                      </a:lnTo>
                      <a:lnTo>
                        <a:pt x="11748" y="6571"/>
                      </a:lnTo>
                      <a:lnTo>
                        <a:pt x="11504" y="6448"/>
                      </a:lnTo>
                      <a:lnTo>
                        <a:pt x="11211" y="6351"/>
                      </a:lnTo>
                      <a:lnTo>
                        <a:pt x="10893" y="6278"/>
                      </a:lnTo>
                      <a:lnTo>
                        <a:pt x="10576" y="6229"/>
                      </a:lnTo>
                      <a:lnTo>
                        <a:pt x="9892" y="6131"/>
                      </a:lnTo>
                      <a:lnTo>
                        <a:pt x="8842" y="6033"/>
                      </a:lnTo>
                      <a:lnTo>
                        <a:pt x="7596" y="5960"/>
                      </a:lnTo>
                      <a:lnTo>
                        <a:pt x="6326" y="5887"/>
                      </a:lnTo>
                      <a:lnTo>
                        <a:pt x="6497" y="5594"/>
                      </a:lnTo>
                      <a:lnTo>
                        <a:pt x="6644" y="5252"/>
                      </a:lnTo>
                      <a:lnTo>
                        <a:pt x="6790" y="4885"/>
                      </a:lnTo>
                      <a:lnTo>
                        <a:pt x="6888" y="4495"/>
                      </a:lnTo>
                      <a:lnTo>
                        <a:pt x="6986" y="4104"/>
                      </a:lnTo>
                      <a:lnTo>
                        <a:pt x="7083" y="3689"/>
                      </a:lnTo>
                      <a:lnTo>
                        <a:pt x="7181" y="2883"/>
                      </a:lnTo>
                      <a:lnTo>
                        <a:pt x="7254" y="2150"/>
                      </a:lnTo>
                      <a:lnTo>
                        <a:pt x="7303" y="1539"/>
                      </a:lnTo>
                      <a:lnTo>
                        <a:pt x="7303" y="978"/>
                      </a:lnTo>
                      <a:lnTo>
                        <a:pt x="7303" y="807"/>
                      </a:lnTo>
                      <a:lnTo>
                        <a:pt x="7230" y="611"/>
                      </a:lnTo>
                      <a:lnTo>
                        <a:pt x="7157" y="465"/>
                      </a:lnTo>
                      <a:lnTo>
                        <a:pt x="7035" y="318"/>
                      </a:lnTo>
                      <a:lnTo>
                        <a:pt x="6888" y="172"/>
                      </a:lnTo>
                      <a:lnTo>
                        <a:pt x="6717" y="98"/>
                      </a:lnTo>
                      <a:lnTo>
                        <a:pt x="6522" y="25"/>
                      </a:lnTo>
                      <a:lnTo>
                        <a:pt x="6326" y="1"/>
                      </a:lnTo>
                      <a:close/>
                    </a:path>
                  </a:pathLst>
                </a:custGeom>
                <a:solidFill>
                  <a:schemeClr val="accent2"/>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grpSp>
        </p:grpSp>
      </p:gr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93"/>
        <p:cNvGrpSpPr/>
        <p:nvPr/>
      </p:nvGrpSpPr>
      <p:grpSpPr>
        <a:xfrm>
          <a:off x="0" y="0"/>
          <a:ext cx="0" cy="0"/>
          <a:chOff x="0" y="0"/>
          <a:chExt cx="0" cy="0"/>
        </a:xfrm>
      </p:grpSpPr>
      <p:pic>
        <p:nvPicPr>
          <p:cNvPr id="94" name="Google Shape;94;p19"/>
          <p:cNvPicPr preferRelativeResize="0"/>
          <p:nvPr/>
        </p:nvPicPr>
        <p:blipFill>
          <a:blip r:embed="rId3" cstate="email">
            <a:alphaModFix/>
            <a:extLst>
              <a:ext uri="{28A0092B-C50C-407E-A947-70E740481C1C}">
                <a14:useLocalDpi xmlns:a14="http://schemas.microsoft.com/office/drawing/2010/main"/>
              </a:ext>
            </a:extLst>
          </a:blip>
          <a:stretch>
            <a:fillRect/>
          </a:stretch>
        </p:blipFill>
        <p:spPr>
          <a:xfrm rot="5400000">
            <a:off x="539050" y="-845050"/>
            <a:ext cx="7929225" cy="9518525"/>
          </a:xfrm>
          <a:prstGeom prst="rect">
            <a:avLst/>
          </a:prstGeom>
          <a:noFill/>
          <a:ln>
            <a:noFill/>
          </a:ln>
        </p:spPr>
      </p:pic>
      <p:sp>
        <p:nvSpPr>
          <p:cNvPr id="95" name="Google Shape;95;p19"/>
          <p:cNvSpPr txBox="1"/>
          <p:nvPr/>
        </p:nvSpPr>
        <p:spPr>
          <a:xfrm>
            <a:off x="962475" y="1586175"/>
            <a:ext cx="5020200" cy="6465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3000" b="1">
                <a:highlight>
                  <a:srgbClr val="FFFF00"/>
                </a:highlight>
              </a:rPr>
              <a:t>Scholars Portal Days </a:t>
            </a:r>
            <a:r>
              <a:rPr lang="en" sz="3000" b="1">
                <a:solidFill>
                  <a:schemeClr val="accent5"/>
                </a:solidFill>
                <a:highlight>
                  <a:srgbClr val="FFFF00"/>
                </a:highlight>
              </a:rPr>
              <a:t>2022</a:t>
            </a:r>
            <a:endParaRPr sz="3000" b="1">
              <a:solidFill>
                <a:schemeClr val="accent5"/>
              </a:solidFill>
              <a:highlight>
                <a:srgbClr val="FFFF00"/>
              </a:highlight>
            </a:endParaRPr>
          </a:p>
        </p:txBody>
      </p:sp>
      <p:sp>
        <p:nvSpPr>
          <p:cNvPr id="96" name="Google Shape;96;p19"/>
          <p:cNvSpPr txBox="1"/>
          <p:nvPr/>
        </p:nvSpPr>
        <p:spPr>
          <a:xfrm>
            <a:off x="962475" y="2525550"/>
            <a:ext cx="7237800" cy="12315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4800" b="1">
                <a:highlight>
                  <a:schemeClr val="accent6"/>
                </a:highlight>
              </a:rPr>
              <a:t>Break!</a:t>
            </a:r>
            <a:endParaRPr sz="4800" b="1">
              <a:highlight>
                <a:schemeClr val="accent6"/>
              </a:highlight>
            </a:endParaRPr>
          </a:p>
          <a:p>
            <a:pPr marL="0" lvl="0" indent="0" algn="l" rtl="0">
              <a:spcBef>
                <a:spcPts val="0"/>
              </a:spcBef>
              <a:spcAft>
                <a:spcPts val="0"/>
              </a:spcAft>
              <a:buNone/>
            </a:pPr>
            <a:r>
              <a:rPr lang="en" sz="2000" b="1">
                <a:solidFill>
                  <a:schemeClr val="dk1"/>
                </a:solidFill>
                <a:highlight>
                  <a:schemeClr val="accent6"/>
                </a:highlight>
              </a:rPr>
              <a:t>Back at 11:30</a:t>
            </a:r>
            <a:endParaRPr sz="2300">
              <a:highlight>
                <a:schemeClr val="accent6"/>
              </a:highlight>
            </a:endParaRPr>
          </a:p>
        </p:txBody>
      </p:sp>
    </p:spTree>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Shape 636"/>
        <p:cNvGrpSpPr/>
        <p:nvPr/>
      </p:nvGrpSpPr>
      <p:grpSpPr>
        <a:xfrm>
          <a:off x="0" y="0"/>
          <a:ext cx="0" cy="0"/>
          <a:chOff x="0" y="0"/>
          <a:chExt cx="0" cy="0"/>
        </a:xfrm>
      </p:grpSpPr>
      <p:sp>
        <p:nvSpPr>
          <p:cNvPr id="637" name="Google Shape;637;p18"/>
          <p:cNvSpPr txBox="1">
            <a:spLocks noGrp="1"/>
          </p:cNvSpPr>
          <p:nvPr>
            <p:ph type="title"/>
          </p:nvPr>
        </p:nvSpPr>
        <p:spPr>
          <a:xfrm>
            <a:off x="895350" y="405525"/>
            <a:ext cx="6996600" cy="7158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a:t>REVIEWING THE TRANSCRIPTS</a:t>
            </a:r>
            <a:endParaRPr/>
          </a:p>
        </p:txBody>
      </p:sp>
      <p:sp>
        <p:nvSpPr>
          <p:cNvPr id="638" name="Google Shape;638;p18"/>
          <p:cNvSpPr txBox="1">
            <a:spLocks noGrp="1"/>
          </p:cNvSpPr>
          <p:nvPr>
            <p:ph type="body" idx="1"/>
          </p:nvPr>
        </p:nvSpPr>
        <p:spPr>
          <a:xfrm>
            <a:off x="674300" y="1207850"/>
            <a:ext cx="6483600" cy="2665800"/>
          </a:xfrm>
          <a:prstGeom prst="rect">
            <a:avLst/>
          </a:prstGeom>
        </p:spPr>
        <p:txBody>
          <a:bodyPr spcFirstLastPara="1" wrap="square" lIns="91425" tIns="91425" rIns="91425" bIns="91425" anchor="t" anchorCtr="0">
            <a:noAutofit/>
          </a:bodyPr>
          <a:lstStyle/>
          <a:p>
            <a:pPr marL="457200" lvl="0" indent="-342900" algn="l" rtl="0">
              <a:spcBef>
                <a:spcPts val="600"/>
              </a:spcBef>
              <a:spcAft>
                <a:spcPts val="0"/>
              </a:spcAft>
              <a:buSzPts val="1800"/>
              <a:buChar char="◉"/>
            </a:pPr>
            <a:r>
              <a:rPr lang="en"/>
              <a:t>A script was run to download a random sample of chat transcripts and files containing 60 chats were created for each reviewer </a:t>
            </a:r>
            <a:endParaRPr/>
          </a:p>
          <a:p>
            <a:pPr marL="0" lvl="0" indent="0" algn="l" rtl="0">
              <a:lnSpc>
                <a:spcPct val="50000"/>
              </a:lnSpc>
              <a:spcBef>
                <a:spcPts val="0"/>
              </a:spcBef>
              <a:spcAft>
                <a:spcPts val="0"/>
              </a:spcAft>
              <a:buNone/>
            </a:pPr>
            <a:endParaRPr/>
          </a:p>
          <a:p>
            <a:pPr marL="457200" lvl="0" indent="-342900" algn="l" rtl="0">
              <a:spcBef>
                <a:spcPts val="600"/>
              </a:spcBef>
              <a:spcAft>
                <a:spcPts val="0"/>
              </a:spcAft>
              <a:buSzPts val="1800"/>
              <a:buChar char="◉"/>
            </a:pPr>
            <a:r>
              <a:rPr lang="en"/>
              <a:t>An additional 80 transcripts were downloaded as spares for transcripts that could not be reviewed </a:t>
            </a:r>
            <a:endParaRPr/>
          </a:p>
          <a:p>
            <a:pPr marL="0" lvl="0" indent="0" algn="l" rtl="0">
              <a:lnSpc>
                <a:spcPct val="50000"/>
              </a:lnSpc>
              <a:spcBef>
                <a:spcPts val="0"/>
              </a:spcBef>
              <a:spcAft>
                <a:spcPts val="0"/>
              </a:spcAft>
              <a:buNone/>
            </a:pPr>
            <a:endParaRPr/>
          </a:p>
          <a:p>
            <a:pPr marL="457200" lvl="0" indent="-342900" algn="l" rtl="0">
              <a:spcBef>
                <a:spcPts val="600"/>
              </a:spcBef>
              <a:spcAft>
                <a:spcPts val="0"/>
              </a:spcAft>
              <a:buSzPts val="1800"/>
              <a:buChar char="◉"/>
            </a:pPr>
            <a:r>
              <a:rPr lang="en"/>
              <a:t>All seven members reviewed at least 55 chats, with the total number reaching 387</a:t>
            </a:r>
            <a:endParaRPr/>
          </a:p>
        </p:txBody>
      </p:sp>
      <p:sp>
        <p:nvSpPr>
          <p:cNvPr id="639" name="Google Shape;639;p18"/>
          <p:cNvSpPr txBox="1">
            <a:spLocks noGrp="1"/>
          </p:cNvSpPr>
          <p:nvPr>
            <p:ph type="sldNum" idx="12"/>
          </p:nvPr>
        </p:nvSpPr>
        <p:spPr>
          <a:xfrm>
            <a:off x="8556775" y="4826200"/>
            <a:ext cx="548700" cy="317400"/>
          </a:xfrm>
          <a:prstGeom prst="rect">
            <a:avLst/>
          </a:prstGeom>
        </p:spPr>
        <p:txBody>
          <a:bodyPr spcFirstLastPara="1" wrap="square" lIns="91425" tIns="91425" rIns="91425" bIns="91425" anchor="t" anchorCtr="0">
            <a:noAutofit/>
          </a:bodyPr>
          <a:lstStyle/>
          <a:p>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fld id="{00000000-1234-1234-1234-123412341234}" type="slidenum">
              <a:rPr kumimoji="0" lang="en" sz="1000" b="0" i="0" u="none" strike="noStrike" kern="0" cap="none" spc="0" normalizeH="0" baseline="0" noProof="0">
                <a:ln>
                  <a:noFill/>
                </a:ln>
                <a:solidFill>
                  <a:srgbClr val="FFFFFF"/>
                </a:solidFill>
                <a:effectLst/>
                <a:uLnTx/>
                <a:uFillTx/>
                <a:latin typeface="Oswald"/>
                <a:sym typeface="Oswald"/>
              </a:rPr>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t>70</a:t>
            </a:fld>
            <a:endParaRPr kumimoji="0" sz="1000" b="0" i="0" u="none" strike="noStrike" kern="0" cap="none" spc="0" normalizeH="0" baseline="0" noProof="0">
              <a:ln>
                <a:noFill/>
              </a:ln>
              <a:solidFill>
                <a:srgbClr val="FFFFFF"/>
              </a:solidFill>
              <a:effectLst/>
              <a:uLnTx/>
              <a:uFillTx/>
              <a:latin typeface="Oswald"/>
              <a:sym typeface="Oswald"/>
            </a:endParaRPr>
          </a:p>
        </p:txBody>
      </p:sp>
      <p:grpSp>
        <p:nvGrpSpPr>
          <p:cNvPr id="640" name="Google Shape;640;p18"/>
          <p:cNvGrpSpPr/>
          <p:nvPr/>
        </p:nvGrpSpPr>
        <p:grpSpPr>
          <a:xfrm>
            <a:off x="7091118" y="2128667"/>
            <a:ext cx="1332621" cy="1137007"/>
            <a:chOff x="7342593" y="2558167"/>
            <a:chExt cx="1332621" cy="1137007"/>
          </a:xfrm>
        </p:grpSpPr>
        <p:grpSp>
          <p:nvGrpSpPr>
            <p:cNvPr id="641" name="Google Shape;641;p18"/>
            <p:cNvGrpSpPr/>
            <p:nvPr/>
          </p:nvGrpSpPr>
          <p:grpSpPr>
            <a:xfrm>
              <a:off x="7695968" y="2961767"/>
              <a:ext cx="272496" cy="329807"/>
              <a:chOff x="584925" y="922575"/>
              <a:chExt cx="415200" cy="502525"/>
            </a:xfrm>
          </p:grpSpPr>
          <p:sp>
            <p:nvSpPr>
              <p:cNvPr id="642" name="Google Shape;642;p18"/>
              <p:cNvSpPr/>
              <p:nvPr/>
            </p:nvSpPr>
            <p:spPr>
              <a:xfrm>
                <a:off x="584925" y="961025"/>
                <a:ext cx="378575" cy="464075"/>
              </a:xfrm>
              <a:custGeom>
                <a:avLst/>
                <a:gdLst/>
                <a:ahLst/>
                <a:cxnLst/>
                <a:rect l="l" t="t" r="r" b="b"/>
                <a:pathLst>
                  <a:path w="15143" h="18563" extrusionOk="0">
                    <a:moveTo>
                      <a:pt x="782" y="1"/>
                    </a:moveTo>
                    <a:lnTo>
                      <a:pt x="635" y="25"/>
                    </a:lnTo>
                    <a:lnTo>
                      <a:pt x="489" y="50"/>
                    </a:lnTo>
                    <a:lnTo>
                      <a:pt x="342" y="123"/>
                    </a:lnTo>
                    <a:lnTo>
                      <a:pt x="220" y="196"/>
                    </a:lnTo>
                    <a:lnTo>
                      <a:pt x="122" y="294"/>
                    </a:lnTo>
                    <a:lnTo>
                      <a:pt x="73" y="416"/>
                    </a:lnTo>
                    <a:lnTo>
                      <a:pt x="24" y="563"/>
                    </a:lnTo>
                    <a:lnTo>
                      <a:pt x="0" y="709"/>
                    </a:lnTo>
                    <a:lnTo>
                      <a:pt x="0" y="17708"/>
                    </a:lnTo>
                    <a:lnTo>
                      <a:pt x="24" y="17879"/>
                    </a:lnTo>
                    <a:lnTo>
                      <a:pt x="73" y="18025"/>
                    </a:lnTo>
                    <a:lnTo>
                      <a:pt x="122" y="18172"/>
                    </a:lnTo>
                    <a:lnTo>
                      <a:pt x="220" y="18294"/>
                    </a:lnTo>
                    <a:lnTo>
                      <a:pt x="342" y="18416"/>
                    </a:lnTo>
                    <a:lnTo>
                      <a:pt x="489" y="18489"/>
                    </a:lnTo>
                    <a:lnTo>
                      <a:pt x="635" y="18538"/>
                    </a:lnTo>
                    <a:lnTo>
                      <a:pt x="782" y="18562"/>
                    </a:lnTo>
                    <a:lnTo>
                      <a:pt x="14361" y="18562"/>
                    </a:lnTo>
                    <a:lnTo>
                      <a:pt x="14507" y="18538"/>
                    </a:lnTo>
                    <a:lnTo>
                      <a:pt x="14654" y="18489"/>
                    </a:lnTo>
                    <a:lnTo>
                      <a:pt x="14800" y="18416"/>
                    </a:lnTo>
                    <a:lnTo>
                      <a:pt x="14923" y="18294"/>
                    </a:lnTo>
                    <a:lnTo>
                      <a:pt x="15020" y="18172"/>
                    </a:lnTo>
                    <a:lnTo>
                      <a:pt x="15069" y="18025"/>
                    </a:lnTo>
                    <a:lnTo>
                      <a:pt x="15118" y="17879"/>
                    </a:lnTo>
                    <a:lnTo>
                      <a:pt x="15142" y="17708"/>
                    </a:lnTo>
                    <a:lnTo>
                      <a:pt x="15142" y="17586"/>
                    </a:lnTo>
                    <a:lnTo>
                      <a:pt x="1759" y="17586"/>
                    </a:lnTo>
                    <a:lnTo>
                      <a:pt x="1612" y="17561"/>
                    </a:lnTo>
                    <a:lnTo>
                      <a:pt x="1465" y="17512"/>
                    </a:lnTo>
                    <a:lnTo>
                      <a:pt x="1319" y="17439"/>
                    </a:lnTo>
                    <a:lnTo>
                      <a:pt x="1197" y="17317"/>
                    </a:lnTo>
                    <a:lnTo>
                      <a:pt x="1099" y="17195"/>
                    </a:lnTo>
                    <a:lnTo>
                      <a:pt x="1050" y="17048"/>
                    </a:lnTo>
                    <a:lnTo>
                      <a:pt x="1001" y="16902"/>
                    </a:lnTo>
                    <a:lnTo>
                      <a:pt x="977" y="16731"/>
                    </a:lnTo>
                    <a:lnTo>
                      <a:pt x="977" y="1"/>
                    </a:lnTo>
                    <a:close/>
                  </a:path>
                </a:pathLst>
              </a:custGeom>
              <a:solidFill>
                <a:schemeClr val="accent2"/>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643" name="Google Shape;643;p18"/>
              <p:cNvSpPr/>
              <p:nvPr/>
            </p:nvSpPr>
            <p:spPr>
              <a:xfrm>
                <a:off x="621550" y="922575"/>
                <a:ext cx="378575" cy="464050"/>
              </a:xfrm>
              <a:custGeom>
                <a:avLst/>
                <a:gdLst/>
                <a:ahLst/>
                <a:cxnLst/>
                <a:rect l="l" t="t" r="r" b="b"/>
                <a:pathLst>
                  <a:path w="15143" h="18562" extrusionOk="0">
                    <a:moveTo>
                      <a:pt x="13140" y="6472"/>
                    </a:moveTo>
                    <a:lnTo>
                      <a:pt x="13238" y="6497"/>
                    </a:lnTo>
                    <a:lnTo>
                      <a:pt x="13311" y="6546"/>
                    </a:lnTo>
                    <a:lnTo>
                      <a:pt x="13360" y="6619"/>
                    </a:lnTo>
                    <a:lnTo>
                      <a:pt x="13384" y="6717"/>
                    </a:lnTo>
                    <a:lnTo>
                      <a:pt x="13360" y="6814"/>
                    </a:lnTo>
                    <a:lnTo>
                      <a:pt x="13311" y="6888"/>
                    </a:lnTo>
                    <a:lnTo>
                      <a:pt x="13238" y="6936"/>
                    </a:lnTo>
                    <a:lnTo>
                      <a:pt x="13140" y="6961"/>
                    </a:lnTo>
                    <a:lnTo>
                      <a:pt x="2003" y="6961"/>
                    </a:lnTo>
                    <a:lnTo>
                      <a:pt x="1905" y="6936"/>
                    </a:lnTo>
                    <a:lnTo>
                      <a:pt x="1832" y="6888"/>
                    </a:lnTo>
                    <a:lnTo>
                      <a:pt x="1783" y="6814"/>
                    </a:lnTo>
                    <a:lnTo>
                      <a:pt x="1759" y="6717"/>
                    </a:lnTo>
                    <a:lnTo>
                      <a:pt x="1783" y="6619"/>
                    </a:lnTo>
                    <a:lnTo>
                      <a:pt x="1832" y="6546"/>
                    </a:lnTo>
                    <a:lnTo>
                      <a:pt x="1905" y="6497"/>
                    </a:lnTo>
                    <a:lnTo>
                      <a:pt x="2003" y="6472"/>
                    </a:lnTo>
                    <a:close/>
                    <a:moveTo>
                      <a:pt x="13238" y="8793"/>
                    </a:moveTo>
                    <a:lnTo>
                      <a:pt x="13311" y="8866"/>
                    </a:lnTo>
                    <a:lnTo>
                      <a:pt x="13360" y="8939"/>
                    </a:lnTo>
                    <a:lnTo>
                      <a:pt x="13384" y="9037"/>
                    </a:lnTo>
                    <a:lnTo>
                      <a:pt x="13360" y="9135"/>
                    </a:lnTo>
                    <a:lnTo>
                      <a:pt x="13311" y="9208"/>
                    </a:lnTo>
                    <a:lnTo>
                      <a:pt x="13238" y="9257"/>
                    </a:lnTo>
                    <a:lnTo>
                      <a:pt x="13140" y="9281"/>
                    </a:lnTo>
                    <a:lnTo>
                      <a:pt x="2003" y="9281"/>
                    </a:lnTo>
                    <a:lnTo>
                      <a:pt x="1905" y="9257"/>
                    </a:lnTo>
                    <a:lnTo>
                      <a:pt x="1832" y="9208"/>
                    </a:lnTo>
                    <a:lnTo>
                      <a:pt x="1783" y="9135"/>
                    </a:lnTo>
                    <a:lnTo>
                      <a:pt x="1759" y="9037"/>
                    </a:lnTo>
                    <a:lnTo>
                      <a:pt x="1783" y="8939"/>
                    </a:lnTo>
                    <a:lnTo>
                      <a:pt x="1832" y="8866"/>
                    </a:lnTo>
                    <a:lnTo>
                      <a:pt x="1905" y="8793"/>
                    </a:lnTo>
                    <a:close/>
                    <a:moveTo>
                      <a:pt x="13140" y="11088"/>
                    </a:moveTo>
                    <a:lnTo>
                      <a:pt x="13238" y="11113"/>
                    </a:lnTo>
                    <a:lnTo>
                      <a:pt x="13311" y="11162"/>
                    </a:lnTo>
                    <a:lnTo>
                      <a:pt x="13360" y="11235"/>
                    </a:lnTo>
                    <a:lnTo>
                      <a:pt x="13384" y="11333"/>
                    </a:lnTo>
                    <a:lnTo>
                      <a:pt x="13360" y="11430"/>
                    </a:lnTo>
                    <a:lnTo>
                      <a:pt x="13311" y="11504"/>
                    </a:lnTo>
                    <a:lnTo>
                      <a:pt x="13238" y="11552"/>
                    </a:lnTo>
                    <a:lnTo>
                      <a:pt x="13140" y="11577"/>
                    </a:lnTo>
                    <a:lnTo>
                      <a:pt x="2003" y="11577"/>
                    </a:lnTo>
                    <a:lnTo>
                      <a:pt x="1905" y="11552"/>
                    </a:lnTo>
                    <a:lnTo>
                      <a:pt x="1832" y="11504"/>
                    </a:lnTo>
                    <a:lnTo>
                      <a:pt x="1783" y="11430"/>
                    </a:lnTo>
                    <a:lnTo>
                      <a:pt x="1759" y="11333"/>
                    </a:lnTo>
                    <a:lnTo>
                      <a:pt x="1783" y="11235"/>
                    </a:lnTo>
                    <a:lnTo>
                      <a:pt x="1832" y="11162"/>
                    </a:lnTo>
                    <a:lnTo>
                      <a:pt x="1905" y="11113"/>
                    </a:lnTo>
                    <a:lnTo>
                      <a:pt x="2003" y="11088"/>
                    </a:lnTo>
                    <a:close/>
                    <a:moveTo>
                      <a:pt x="8255" y="13409"/>
                    </a:moveTo>
                    <a:lnTo>
                      <a:pt x="8353" y="13433"/>
                    </a:lnTo>
                    <a:lnTo>
                      <a:pt x="8426" y="13482"/>
                    </a:lnTo>
                    <a:lnTo>
                      <a:pt x="8475" y="13555"/>
                    </a:lnTo>
                    <a:lnTo>
                      <a:pt x="8500" y="13653"/>
                    </a:lnTo>
                    <a:lnTo>
                      <a:pt x="8475" y="13750"/>
                    </a:lnTo>
                    <a:lnTo>
                      <a:pt x="8426" y="13824"/>
                    </a:lnTo>
                    <a:lnTo>
                      <a:pt x="8353" y="13873"/>
                    </a:lnTo>
                    <a:lnTo>
                      <a:pt x="8255" y="13897"/>
                    </a:lnTo>
                    <a:lnTo>
                      <a:pt x="2003" y="13897"/>
                    </a:lnTo>
                    <a:lnTo>
                      <a:pt x="1905" y="13873"/>
                    </a:lnTo>
                    <a:lnTo>
                      <a:pt x="1832" y="13824"/>
                    </a:lnTo>
                    <a:lnTo>
                      <a:pt x="1783" y="13750"/>
                    </a:lnTo>
                    <a:lnTo>
                      <a:pt x="1759" y="13653"/>
                    </a:lnTo>
                    <a:lnTo>
                      <a:pt x="1783" y="13555"/>
                    </a:lnTo>
                    <a:lnTo>
                      <a:pt x="1832" y="13482"/>
                    </a:lnTo>
                    <a:lnTo>
                      <a:pt x="1905" y="13433"/>
                    </a:lnTo>
                    <a:lnTo>
                      <a:pt x="2003" y="13409"/>
                    </a:lnTo>
                    <a:close/>
                    <a:moveTo>
                      <a:pt x="635" y="0"/>
                    </a:moveTo>
                    <a:lnTo>
                      <a:pt x="489" y="49"/>
                    </a:lnTo>
                    <a:lnTo>
                      <a:pt x="342" y="122"/>
                    </a:lnTo>
                    <a:lnTo>
                      <a:pt x="220" y="220"/>
                    </a:lnTo>
                    <a:lnTo>
                      <a:pt x="123" y="342"/>
                    </a:lnTo>
                    <a:lnTo>
                      <a:pt x="74" y="464"/>
                    </a:lnTo>
                    <a:lnTo>
                      <a:pt x="25" y="611"/>
                    </a:lnTo>
                    <a:lnTo>
                      <a:pt x="0" y="782"/>
                    </a:lnTo>
                    <a:lnTo>
                      <a:pt x="0" y="17780"/>
                    </a:lnTo>
                    <a:lnTo>
                      <a:pt x="25" y="17927"/>
                    </a:lnTo>
                    <a:lnTo>
                      <a:pt x="74" y="18073"/>
                    </a:lnTo>
                    <a:lnTo>
                      <a:pt x="123" y="18195"/>
                    </a:lnTo>
                    <a:lnTo>
                      <a:pt x="220" y="18318"/>
                    </a:lnTo>
                    <a:lnTo>
                      <a:pt x="342" y="18415"/>
                    </a:lnTo>
                    <a:lnTo>
                      <a:pt x="489" y="18489"/>
                    </a:lnTo>
                    <a:lnTo>
                      <a:pt x="635" y="18537"/>
                    </a:lnTo>
                    <a:lnTo>
                      <a:pt x="782" y="18562"/>
                    </a:lnTo>
                    <a:lnTo>
                      <a:pt x="14361" y="18562"/>
                    </a:lnTo>
                    <a:lnTo>
                      <a:pt x="14508" y="18537"/>
                    </a:lnTo>
                    <a:lnTo>
                      <a:pt x="14654" y="18489"/>
                    </a:lnTo>
                    <a:lnTo>
                      <a:pt x="14801" y="18415"/>
                    </a:lnTo>
                    <a:lnTo>
                      <a:pt x="14923" y="18318"/>
                    </a:lnTo>
                    <a:lnTo>
                      <a:pt x="15021" y="18195"/>
                    </a:lnTo>
                    <a:lnTo>
                      <a:pt x="15069" y="18073"/>
                    </a:lnTo>
                    <a:lnTo>
                      <a:pt x="15118" y="17927"/>
                    </a:lnTo>
                    <a:lnTo>
                      <a:pt x="15143" y="17780"/>
                    </a:lnTo>
                    <a:lnTo>
                      <a:pt x="15143" y="3859"/>
                    </a:lnTo>
                    <a:lnTo>
                      <a:pt x="12554" y="3859"/>
                    </a:lnTo>
                    <a:lnTo>
                      <a:pt x="12285" y="3835"/>
                    </a:lnTo>
                    <a:lnTo>
                      <a:pt x="12065" y="3761"/>
                    </a:lnTo>
                    <a:lnTo>
                      <a:pt x="11846" y="3639"/>
                    </a:lnTo>
                    <a:lnTo>
                      <a:pt x="11650" y="3468"/>
                    </a:lnTo>
                    <a:lnTo>
                      <a:pt x="11504" y="3297"/>
                    </a:lnTo>
                    <a:lnTo>
                      <a:pt x="11382" y="3078"/>
                    </a:lnTo>
                    <a:lnTo>
                      <a:pt x="11308" y="2833"/>
                    </a:lnTo>
                    <a:lnTo>
                      <a:pt x="11284" y="2589"/>
                    </a:lnTo>
                    <a:lnTo>
                      <a:pt x="11284" y="0"/>
                    </a:lnTo>
                    <a:close/>
                  </a:path>
                </a:pathLst>
              </a:custGeom>
              <a:solidFill>
                <a:schemeClr val="accent2"/>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644" name="Google Shape;644;p18"/>
              <p:cNvSpPr/>
              <p:nvPr/>
            </p:nvSpPr>
            <p:spPr>
              <a:xfrm>
                <a:off x="915850" y="922575"/>
                <a:ext cx="84275" cy="84275"/>
              </a:xfrm>
              <a:custGeom>
                <a:avLst/>
                <a:gdLst/>
                <a:ahLst/>
                <a:cxnLst/>
                <a:rect l="l" t="t" r="r" b="b"/>
                <a:pathLst>
                  <a:path w="3371" h="3371" extrusionOk="0">
                    <a:moveTo>
                      <a:pt x="0" y="0"/>
                    </a:moveTo>
                    <a:lnTo>
                      <a:pt x="0" y="2589"/>
                    </a:lnTo>
                    <a:lnTo>
                      <a:pt x="0" y="2736"/>
                    </a:lnTo>
                    <a:lnTo>
                      <a:pt x="49" y="2882"/>
                    </a:lnTo>
                    <a:lnTo>
                      <a:pt x="122" y="3029"/>
                    </a:lnTo>
                    <a:lnTo>
                      <a:pt x="220" y="3126"/>
                    </a:lnTo>
                    <a:lnTo>
                      <a:pt x="342" y="3224"/>
                    </a:lnTo>
                    <a:lnTo>
                      <a:pt x="464" y="3297"/>
                    </a:lnTo>
                    <a:lnTo>
                      <a:pt x="611" y="3346"/>
                    </a:lnTo>
                    <a:lnTo>
                      <a:pt x="782" y="3371"/>
                    </a:lnTo>
                    <a:lnTo>
                      <a:pt x="3371" y="3371"/>
                    </a:lnTo>
                    <a:lnTo>
                      <a:pt x="0" y="0"/>
                    </a:lnTo>
                    <a:close/>
                  </a:path>
                </a:pathLst>
              </a:custGeom>
              <a:solidFill>
                <a:schemeClr val="accent2"/>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grpSp>
        <p:grpSp>
          <p:nvGrpSpPr>
            <p:cNvPr id="645" name="Google Shape;645;p18"/>
            <p:cNvGrpSpPr/>
            <p:nvPr/>
          </p:nvGrpSpPr>
          <p:grpSpPr>
            <a:xfrm>
              <a:off x="8049343" y="2961767"/>
              <a:ext cx="272496" cy="329807"/>
              <a:chOff x="584925" y="922575"/>
              <a:chExt cx="415200" cy="502525"/>
            </a:xfrm>
          </p:grpSpPr>
          <p:sp>
            <p:nvSpPr>
              <p:cNvPr id="646" name="Google Shape;646;p18"/>
              <p:cNvSpPr/>
              <p:nvPr/>
            </p:nvSpPr>
            <p:spPr>
              <a:xfrm>
                <a:off x="584925" y="961025"/>
                <a:ext cx="378575" cy="464075"/>
              </a:xfrm>
              <a:custGeom>
                <a:avLst/>
                <a:gdLst/>
                <a:ahLst/>
                <a:cxnLst/>
                <a:rect l="l" t="t" r="r" b="b"/>
                <a:pathLst>
                  <a:path w="15143" h="18563" extrusionOk="0">
                    <a:moveTo>
                      <a:pt x="782" y="1"/>
                    </a:moveTo>
                    <a:lnTo>
                      <a:pt x="635" y="25"/>
                    </a:lnTo>
                    <a:lnTo>
                      <a:pt x="489" y="50"/>
                    </a:lnTo>
                    <a:lnTo>
                      <a:pt x="342" y="123"/>
                    </a:lnTo>
                    <a:lnTo>
                      <a:pt x="220" y="196"/>
                    </a:lnTo>
                    <a:lnTo>
                      <a:pt x="122" y="294"/>
                    </a:lnTo>
                    <a:lnTo>
                      <a:pt x="73" y="416"/>
                    </a:lnTo>
                    <a:lnTo>
                      <a:pt x="24" y="563"/>
                    </a:lnTo>
                    <a:lnTo>
                      <a:pt x="0" y="709"/>
                    </a:lnTo>
                    <a:lnTo>
                      <a:pt x="0" y="17708"/>
                    </a:lnTo>
                    <a:lnTo>
                      <a:pt x="24" y="17879"/>
                    </a:lnTo>
                    <a:lnTo>
                      <a:pt x="73" y="18025"/>
                    </a:lnTo>
                    <a:lnTo>
                      <a:pt x="122" y="18172"/>
                    </a:lnTo>
                    <a:lnTo>
                      <a:pt x="220" y="18294"/>
                    </a:lnTo>
                    <a:lnTo>
                      <a:pt x="342" y="18416"/>
                    </a:lnTo>
                    <a:lnTo>
                      <a:pt x="489" y="18489"/>
                    </a:lnTo>
                    <a:lnTo>
                      <a:pt x="635" y="18538"/>
                    </a:lnTo>
                    <a:lnTo>
                      <a:pt x="782" y="18562"/>
                    </a:lnTo>
                    <a:lnTo>
                      <a:pt x="14361" y="18562"/>
                    </a:lnTo>
                    <a:lnTo>
                      <a:pt x="14507" y="18538"/>
                    </a:lnTo>
                    <a:lnTo>
                      <a:pt x="14654" y="18489"/>
                    </a:lnTo>
                    <a:lnTo>
                      <a:pt x="14800" y="18416"/>
                    </a:lnTo>
                    <a:lnTo>
                      <a:pt x="14923" y="18294"/>
                    </a:lnTo>
                    <a:lnTo>
                      <a:pt x="15020" y="18172"/>
                    </a:lnTo>
                    <a:lnTo>
                      <a:pt x="15069" y="18025"/>
                    </a:lnTo>
                    <a:lnTo>
                      <a:pt x="15118" y="17879"/>
                    </a:lnTo>
                    <a:lnTo>
                      <a:pt x="15142" y="17708"/>
                    </a:lnTo>
                    <a:lnTo>
                      <a:pt x="15142" y="17586"/>
                    </a:lnTo>
                    <a:lnTo>
                      <a:pt x="1759" y="17586"/>
                    </a:lnTo>
                    <a:lnTo>
                      <a:pt x="1612" y="17561"/>
                    </a:lnTo>
                    <a:lnTo>
                      <a:pt x="1465" y="17512"/>
                    </a:lnTo>
                    <a:lnTo>
                      <a:pt x="1319" y="17439"/>
                    </a:lnTo>
                    <a:lnTo>
                      <a:pt x="1197" y="17317"/>
                    </a:lnTo>
                    <a:lnTo>
                      <a:pt x="1099" y="17195"/>
                    </a:lnTo>
                    <a:lnTo>
                      <a:pt x="1050" y="17048"/>
                    </a:lnTo>
                    <a:lnTo>
                      <a:pt x="1001" y="16902"/>
                    </a:lnTo>
                    <a:lnTo>
                      <a:pt x="977" y="16731"/>
                    </a:lnTo>
                    <a:lnTo>
                      <a:pt x="977" y="1"/>
                    </a:lnTo>
                    <a:close/>
                  </a:path>
                </a:pathLst>
              </a:custGeom>
              <a:solidFill>
                <a:schemeClr val="accent2"/>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647" name="Google Shape;647;p18"/>
              <p:cNvSpPr/>
              <p:nvPr/>
            </p:nvSpPr>
            <p:spPr>
              <a:xfrm>
                <a:off x="621550" y="922575"/>
                <a:ext cx="378575" cy="464050"/>
              </a:xfrm>
              <a:custGeom>
                <a:avLst/>
                <a:gdLst/>
                <a:ahLst/>
                <a:cxnLst/>
                <a:rect l="l" t="t" r="r" b="b"/>
                <a:pathLst>
                  <a:path w="15143" h="18562" extrusionOk="0">
                    <a:moveTo>
                      <a:pt x="13140" y="6472"/>
                    </a:moveTo>
                    <a:lnTo>
                      <a:pt x="13238" y="6497"/>
                    </a:lnTo>
                    <a:lnTo>
                      <a:pt x="13311" y="6546"/>
                    </a:lnTo>
                    <a:lnTo>
                      <a:pt x="13360" y="6619"/>
                    </a:lnTo>
                    <a:lnTo>
                      <a:pt x="13384" y="6717"/>
                    </a:lnTo>
                    <a:lnTo>
                      <a:pt x="13360" y="6814"/>
                    </a:lnTo>
                    <a:lnTo>
                      <a:pt x="13311" y="6888"/>
                    </a:lnTo>
                    <a:lnTo>
                      <a:pt x="13238" y="6936"/>
                    </a:lnTo>
                    <a:lnTo>
                      <a:pt x="13140" y="6961"/>
                    </a:lnTo>
                    <a:lnTo>
                      <a:pt x="2003" y="6961"/>
                    </a:lnTo>
                    <a:lnTo>
                      <a:pt x="1905" y="6936"/>
                    </a:lnTo>
                    <a:lnTo>
                      <a:pt x="1832" y="6888"/>
                    </a:lnTo>
                    <a:lnTo>
                      <a:pt x="1783" y="6814"/>
                    </a:lnTo>
                    <a:lnTo>
                      <a:pt x="1759" y="6717"/>
                    </a:lnTo>
                    <a:lnTo>
                      <a:pt x="1783" y="6619"/>
                    </a:lnTo>
                    <a:lnTo>
                      <a:pt x="1832" y="6546"/>
                    </a:lnTo>
                    <a:lnTo>
                      <a:pt x="1905" y="6497"/>
                    </a:lnTo>
                    <a:lnTo>
                      <a:pt x="2003" y="6472"/>
                    </a:lnTo>
                    <a:close/>
                    <a:moveTo>
                      <a:pt x="13238" y="8793"/>
                    </a:moveTo>
                    <a:lnTo>
                      <a:pt x="13311" y="8866"/>
                    </a:lnTo>
                    <a:lnTo>
                      <a:pt x="13360" y="8939"/>
                    </a:lnTo>
                    <a:lnTo>
                      <a:pt x="13384" y="9037"/>
                    </a:lnTo>
                    <a:lnTo>
                      <a:pt x="13360" y="9135"/>
                    </a:lnTo>
                    <a:lnTo>
                      <a:pt x="13311" y="9208"/>
                    </a:lnTo>
                    <a:lnTo>
                      <a:pt x="13238" y="9257"/>
                    </a:lnTo>
                    <a:lnTo>
                      <a:pt x="13140" y="9281"/>
                    </a:lnTo>
                    <a:lnTo>
                      <a:pt x="2003" y="9281"/>
                    </a:lnTo>
                    <a:lnTo>
                      <a:pt x="1905" y="9257"/>
                    </a:lnTo>
                    <a:lnTo>
                      <a:pt x="1832" y="9208"/>
                    </a:lnTo>
                    <a:lnTo>
                      <a:pt x="1783" y="9135"/>
                    </a:lnTo>
                    <a:lnTo>
                      <a:pt x="1759" y="9037"/>
                    </a:lnTo>
                    <a:lnTo>
                      <a:pt x="1783" y="8939"/>
                    </a:lnTo>
                    <a:lnTo>
                      <a:pt x="1832" y="8866"/>
                    </a:lnTo>
                    <a:lnTo>
                      <a:pt x="1905" y="8793"/>
                    </a:lnTo>
                    <a:close/>
                    <a:moveTo>
                      <a:pt x="13140" y="11088"/>
                    </a:moveTo>
                    <a:lnTo>
                      <a:pt x="13238" y="11113"/>
                    </a:lnTo>
                    <a:lnTo>
                      <a:pt x="13311" y="11162"/>
                    </a:lnTo>
                    <a:lnTo>
                      <a:pt x="13360" y="11235"/>
                    </a:lnTo>
                    <a:lnTo>
                      <a:pt x="13384" y="11333"/>
                    </a:lnTo>
                    <a:lnTo>
                      <a:pt x="13360" y="11430"/>
                    </a:lnTo>
                    <a:lnTo>
                      <a:pt x="13311" y="11504"/>
                    </a:lnTo>
                    <a:lnTo>
                      <a:pt x="13238" y="11552"/>
                    </a:lnTo>
                    <a:lnTo>
                      <a:pt x="13140" y="11577"/>
                    </a:lnTo>
                    <a:lnTo>
                      <a:pt x="2003" y="11577"/>
                    </a:lnTo>
                    <a:lnTo>
                      <a:pt x="1905" y="11552"/>
                    </a:lnTo>
                    <a:lnTo>
                      <a:pt x="1832" y="11504"/>
                    </a:lnTo>
                    <a:lnTo>
                      <a:pt x="1783" y="11430"/>
                    </a:lnTo>
                    <a:lnTo>
                      <a:pt x="1759" y="11333"/>
                    </a:lnTo>
                    <a:lnTo>
                      <a:pt x="1783" y="11235"/>
                    </a:lnTo>
                    <a:lnTo>
                      <a:pt x="1832" y="11162"/>
                    </a:lnTo>
                    <a:lnTo>
                      <a:pt x="1905" y="11113"/>
                    </a:lnTo>
                    <a:lnTo>
                      <a:pt x="2003" y="11088"/>
                    </a:lnTo>
                    <a:close/>
                    <a:moveTo>
                      <a:pt x="8255" y="13409"/>
                    </a:moveTo>
                    <a:lnTo>
                      <a:pt x="8353" y="13433"/>
                    </a:lnTo>
                    <a:lnTo>
                      <a:pt x="8426" y="13482"/>
                    </a:lnTo>
                    <a:lnTo>
                      <a:pt x="8475" y="13555"/>
                    </a:lnTo>
                    <a:lnTo>
                      <a:pt x="8500" y="13653"/>
                    </a:lnTo>
                    <a:lnTo>
                      <a:pt x="8475" y="13750"/>
                    </a:lnTo>
                    <a:lnTo>
                      <a:pt x="8426" y="13824"/>
                    </a:lnTo>
                    <a:lnTo>
                      <a:pt x="8353" y="13873"/>
                    </a:lnTo>
                    <a:lnTo>
                      <a:pt x="8255" y="13897"/>
                    </a:lnTo>
                    <a:lnTo>
                      <a:pt x="2003" y="13897"/>
                    </a:lnTo>
                    <a:lnTo>
                      <a:pt x="1905" y="13873"/>
                    </a:lnTo>
                    <a:lnTo>
                      <a:pt x="1832" y="13824"/>
                    </a:lnTo>
                    <a:lnTo>
                      <a:pt x="1783" y="13750"/>
                    </a:lnTo>
                    <a:lnTo>
                      <a:pt x="1759" y="13653"/>
                    </a:lnTo>
                    <a:lnTo>
                      <a:pt x="1783" y="13555"/>
                    </a:lnTo>
                    <a:lnTo>
                      <a:pt x="1832" y="13482"/>
                    </a:lnTo>
                    <a:lnTo>
                      <a:pt x="1905" y="13433"/>
                    </a:lnTo>
                    <a:lnTo>
                      <a:pt x="2003" y="13409"/>
                    </a:lnTo>
                    <a:close/>
                    <a:moveTo>
                      <a:pt x="635" y="0"/>
                    </a:moveTo>
                    <a:lnTo>
                      <a:pt x="489" y="49"/>
                    </a:lnTo>
                    <a:lnTo>
                      <a:pt x="342" y="122"/>
                    </a:lnTo>
                    <a:lnTo>
                      <a:pt x="220" y="220"/>
                    </a:lnTo>
                    <a:lnTo>
                      <a:pt x="123" y="342"/>
                    </a:lnTo>
                    <a:lnTo>
                      <a:pt x="74" y="464"/>
                    </a:lnTo>
                    <a:lnTo>
                      <a:pt x="25" y="611"/>
                    </a:lnTo>
                    <a:lnTo>
                      <a:pt x="0" y="782"/>
                    </a:lnTo>
                    <a:lnTo>
                      <a:pt x="0" y="17780"/>
                    </a:lnTo>
                    <a:lnTo>
                      <a:pt x="25" y="17927"/>
                    </a:lnTo>
                    <a:lnTo>
                      <a:pt x="74" y="18073"/>
                    </a:lnTo>
                    <a:lnTo>
                      <a:pt x="123" y="18195"/>
                    </a:lnTo>
                    <a:lnTo>
                      <a:pt x="220" y="18318"/>
                    </a:lnTo>
                    <a:lnTo>
                      <a:pt x="342" y="18415"/>
                    </a:lnTo>
                    <a:lnTo>
                      <a:pt x="489" y="18489"/>
                    </a:lnTo>
                    <a:lnTo>
                      <a:pt x="635" y="18537"/>
                    </a:lnTo>
                    <a:lnTo>
                      <a:pt x="782" y="18562"/>
                    </a:lnTo>
                    <a:lnTo>
                      <a:pt x="14361" y="18562"/>
                    </a:lnTo>
                    <a:lnTo>
                      <a:pt x="14508" y="18537"/>
                    </a:lnTo>
                    <a:lnTo>
                      <a:pt x="14654" y="18489"/>
                    </a:lnTo>
                    <a:lnTo>
                      <a:pt x="14801" y="18415"/>
                    </a:lnTo>
                    <a:lnTo>
                      <a:pt x="14923" y="18318"/>
                    </a:lnTo>
                    <a:lnTo>
                      <a:pt x="15021" y="18195"/>
                    </a:lnTo>
                    <a:lnTo>
                      <a:pt x="15069" y="18073"/>
                    </a:lnTo>
                    <a:lnTo>
                      <a:pt x="15118" y="17927"/>
                    </a:lnTo>
                    <a:lnTo>
                      <a:pt x="15143" y="17780"/>
                    </a:lnTo>
                    <a:lnTo>
                      <a:pt x="15143" y="3859"/>
                    </a:lnTo>
                    <a:lnTo>
                      <a:pt x="12554" y="3859"/>
                    </a:lnTo>
                    <a:lnTo>
                      <a:pt x="12285" y="3835"/>
                    </a:lnTo>
                    <a:lnTo>
                      <a:pt x="12065" y="3761"/>
                    </a:lnTo>
                    <a:lnTo>
                      <a:pt x="11846" y="3639"/>
                    </a:lnTo>
                    <a:lnTo>
                      <a:pt x="11650" y="3468"/>
                    </a:lnTo>
                    <a:lnTo>
                      <a:pt x="11504" y="3297"/>
                    </a:lnTo>
                    <a:lnTo>
                      <a:pt x="11382" y="3078"/>
                    </a:lnTo>
                    <a:lnTo>
                      <a:pt x="11308" y="2833"/>
                    </a:lnTo>
                    <a:lnTo>
                      <a:pt x="11284" y="2589"/>
                    </a:lnTo>
                    <a:lnTo>
                      <a:pt x="11284" y="0"/>
                    </a:lnTo>
                    <a:close/>
                  </a:path>
                </a:pathLst>
              </a:custGeom>
              <a:solidFill>
                <a:schemeClr val="accent2"/>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648" name="Google Shape;648;p18"/>
              <p:cNvSpPr/>
              <p:nvPr/>
            </p:nvSpPr>
            <p:spPr>
              <a:xfrm>
                <a:off x="915850" y="922575"/>
                <a:ext cx="84275" cy="84275"/>
              </a:xfrm>
              <a:custGeom>
                <a:avLst/>
                <a:gdLst/>
                <a:ahLst/>
                <a:cxnLst/>
                <a:rect l="l" t="t" r="r" b="b"/>
                <a:pathLst>
                  <a:path w="3371" h="3371" extrusionOk="0">
                    <a:moveTo>
                      <a:pt x="0" y="0"/>
                    </a:moveTo>
                    <a:lnTo>
                      <a:pt x="0" y="2589"/>
                    </a:lnTo>
                    <a:lnTo>
                      <a:pt x="0" y="2736"/>
                    </a:lnTo>
                    <a:lnTo>
                      <a:pt x="49" y="2882"/>
                    </a:lnTo>
                    <a:lnTo>
                      <a:pt x="122" y="3029"/>
                    </a:lnTo>
                    <a:lnTo>
                      <a:pt x="220" y="3126"/>
                    </a:lnTo>
                    <a:lnTo>
                      <a:pt x="342" y="3224"/>
                    </a:lnTo>
                    <a:lnTo>
                      <a:pt x="464" y="3297"/>
                    </a:lnTo>
                    <a:lnTo>
                      <a:pt x="611" y="3346"/>
                    </a:lnTo>
                    <a:lnTo>
                      <a:pt x="782" y="3371"/>
                    </a:lnTo>
                    <a:lnTo>
                      <a:pt x="3371" y="3371"/>
                    </a:lnTo>
                    <a:lnTo>
                      <a:pt x="0" y="0"/>
                    </a:lnTo>
                    <a:close/>
                  </a:path>
                </a:pathLst>
              </a:custGeom>
              <a:solidFill>
                <a:schemeClr val="accent2"/>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grpSp>
        <p:grpSp>
          <p:nvGrpSpPr>
            <p:cNvPr id="649" name="Google Shape;649;p18"/>
            <p:cNvGrpSpPr/>
            <p:nvPr/>
          </p:nvGrpSpPr>
          <p:grpSpPr>
            <a:xfrm>
              <a:off x="8402718" y="2961767"/>
              <a:ext cx="272496" cy="329807"/>
              <a:chOff x="584925" y="922575"/>
              <a:chExt cx="415200" cy="502525"/>
            </a:xfrm>
          </p:grpSpPr>
          <p:sp>
            <p:nvSpPr>
              <p:cNvPr id="650" name="Google Shape;650;p18"/>
              <p:cNvSpPr/>
              <p:nvPr/>
            </p:nvSpPr>
            <p:spPr>
              <a:xfrm>
                <a:off x="584925" y="961025"/>
                <a:ext cx="378575" cy="464075"/>
              </a:xfrm>
              <a:custGeom>
                <a:avLst/>
                <a:gdLst/>
                <a:ahLst/>
                <a:cxnLst/>
                <a:rect l="l" t="t" r="r" b="b"/>
                <a:pathLst>
                  <a:path w="15143" h="18563" extrusionOk="0">
                    <a:moveTo>
                      <a:pt x="782" y="1"/>
                    </a:moveTo>
                    <a:lnTo>
                      <a:pt x="635" y="25"/>
                    </a:lnTo>
                    <a:lnTo>
                      <a:pt x="489" y="50"/>
                    </a:lnTo>
                    <a:lnTo>
                      <a:pt x="342" y="123"/>
                    </a:lnTo>
                    <a:lnTo>
                      <a:pt x="220" y="196"/>
                    </a:lnTo>
                    <a:lnTo>
                      <a:pt x="122" y="294"/>
                    </a:lnTo>
                    <a:lnTo>
                      <a:pt x="73" y="416"/>
                    </a:lnTo>
                    <a:lnTo>
                      <a:pt x="24" y="563"/>
                    </a:lnTo>
                    <a:lnTo>
                      <a:pt x="0" y="709"/>
                    </a:lnTo>
                    <a:lnTo>
                      <a:pt x="0" y="17708"/>
                    </a:lnTo>
                    <a:lnTo>
                      <a:pt x="24" y="17879"/>
                    </a:lnTo>
                    <a:lnTo>
                      <a:pt x="73" y="18025"/>
                    </a:lnTo>
                    <a:lnTo>
                      <a:pt x="122" y="18172"/>
                    </a:lnTo>
                    <a:lnTo>
                      <a:pt x="220" y="18294"/>
                    </a:lnTo>
                    <a:lnTo>
                      <a:pt x="342" y="18416"/>
                    </a:lnTo>
                    <a:lnTo>
                      <a:pt x="489" y="18489"/>
                    </a:lnTo>
                    <a:lnTo>
                      <a:pt x="635" y="18538"/>
                    </a:lnTo>
                    <a:lnTo>
                      <a:pt x="782" y="18562"/>
                    </a:lnTo>
                    <a:lnTo>
                      <a:pt x="14361" y="18562"/>
                    </a:lnTo>
                    <a:lnTo>
                      <a:pt x="14507" y="18538"/>
                    </a:lnTo>
                    <a:lnTo>
                      <a:pt x="14654" y="18489"/>
                    </a:lnTo>
                    <a:lnTo>
                      <a:pt x="14800" y="18416"/>
                    </a:lnTo>
                    <a:lnTo>
                      <a:pt x="14923" y="18294"/>
                    </a:lnTo>
                    <a:lnTo>
                      <a:pt x="15020" y="18172"/>
                    </a:lnTo>
                    <a:lnTo>
                      <a:pt x="15069" y="18025"/>
                    </a:lnTo>
                    <a:lnTo>
                      <a:pt x="15118" y="17879"/>
                    </a:lnTo>
                    <a:lnTo>
                      <a:pt x="15142" y="17708"/>
                    </a:lnTo>
                    <a:lnTo>
                      <a:pt x="15142" y="17586"/>
                    </a:lnTo>
                    <a:lnTo>
                      <a:pt x="1759" y="17586"/>
                    </a:lnTo>
                    <a:lnTo>
                      <a:pt x="1612" y="17561"/>
                    </a:lnTo>
                    <a:lnTo>
                      <a:pt x="1465" y="17512"/>
                    </a:lnTo>
                    <a:lnTo>
                      <a:pt x="1319" y="17439"/>
                    </a:lnTo>
                    <a:lnTo>
                      <a:pt x="1197" y="17317"/>
                    </a:lnTo>
                    <a:lnTo>
                      <a:pt x="1099" y="17195"/>
                    </a:lnTo>
                    <a:lnTo>
                      <a:pt x="1050" y="17048"/>
                    </a:lnTo>
                    <a:lnTo>
                      <a:pt x="1001" y="16902"/>
                    </a:lnTo>
                    <a:lnTo>
                      <a:pt x="977" y="16731"/>
                    </a:lnTo>
                    <a:lnTo>
                      <a:pt x="977" y="1"/>
                    </a:lnTo>
                    <a:close/>
                  </a:path>
                </a:pathLst>
              </a:custGeom>
              <a:solidFill>
                <a:schemeClr val="accent2"/>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651" name="Google Shape;651;p18"/>
              <p:cNvSpPr/>
              <p:nvPr/>
            </p:nvSpPr>
            <p:spPr>
              <a:xfrm>
                <a:off x="621550" y="922575"/>
                <a:ext cx="378575" cy="464050"/>
              </a:xfrm>
              <a:custGeom>
                <a:avLst/>
                <a:gdLst/>
                <a:ahLst/>
                <a:cxnLst/>
                <a:rect l="l" t="t" r="r" b="b"/>
                <a:pathLst>
                  <a:path w="15143" h="18562" extrusionOk="0">
                    <a:moveTo>
                      <a:pt x="13140" y="6472"/>
                    </a:moveTo>
                    <a:lnTo>
                      <a:pt x="13238" y="6497"/>
                    </a:lnTo>
                    <a:lnTo>
                      <a:pt x="13311" y="6546"/>
                    </a:lnTo>
                    <a:lnTo>
                      <a:pt x="13360" y="6619"/>
                    </a:lnTo>
                    <a:lnTo>
                      <a:pt x="13384" y="6717"/>
                    </a:lnTo>
                    <a:lnTo>
                      <a:pt x="13360" y="6814"/>
                    </a:lnTo>
                    <a:lnTo>
                      <a:pt x="13311" y="6888"/>
                    </a:lnTo>
                    <a:lnTo>
                      <a:pt x="13238" y="6936"/>
                    </a:lnTo>
                    <a:lnTo>
                      <a:pt x="13140" y="6961"/>
                    </a:lnTo>
                    <a:lnTo>
                      <a:pt x="2003" y="6961"/>
                    </a:lnTo>
                    <a:lnTo>
                      <a:pt x="1905" y="6936"/>
                    </a:lnTo>
                    <a:lnTo>
                      <a:pt x="1832" y="6888"/>
                    </a:lnTo>
                    <a:lnTo>
                      <a:pt x="1783" y="6814"/>
                    </a:lnTo>
                    <a:lnTo>
                      <a:pt x="1759" y="6717"/>
                    </a:lnTo>
                    <a:lnTo>
                      <a:pt x="1783" y="6619"/>
                    </a:lnTo>
                    <a:lnTo>
                      <a:pt x="1832" y="6546"/>
                    </a:lnTo>
                    <a:lnTo>
                      <a:pt x="1905" y="6497"/>
                    </a:lnTo>
                    <a:lnTo>
                      <a:pt x="2003" y="6472"/>
                    </a:lnTo>
                    <a:close/>
                    <a:moveTo>
                      <a:pt x="13238" y="8793"/>
                    </a:moveTo>
                    <a:lnTo>
                      <a:pt x="13311" y="8866"/>
                    </a:lnTo>
                    <a:lnTo>
                      <a:pt x="13360" y="8939"/>
                    </a:lnTo>
                    <a:lnTo>
                      <a:pt x="13384" y="9037"/>
                    </a:lnTo>
                    <a:lnTo>
                      <a:pt x="13360" y="9135"/>
                    </a:lnTo>
                    <a:lnTo>
                      <a:pt x="13311" y="9208"/>
                    </a:lnTo>
                    <a:lnTo>
                      <a:pt x="13238" y="9257"/>
                    </a:lnTo>
                    <a:lnTo>
                      <a:pt x="13140" y="9281"/>
                    </a:lnTo>
                    <a:lnTo>
                      <a:pt x="2003" y="9281"/>
                    </a:lnTo>
                    <a:lnTo>
                      <a:pt x="1905" y="9257"/>
                    </a:lnTo>
                    <a:lnTo>
                      <a:pt x="1832" y="9208"/>
                    </a:lnTo>
                    <a:lnTo>
                      <a:pt x="1783" y="9135"/>
                    </a:lnTo>
                    <a:lnTo>
                      <a:pt x="1759" y="9037"/>
                    </a:lnTo>
                    <a:lnTo>
                      <a:pt x="1783" y="8939"/>
                    </a:lnTo>
                    <a:lnTo>
                      <a:pt x="1832" y="8866"/>
                    </a:lnTo>
                    <a:lnTo>
                      <a:pt x="1905" y="8793"/>
                    </a:lnTo>
                    <a:close/>
                    <a:moveTo>
                      <a:pt x="13140" y="11088"/>
                    </a:moveTo>
                    <a:lnTo>
                      <a:pt x="13238" y="11113"/>
                    </a:lnTo>
                    <a:lnTo>
                      <a:pt x="13311" y="11162"/>
                    </a:lnTo>
                    <a:lnTo>
                      <a:pt x="13360" y="11235"/>
                    </a:lnTo>
                    <a:lnTo>
                      <a:pt x="13384" y="11333"/>
                    </a:lnTo>
                    <a:lnTo>
                      <a:pt x="13360" y="11430"/>
                    </a:lnTo>
                    <a:lnTo>
                      <a:pt x="13311" y="11504"/>
                    </a:lnTo>
                    <a:lnTo>
                      <a:pt x="13238" y="11552"/>
                    </a:lnTo>
                    <a:lnTo>
                      <a:pt x="13140" y="11577"/>
                    </a:lnTo>
                    <a:lnTo>
                      <a:pt x="2003" y="11577"/>
                    </a:lnTo>
                    <a:lnTo>
                      <a:pt x="1905" y="11552"/>
                    </a:lnTo>
                    <a:lnTo>
                      <a:pt x="1832" y="11504"/>
                    </a:lnTo>
                    <a:lnTo>
                      <a:pt x="1783" y="11430"/>
                    </a:lnTo>
                    <a:lnTo>
                      <a:pt x="1759" y="11333"/>
                    </a:lnTo>
                    <a:lnTo>
                      <a:pt x="1783" y="11235"/>
                    </a:lnTo>
                    <a:lnTo>
                      <a:pt x="1832" y="11162"/>
                    </a:lnTo>
                    <a:lnTo>
                      <a:pt x="1905" y="11113"/>
                    </a:lnTo>
                    <a:lnTo>
                      <a:pt x="2003" y="11088"/>
                    </a:lnTo>
                    <a:close/>
                    <a:moveTo>
                      <a:pt x="8255" y="13409"/>
                    </a:moveTo>
                    <a:lnTo>
                      <a:pt x="8353" y="13433"/>
                    </a:lnTo>
                    <a:lnTo>
                      <a:pt x="8426" y="13482"/>
                    </a:lnTo>
                    <a:lnTo>
                      <a:pt x="8475" y="13555"/>
                    </a:lnTo>
                    <a:lnTo>
                      <a:pt x="8500" y="13653"/>
                    </a:lnTo>
                    <a:lnTo>
                      <a:pt x="8475" y="13750"/>
                    </a:lnTo>
                    <a:lnTo>
                      <a:pt x="8426" y="13824"/>
                    </a:lnTo>
                    <a:lnTo>
                      <a:pt x="8353" y="13873"/>
                    </a:lnTo>
                    <a:lnTo>
                      <a:pt x="8255" y="13897"/>
                    </a:lnTo>
                    <a:lnTo>
                      <a:pt x="2003" y="13897"/>
                    </a:lnTo>
                    <a:lnTo>
                      <a:pt x="1905" y="13873"/>
                    </a:lnTo>
                    <a:lnTo>
                      <a:pt x="1832" y="13824"/>
                    </a:lnTo>
                    <a:lnTo>
                      <a:pt x="1783" y="13750"/>
                    </a:lnTo>
                    <a:lnTo>
                      <a:pt x="1759" y="13653"/>
                    </a:lnTo>
                    <a:lnTo>
                      <a:pt x="1783" y="13555"/>
                    </a:lnTo>
                    <a:lnTo>
                      <a:pt x="1832" y="13482"/>
                    </a:lnTo>
                    <a:lnTo>
                      <a:pt x="1905" y="13433"/>
                    </a:lnTo>
                    <a:lnTo>
                      <a:pt x="2003" y="13409"/>
                    </a:lnTo>
                    <a:close/>
                    <a:moveTo>
                      <a:pt x="635" y="0"/>
                    </a:moveTo>
                    <a:lnTo>
                      <a:pt x="489" y="49"/>
                    </a:lnTo>
                    <a:lnTo>
                      <a:pt x="342" y="122"/>
                    </a:lnTo>
                    <a:lnTo>
                      <a:pt x="220" y="220"/>
                    </a:lnTo>
                    <a:lnTo>
                      <a:pt x="123" y="342"/>
                    </a:lnTo>
                    <a:lnTo>
                      <a:pt x="74" y="464"/>
                    </a:lnTo>
                    <a:lnTo>
                      <a:pt x="25" y="611"/>
                    </a:lnTo>
                    <a:lnTo>
                      <a:pt x="0" y="782"/>
                    </a:lnTo>
                    <a:lnTo>
                      <a:pt x="0" y="17780"/>
                    </a:lnTo>
                    <a:lnTo>
                      <a:pt x="25" y="17927"/>
                    </a:lnTo>
                    <a:lnTo>
                      <a:pt x="74" y="18073"/>
                    </a:lnTo>
                    <a:lnTo>
                      <a:pt x="123" y="18195"/>
                    </a:lnTo>
                    <a:lnTo>
                      <a:pt x="220" y="18318"/>
                    </a:lnTo>
                    <a:lnTo>
                      <a:pt x="342" y="18415"/>
                    </a:lnTo>
                    <a:lnTo>
                      <a:pt x="489" y="18489"/>
                    </a:lnTo>
                    <a:lnTo>
                      <a:pt x="635" y="18537"/>
                    </a:lnTo>
                    <a:lnTo>
                      <a:pt x="782" y="18562"/>
                    </a:lnTo>
                    <a:lnTo>
                      <a:pt x="14361" y="18562"/>
                    </a:lnTo>
                    <a:lnTo>
                      <a:pt x="14508" y="18537"/>
                    </a:lnTo>
                    <a:lnTo>
                      <a:pt x="14654" y="18489"/>
                    </a:lnTo>
                    <a:lnTo>
                      <a:pt x="14801" y="18415"/>
                    </a:lnTo>
                    <a:lnTo>
                      <a:pt x="14923" y="18318"/>
                    </a:lnTo>
                    <a:lnTo>
                      <a:pt x="15021" y="18195"/>
                    </a:lnTo>
                    <a:lnTo>
                      <a:pt x="15069" y="18073"/>
                    </a:lnTo>
                    <a:lnTo>
                      <a:pt x="15118" y="17927"/>
                    </a:lnTo>
                    <a:lnTo>
                      <a:pt x="15143" y="17780"/>
                    </a:lnTo>
                    <a:lnTo>
                      <a:pt x="15143" y="3859"/>
                    </a:lnTo>
                    <a:lnTo>
                      <a:pt x="12554" y="3859"/>
                    </a:lnTo>
                    <a:lnTo>
                      <a:pt x="12285" y="3835"/>
                    </a:lnTo>
                    <a:lnTo>
                      <a:pt x="12065" y="3761"/>
                    </a:lnTo>
                    <a:lnTo>
                      <a:pt x="11846" y="3639"/>
                    </a:lnTo>
                    <a:lnTo>
                      <a:pt x="11650" y="3468"/>
                    </a:lnTo>
                    <a:lnTo>
                      <a:pt x="11504" y="3297"/>
                    </a:lnTo>
                    <a:lnTo>
                      <a:pt x="11382" y="3078"/>
                    </a:lnTo>
                    <a:lnTo>
                      <a:pt x="11308" y="2833"/>
                    </a:lnTo>
                    <a:lnTo>
                      <a:pt x="11284" y="2589"/>
                    </a:lnTo>
                    <a:lnTo>
                      <a:pt x="11284" y="0"/>
                    </a:lnTo>
                    <a:close/>
                  </a:path>
                </a:pathLst>
              </a:custGeom>
              <a:solidFill>
                <a:schemeClr val="accent2"/>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652" name="Google Shape;652;p18"/>
              <p:cNvSpPr/>
              <p:nvPr/>
            </p:nvSpPr>
            <p:spPr>
              <a:xfrm>
                <a:off x="915850" y="922575"/>
                <a:ext cx="84275" cy="84275"/>
              </a:xfrm>
              <a:custGeom>
                <a:avLst/>
                <a:gdLst/>
                <a:ahLst/>
                <a:cxnLst/>
                <a:rect l="l" t="t" r="r" b="b"/>
                <a:pathLst>
                  <a:path w="3371" h="3371" extrusionOk="0">
                    <a:moveTo>
                      <a:pt x="0" y="0"/>
                    </a:moveTo>
                    <a:lnTo>
                      <a:pt x="0" y="2589"/>
                    </a:lnTo>
                    <a:lnTo>
                      <a:pt x="0" y="2736"/>
                    </a:lnTo>
                    <a:lnTo>
                      <a:pt x="49" y="2882"/>
                    </a:lnTo>
                    <a:lnTo>
                      <a:pt x="122" y="3029"/>
                    </a:lnTo>
                    <a:lnTo>
                      <a:pt x="220" y="3126"/>
                    </a:lnTo>
                    <a:lnTo>
                      <a:pt x="342" y="3224"/>
                    </a:lnTo>
                    <a:lnTo>
                      <a:pt x="464" y="3297"/>
                    </a:lnTo>
                    <a:lnTo>
                      <a:pt x="611" y="3346"/>
                    </a:lnTo>
                    <a:lnTo>
                      <a:pt x="782" y="3371"/>
                    </a:lnTo>
                    <a:lnTo>
                      <a:pt x="3371" y="3371"/>
                    </a:lnTo>
                    <a:lnTo>
                      <a:pt x="0" y="0"/>
                    </a:lnTo>
                    <a:close/>
                  </a:path>
                </a:pathLst>
              </a:custGeom>
              <a:solidFill>
                <a:schemeClr val="accent2"/>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grpSp>
        <p:grpSp>
          <p:nvGrpSpPr>
            <p:cNvPr id="653" name="Google Shape;653;p18"/>
            <p:cNvGrpSpPr/>
            <p:nvPr/>
          </p:nvGrpSpPr>
          <p:grpSpPr>
            <a:xfrm>
              <a:off x="7695968" y="2558167"/>
              <a:ext cx="272496" cy="329807"/>
              <a:chOff x="584925" y="922575"/>
              <a:chExt cx="415200" cy="502525"/>
            </a:xfrm>
          </p:grpSpPr>
          <p:sp>
            <p:nvSpPr>
              <p:cNvPr id="654" name="Google Shape;654;p18"/>
              <p:cNvSpPr/>
              <p:nvPr/>
            </p:nvSpPr>
            <p:spPr>
              <a:xfrm>
                <a:off x="584925" y="961025"/>
                <a:ext cx="378575" cy="464075"/>
              </a:xfrm>
              <a:custGeom>
                <a:avLst/>
                <a:gdLst/>
                <a:ahLst/>
                <a:cxnLst/>
                <a:rect l="l" t="t" r="r" b="b"/>
                <a:pathLst>
                  <a:path w="15143" h="18563" extrusionOk="0">
                    <a:moveTo>
                      <a:pt x="782" y="1"/>
                    </a:moveTo>
                    <a:lnTo>
                      <a:pt x="635" y="25"/>
                    </a:lnTo>
                    <a:lnTo>
                      <a:pt x="489" y="50"/>
                    </a:lnTo>
                    <a:lnTo>
                      <a:pt x="342" y="123"/>
                    </a:lnTo>
                    <a:lnTo>
                      <a:pt x="220" y="196"/>
                    </a:lnTo>
                    <a:lnTo>
                      <a:pt x="122" y="294"/>
                    </a:lnTo>
                    <a:lnTo>
                      <a:pt x="73" y="416"/>
                    </a:lnTo>
                    <a:lnTo>
                      <a:pt x="24" y="563"/>
                    </a:lnTo>
                    <a:lnTo>
                      <a:pt x="0" y="709"/>
                    </a:lnTo>
                    <a:lnTo>
                      <a:pt x="0" y="17708"/>
                    </a:lnTo>
                    <a:lnTo>
                      <a:pt x="24" y="17879"/>
                    </a:lnTo>
                    <a:lnTo>
                      <a:pt x="73" y="18025"/>
                    </a:lnTo>
                    <a:lnTo>
                      <a:pt x="122" y="18172"/>
                    </a:lnTo>
                    <a:lnTo>
                      <a:pt x="220" y="18294"/>
                    </a:lnTo>
                    <a:lnTo>
                      <a:pt x="342" y="18416"/>
                    </a:lnTo>
                    <a:lnTo>
                      <a:pt x="489" y="18489"/>
                    </a:lnTo>
                    <a:lnTo>
                      <a:pt x="635" y="18538"/>
                    </a:lnTo>
                    <a:lnTo>
                      <a:pt x="782" y="18562"/>
                    </a:lnTo>
                    <a:lnTo>
                      <a:pt x="14361" y="18562"/>
                    </a:lnTo>
                    <a:lnTo>
                      <a:pt x="14507" y="18538"/>
                    </a:lnTo>
                    <a:lnTo>
                      <a:pt x="14654" y="18489"/>
                    </a:lnTo>
                    <a:lnTo>
                      <a:pt x="14800" y="18416"/>
                    </a:lnTo>
                    <a:lnTo>
                      <a:pt x="14923" y="18294"/>
                    </a:lnTo>
                    <a:lnTo>
                      <a:pt x="15020" y="18172"/>
                    </a:lnTo>
                    <a:lnTo>
                      <a:pt x="15069" y="18025"/>
                    </a:lnTo>
                    <a:lnTo>
                      <a:pt x="15118" y="17879"/>
                    </a:lnTo>
                    <a:lnTo>
                      <a:pt x="15142" y="17708"/>
                    </a:lnTo>
                    <a:lnTo>
                      <a:pt x="15142" y="17586"/>
                    </a:lnTo>
                    <a:lnTo>
                      <a:pt x="1759" y="17586"/>
                    </a:lnTo>
                    <a:lnTo>
                      <a:pt x="1612" y="17561"/>
                    </a:lnTo>
                    <a:lnTo>
                      <a:pt x="1465" y="17512"/>
                    </a:lnTo>
                    <a:lnTo>
                      <a:pt x="1319" y="17439"/>
                    </a:lnTo>
                    <a:lnTo>
                      <a:pt x="1197" y="17317"/>
                    </a:lnTo>
                    <a:lnTo>
                      <a:pt x="1099" y="17195"/>
                    </a:lnTo>
                    <a:lnTo>
                      <a:pt x="1050" y="17048"/>
                    </a:lnTo>
                    <a:lnTo>
                      <a:pt x="1001" y="16902"/>
                    </a:lnTo>
                    <a:lnTo>
                      <a:pt x="977" y="16731"/>
                    </a:lnTo>
                    <a:lnTo>
                      <a:pt x="977" y="1"/>
                    </a:lnTo>
                    <a:close/>
                  </a:path>
                </a:pathLst>
              </a:custGeom>
              <a:solidFill>
                <a:schemeClr val="accent2"/>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655" name="Google Shape;655;p18"/>
              <p:cNvSpPr/>
              <p:nvPr/>
            </p:nvSpPr>
            <p:spPr>
              <a:xfrm>
                <a:off x="621550" y="922575"/>
                <a:ext cx="378575" cy="464050"/>
              </a:xfrm>
              <a:custGeom>
                <a:avLst/>
                <a:gdLst/>
                <a:ahLst/>
                <a:cxnLst/>
                <a:rect l="l" t="t" r="r" b="b"/>
                <a:pathLst>
                  <a:path w="15143" h="18562" extrusionOk="0">
                    <a:moveTo>
                      <a:pt x="13140" y="6472"/>
                    </a:moveTo>
                    <a:lnTo>
                      <a:pt x="13238" y="6497"/>
                    </a:lnTo>
                    <a:lnTo>
                      <a:pt x="13311" y="6546"/>
                    </a:lnTo>
                    <a:lnTo>
                      <a:pt x="13360" y="6619"/>
                    </a:lnTo>
                    <a:lnTo>
                      <a:pt x="13384" y="6717"/>
                    </a:lnTo>
                    <a:lnTo>
                      <a:pt x="13360" y="6814"/>
                    </a:lnTo>
                    <a:lnTo>
                      <a:pt x="13311" y="6888"/>
                    </a:lnTo>
                    <a:lnTo>
                      <a:pt x="13238" y="6936"/>
                    </a:lnTo>
                    <a:lnTo>
                      <a:pt x="13140" y="6961"/>
                    </a:lnTo>
                    <a:lnTo>
                      <a:pt x="2003" y="6961"/>
                    </a:lnTo>
                    <a:lnTo>
                      <a:pt x="1905" y="6936"/>
                    </a:lnTo>
                    <a:lnTo>
                      <a:pt x="1832" y="6888"/>
                    </a:lnTo>
                    <a:lnTo>
                      <a:pt x="1783" y="6814"/>
                    </a:lnTo>
                    <a:lnTo>
                      <a:pt x="1759" y="6717"/>
                    </a:lnTo>
                    <a:lnTo>
                      <a:pt x="1783" y="6619"/>
                    </a:lnTo>
                    <a:lnTo>
                      <a:pt x="1832" y="6546"/>
                    </a:lnTo>
                    <a:lnTo>
                      <a:pt x="1905" y="6497"/>
                    </a:lnTo>
                    <a:lnTo>
                      <a:pt x="2003" y="6472"/>
                    </a:lnTo>
                    <a:close/>
                    <a:moveTo>
                      <a:pt x="13238" y="8793"/>
                    </a:moveTo>
                    <a:lnTo>
                      <a:pt x="13311" y="8866"/>
                    </a:lnTo>
                    <a:lnTo>
                      <a:pt x="13360" y="8939"/>
                    </a:lnTo>
                    <a:lnTo>
                      <a:pt x="13384" y="9037"/>
                    </a:lnTo>
                    <a:lnTo>
                      <a:pt x="13360" y="9135"/>
                    </a:lnTo>
                    <a:lnTo>
                      <a:pt x="13311" y="9208"/>
                    </a:lnTo>
                    <a:lnTo>
                      <a:pt x="13238" y="9257"/>
                    </a:lnTo>
                    <a:lnTo>
                      <a:pt x="13140" y="9281"/>
                    </a:lnTo>
                    <a:lnTo>
                      <a:pt x="2003" y="9281"/>
                    </a:lnTo>
                    <a:lnTo>
                      <a:pt x="1905" y="9257"/>
                    </a:lnTo>
                    <a:lnTo>
                      <a:pt x="1832" y="9208"/>
                    </a:lnTo>
                    <a:lnTo>
                      <a:pt x="1783" y="9135"/>
                    </a:lnTo>
                    <a:lnTo>
                      <a:pt x="1759" y="9037"/>
                    </a:lnTo>
                    <a:lnTo>
                      <a:pt x="1783" y="8939"/>
                    </a:lnTo>
                    <a:lnTo>
                      <a:pt x="1832" y="8866"/>
                    </a:lnTo>
                    <a:lnTo>
                      <a:pt x="1905" y="8793"/>
                    </a:lnTo>
                    <a:close/>
                    <a:moveTo>
                      <a:pt x="13140" y="11088"/>
                    </a:moveTo>
                    <a:lnTo>
                      <a:pt x="13238" y="11113"/>
                    </a:lnTo>
                    <a:lnTo>
                      <a:pt x="13311" y="11162"/>
                    </a:lnTo>
                    <a:lnTo>
                      <a:pt x="13360" y="11235"/>
                    </a:lnTo>
                    <a:lnTo>
                      <a:pt x="13384" y="11333"/>
                    </a:lnTo>
                    <a:lnTo>
                      <a:pt x="13360" y="11430"/>
                    </a:lnTo>
                    <a:lnTo>
                      <a:pt x="13311" y="11504"/>
                    </a:lnTo>
                    <a:lnTo>
                      <a:pt x="13238" y="11552"/>
                    </a:lnTo>
                    <a:lnTo>
                      <a:pt x="13140" y="11577"/>
                    </a:lnTo>
                    <a:lnTo>
                      <a:pt x="2003" y="11577"/>
                    </a:lnTo>
                    <a:lnTo>
                      <a:pt x="1905" y="11552"/>
                    </a:lnTo>
                    <a:lnTo>
                      <a:pt x="1832" y="11504"/>
                    </a:lnTo>
                    <a:lnTo>
                      <a:pt x="1783" y="11430"/>
                    </a:lnTo>
                    <a:lnTo>
                      <a:pt x="1759" y="11333"/>
                    </a:lnTo>
                    <a:lnTo>
                      <a:pt x="1783" y="11235"/>
                    </a:lnTo>
                    <a:lnTo>
                      <a:pt x="1832" y="11162"/>
                    </a:lnTo>
                    <a:lnTo>
                      <a:pt x="1905" y="11113"/>
                    </a:lnTo>
                    <a:lnTo>
                      <a:pt x="2003" y="11088"/>
                    </a:lnTo>
                    <a:close/>
                    <a:moveTo>
                      <a:pt x="8255" y="13409"/>
                    </a:moveTo>
                    <a:lnTo>
                      <a:pt x="8353" y="13433"/>
                    </a:lnTo>
                    <a:lnTo>
                      <a:pt x="8426" y="13482"/>
                    </a:lnTo>
                    <a:lnTo>
                      <a:pt x="8475" y="13555"/>
                    </a:lnTo>
                    <a:lnTo>
                      <a:pt x="8500" y="13653"/>
                    </a:lnTo>
                    <a:lnTo>
                      <a:pt x="8475" y="13750"/>
                    </a:lnTo>
                    <a:lnTo>
                      <a:pt x="8426" y="13824"/>
                    </a:lnTo>
                    <a:lnTo>
                      <a:pt x="8353" y="13873"/>
                    </a:lnTo>
                    <a:lnTo>
                      <a:pt x="8255" y="13897"/>
                    </a:lnTo>
                    <a:lnTo>
                      <a:pt x="2003" y="13897"/>
                    </a:lnTo>
                    <a:lnTo>
                      <a:pt x="1905" y="13873"/>
                    </a:lnTo>
                    <a:lnTo>
                      <a:pt x="1832" y="13824"/>
                    </a:lnTo>
                    <a:lnTo>
                      <a:pt x="1783" y="13750"/>
                    </a:lnTo>
                    <a:lnTo>
                      <a:pt x="1759" y="13653"/>
                    </a:lnTo>
                    <a:lnTo>
                      <a:pt x="1783" y="13555"/>
                    </a:lnTo>
                    <a:lnTo>
                      <a:pt x="1832" y="13482"/>
                    </a:lnTo>
                    <a:lnTo>
                      <a:pt x="1905" y="13433"/>
                    </a:lnTo>
                    <a:lnTo>
                      <a:pt x="2003" y="13409"/>
                    </a:lnTo>
                    <a:close/>
                    <a:moveTo>
                      <a:pt x="635" y="0"/>
                    </a:moveTo>
                    <a:lnTo>
                      <a:pt x="489" y="49"/>
                    </a:lnTo>
                    <a:lnTo>
                      <a:pt x="342" y="122"/>
                    </a:lnTo>
                    <a:lnTo>
                      <a:pt x="220" y="220"/>
                    </a:lnTo>
                    <a:lnTo>
                      <a:pt x="123" y="342"/>
                    </a:lnTo>
                    <a:lnTo>
                      <a:pt x="74" y="464"/>
                    </a:lnTo>
                    <a:lnTo>
                      <a:pt x="25" y="611"/>
                    </a:lnTo>
                    <a:lnTo>
                      <a:pt x="0" y="782"/>
                    </a:lnTo>
                    <a:lnTo>
                      <a:pt x="0" y="17780"/>
                    </a:lnTo>
                    <a:lnTo>
                      <a:pt x="25" y="17927"/>
                    </a:lnTo>
                    <a:lnTo>
                      <a:pt x="74" y="18073"/>
                    </a:lnTo>
                    <a:lnTo>
                      <a:pt x="123" y="18195"/>
                    </a:lnTo>
                    <a:lnTo>
                      <a:pt x="220" y="18318"/>
                    </a:lnTo>
                    <a:lnTo>
                      <a:pt x="342" y="18415"/>
                    </a:lnTo>
                    <a:lnTo>
                      <a:pt x="489" y="18489"/>
                    </a:lnTo>
                    <a:lnTo>
                      <a:pt x="635" y="18537"/>
                    </a:lnTo>
                    <a:lnTo>
                      <a:pt x="782" y="18562"/>
                    </a:lnTo>
                    <a:lnTo>
                      <a:pt x="14361" y="18562"/>
                    </a:lnTo>
                    <a:lnTo>
                      <a:pt x="14508" y="18537"/>
                    </a:lnTo>
                    <a:lnTo>
                      <a:pt x="14654" y="18489"/>
                    </a:lnTo>
                    <a:lnTo>
                      <a:pt x="14801" y="18415"/>
                    </a:lnTo>
                    <a:lnTo>
                      <a:pt x="14923" y="18318"/>
                    </a:lnTo>
                    <a:lnTo>
                      <a:pt x="15021" y="18195"/>
                    </a:lnTo>
                    <a:lnTo>
                      <a:pt x="15069" y="18073"/>
                    </a:lnTo>
                    <a:lnTo>
                      <a:pt x="15118" y="17927"/>
                    </a:lnTo>
                    <a:lnTo>
                      <a:pt x="15143" y="17780"/>
                    </a:lnTo>
                    <a:lnTo>
                      <a:pt x="15143" y="3859"/>
                    </a:lnTo>
                    <a:lnTo>
                      <a:pt x="12554" y="3859"/>
                    </a:lnTo>
                    <a:lnTo>
                      <a:pt x="12285" y="3835"/>
                    </a:lnTo>
                    <a:lnTo>
                      <a:pt x="12065" y="3761"/>
                    </a:lnTo>
                    <a:lnTo>
                      <a:pt x="11846" y="3639"/>
                    </a:lnTo>
                    <a:lnTo>
                      <a:pt x="11650" y="3468"/>
                    </a:lnTo>
                    <a:lnTo>
                      <a:pt x="11504" y="3297"/>
                    </a:lnTo>
                    <a:lnTo>
                      <a:pt x="11382" y="3078"/>
                    </a:lnTo>
                    <a:lnTo>
                      <a:pt x="11308" y="2833"/>
                    </a:lnTo>
                    <a:lnTo>
                      <a:pt x="11284" y="2589"/>
                    </a:lnTo>
                    <a:lnTo>
                      <a:pt x="11284" y="0"/>
                    </a:lnTo>
                    <a:close/>
                  </a:path>
                </a:pathLst>
              </a:custGeom>
              <a:solidFill>
                <a:schemeClr val="accent2"/>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656" name="Google Shape;656;p18"/>
              <p:cNvSpPr/>
              <p:nvPr/>
            </p:nvSpPr>
            <p:spPr>
              <a:xfrm>
                <a:off x="915850" y="922575"/>
                <a:ext cx="84275" cy="84275"/>
              </a:xfrm>
              <a:custGeom>
                <a:avLst/>
                <a:gdLst/>
                <a:ahLst/>
                <a:cxnLst/>
                <a:rect l="l" t="t" r="r" b="b"/>
                <a:pathLst>
                  <a:path w="3371" h="3371" extrusionOk="0">
                    <a:moveTo>
                      <a:pt x="0" y="0"/>
                    </a:moveTo>
                    <a:lnTo>
                      <a:pt x="0" y="2589"/>
                    </a:lnTo>
                    <a:lnTo>
                      <a:pt x="0" y="2736"/>
                    </a:lnTo>
                    <a:lnTo>
                      <a:pt x="49" y="2882"/>
                    </a:lnTo>
                    <a:lnTo>
                      <a:pt x="122" y="3029"/>
                    </a:lnTo>
                    <a:lnTo>
                      <a:pt x="220" y="3126"/>
                    </a:lnTo>
                    <a:lnTo>
                      <a:pt x="342" y="3224"/>
                    </a:lnTo>
                    <a:lnTo>
                      <a:pt x="464" y="3297"/>
                    </a:lnTo>
                    <a:lnTo>
                      <a:pt x="611" y="3346"/>
                    </a:lnTo>
                    <a:lnTo>
                      <a:pt x="782" y="3371"/>
                    </a:lnTo>
                    <a:lnTo>
                      <a:pt x="3371" y="3371"/>
                    </a:lnTo>
                    <a:lnTo>
                      <a:pt x="0" y="0"/>
                    </a:lnTo>
                    <a:close/>
                  </a:path>
                </a:pathLst>
              </a:custGeom>
              <a:solidFill>
                <a:schemeClr val="accent2"/>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grpSp>
        <p:grpSp>
          <p:nvGrpSpPr>
            <p:cNvPr id="657" name="Google Shape;657;p18"/>
            <p:cNvGrpSpPr/>
            <p:nvPr/>
          </p:nvGrpSpPr>
          <p:grpSpPr>
            <a:xfrm>
              <a:off x="8049343" y="2558167"/>
              <a:ext cx="272496" cy="329807"/>
              <a:chOff x="584925" y="922575"/>
              <a:chExt cx="415200" cy="502525"/>
            </a:xfrm>
          </p:grpSpPr>
          <p:sp>
            <p:nvSpPr>
              <p:cNvPr id="658" name="Google Shape;658;p18"/>
              <p:cNvSpPr/>
              <p:nvPr/>
            </p:nvSpPr>
            <p:spPr>
              <a:xfrm>
                <a:off x="584925" y="961025"/>
                <a:ext cx="378575" cy="464075"/>
              </a:xfrm>
              <a:custGeom>
                <a:avLst/>
                <a:gdLst/>
                <a:ahLst/>
                <a:cxnLst/>
                <a:rect l="l" t="t" r="r" b="b"/>
                <a:pathLst>
                  <a:path w="15143" h="18563" extrusionOk="0">
                    <a:moveTo>
                      <a:pt x="782" y="1"/>
                    </a:moveTo>
                    <a:lnTo>
                      <a:pt x="635" y="25"/>
                    </a:lnTo>
                    <a:lnTo>
                      <a:pt x="489" y="50"/>
                    </a:lnTo>
                    <a:lnTo>
                      <a:pt x="342" y="123"/>
                    </a:lnTo>
                    <a:lnTo>
                      <a:pt x="220" y="196"/>
                    </a:lnTo>
                    <a:lnTo>
                      <a:pt x="122" y="294"/>
                    </a:lnTo>
                    <a:lnTo>
                      <a:pt x="73" y="416"/>
                    </a:lnTo>
                    <a:lnTo>
                      <a:pt x="24" y="563"/>
                    </a:lnTo>
                    <a:lnTo>
                      <a:pt x="0" y="709"/>
                    </a:lnTo>
                    <a:lnTo>
                      <a:pt x="0" y="17708"/>
                    </a:lnTo>
                    <a:lnTo>
                      <a:pt x="24" y="17879"/>
                    </a:lnTo>
                    <a:lnTo>
                      <a:pt x="73" y="18025"/>
                    </a:lnTo>
                    <a:lnTo>
                      <a:pt x="122" y="18172"/>
                    </a:lnTo>
                    <a:lnTo>
                      <a:pt x="220" y="18294"/>
                    </a:lnTo>
                    <a:lnTo>
                      <a:pt x="342" y="18416"/>
                    </a:lnTo>
                    <a:lnTo>
                      <a:pt x="489" y="18489"/>
                    </a:lnTo>
                    <a:lnTo>
                      <a:pt x="635" y="18538"/>
                    </a:lnTo>
                    <a:lnTo>
                      <a:pt x="782" y="18562"/>
                    </a:lnTo>
                    <a:lnTo>
                      <a:pt x="14361" y="18562"/>
                    </a:lnTo>
                    <a:lnTo>
                      <a:pt x="14507" y="18538"/>
                    </a:lnTo>
                    <a:lnTo>
                      <a:pt x="14654" y="18489"/>
                    </a:lnTo>
                    <a:lnTo>
                      <a:pt x="14800" y="18416"/>
                    </a:lnTo>
                    <a:lnTo>
                      <a:pt x="14923" y="18294"/>
                    </a:lnTo>
                    <a:lnTo>
                      <a:pt x="15020" y="18172"/>
                    </a:lnTo>
                    <a:lnTo>
                      <a:pt x="15069" y="18025"/>
                    </a:lnTo>
                    <a:lnTo>
                      <a:pt x="15118" y="17879"/>
                    </a:lnTo>
                    <a:lnTo>
                      <a:pt x="15142" y="17708"/>
                    </a:lnTo>
                    <a:lnTo>
                      <a:pt x="15142" y="17586"/>
                    </a:lnTo>
                    <a:lnTo>
                      <a:pt x="1759" y="17586"/>
                    </a:lnTo>
                    <a:lnTo>
                      <a:pt x="1612" y="17561"/>
                    </a:lnTo>
                    <a:lnTo>
                      <a:pt x="1465" y="17512"/>
                    </a:lnTo>
                    <a:lnTo>
                      <a:pt x="1319" y="17439"/>
                    </a:lnTo>
                    <a:lnTo>
                      <a:pt x="1197" y="17317"/>
                    </a:lnTo>
                    <a:lnTo>
                      <a:pt x="1099" y="17195"/>
                    </a:lnTo>
                    <a:lnTo>
                      <a:pt x="1050" y="17048"/>
                    </a:lnTo>
                    <a:lnTo>
                      <a:pt x="1001" y="16902"/>
                    </a:lnTo>
                    <a:lnTo>
                      <a:pt x="977" y="16731"/>
                    </a:lnTo>
                    <a:lnTo>
                      <a:pt x="977" y="1"/>
                    </a:lnTo>
                    <a:close/>
                  </a:path>
                </a:pathLst>
              </a:custGeom>
              <a:solidFill>
                <a:schemeClr val="accent2"/>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659" name="Google Shape;659;p18"/>
              <p:cNvSpPr/>
              <p:nvPr/>
            </p:nvSpPr>
            <p:spPr>
              <a:xfrm>
                <a:off x="621550" y="922575"/>
                <a:ext cx="378575" cy="464050"/>
              </a:xfrm>
              <a:custGeom>
                <a:avLst/>
                <a:gdLst/>
                <a:ahLst/>
                <a:cxnLst/>
                <a:rect l="l" t="t" r="r" b="b"/>
                <a:pathLst>
                  <a:path w="15143" h="18562" extrusionOk="0">
                    <a:moveTo>
                      <a:pt x="13140" y="6472"/>
                    </a:moveTo>
                    <a:lnTo>
                      <a:pt x="13238" y="6497"/>
                    </a:lnTo>
                    <a:lnTo>
                      <a:pt x="13311" y="6546"/>
                    </a:lnTo>
                    <a:lnTo>
                      <a:pt x="13360" y="6619"/>
                    </a:lnTo>
                    <a:lnTo>
                      <a:pt x="13384" y="6717"/>
                    </a:lnTo>
                    <a:lnTo>
                      <a:pt x="13360" y="6814"/>
                    </a:lnTo>
                    <a:lnTo>
                      <a:pt x="13311" y="6888"/>
                    </a:lnTo>
                    <a:lnTo>
                      <a:pt x="13238" y="6936"/>
                    </a:lnTo>
                    <a:lnTo>
                      <a:pt x="13140" y="6961"/>
                    </a:lnTo>
                    <a:lnTo>
                      <a:pt x="2003" y="6961"/>
                    </a:lnTo>
                    <a:lnTo>
                      <a:pt x="1905" y="6936"/>
                    </a:lnTo>
                    <a:lnTo>
                      <a:pt x="1832" y="6888"/>
                    </a:lnTo>
                    <a:lnTo>
                      <a:pt x="1783" y="6814"/>
                    </a:lnTo>
                    <a:lnTo>
                      <a:pt x="1759" y="6717"/>
                    </a:lnTo>
                    <a:lnTo>
                      <a:pt x="1783" y="6619"/>
                    </a:lnTo>
                    <a:lnTo>
                      <a:pt x="1832" y="6546"/>
                    </a:lnTo>
                    <a:lnTo>
                      <a:pt x="1905" y="6497"/>
                    </a:lnTo>
                    <a:lnTo>
                      <a:pt x="2003" y="6472"/>
                    </a:lnTo>
                    <a:close/>
                    <a:moveTo>
                      <a:pt x="13238" y="8793"/>
                    </a:moveTo>
                    <a:lnTo>
                      <a:pt x="13311" y="8866"/>
                    </a:lnTo>
                    <a:lnTo>
                      <a:pt x="13360" y="8939"/>
                    </a:lnTo>
                    <a:lnTo>
                      <a:pt x="13384" y="9037"/>
                    </a:lnTo>
                    <a:lnTo>
                      <a:pt x="13360" y="9135"/>
                    </a:lnTo>
                    <a:lnTo>
                      <a:pt x="13311" y="9208"/>
                    </a:lnTo>
                    <a:lnTo>
                      <a:pt x="13238" y="9257"/>
                    </a:lnTo>
                    <a:lnTo>
                      <a:pt x="13140" y="9281"/>
                    </a:lnTo>
                    <a:lnTo>
                      <a:pt x="2003" y="9281"/>
                    </a:lnTo>
                    <a:lnTo>
                      <a:pt x="1905" y="9257"/>
                    </a:lnTo>
                    <a:lnTo>
                      <a:pt x="1832" y="9208"/>
                    </a:lnTo>
                    <a:lnTo>
                      <a:pt x="1783" y="9135"/>
                    </a:lnTo>
                    <a:lnTo>
                      <a:pt x="1759" y="9037"/>
                    </a:lnTo>
                    <a:lnTo>
                      <a:pt x="1783" y="8939"/>
                    </a:lnTo>
                    <a:lnTo>
                      <a:pt x="1832" y="8866"/>
                    </a:lnTo>
                    <a:lnTo>
                      <a:pt x="1905" y="8793"/>
                    </a:lnTo>
                    <a:close/>
                    <a:moveTo>
                      <a:pt x="13140" y="11088"/>
                    </a:moveTo>
                    <a:lnTo>
                      <a:pt x="13238" y="11113"/>
                    </a:lnTo>
                    <a:lnTo>
                      <a:pt x="13311" y="11162"/>
                    </a:lnTo>
                    <a:lnTo>
                      <a:pt x="13360" y="11235"/>
                    </a:lnTo>
                    <a:lnTo>
                      <a:pt x="13384" y="11333"/>
                    </a:lnTo>
                    <a:lnTo>
                      <a:pt x="13360" y="11430"/>
                    </a:lnTo>
                    <a:lnTo>
                      <a:pt x="13311" y="11504"/>
                    </a:lnTo>
                    <a:lnTo>
                      <a:pt x="13238" y="11552"/>
                    </a:lnTo>
                    <a:lnTo>
                      <a:pt x="13140" y="11577"/>
                    </a:lnTo>
                    <a:lnTo>
                      <a:pt x="2003" y="11577"/>
                    </a:lnTo>
                    <a:lnTo>
                      <a:pt x="1905" y="11552"/>
                    </a:lnTo>
                    <a:lnTo>
                      <a:pt x="1832" y="11504"/>
                    </a:lnTo>
                    <a:lnTo>
                      <a:pt x="1783" y="11430"/>
                    </a:lnTo>
                    <a:lnTo>
                      <a:pt x="1759" y="11333"/>
                    </a:lnTo>
                    <a:lnTo>
                      <a:pt x="1783" y="11235"/>
                    </a:lnTo>
                    <a:lnTo>
                      <a:pt x="1832" y="11162"/>
                    </a:lnTo>
                    <a:lnTo>
                      <a:pt x="1905" y="11113"/>
                    </a:lnTo>
                    <a:lnTo>
                      <a:pt x="2003" y="11088"/>
                    </a:lnTo>
                    <a:close/>
                    <a:moveTo>
                      <a:pt x="8255" y="13409"/>
                    </a:moveTo>
                    <a:lnTo>
                      <a:pt x="8353" y="13433"/>
                    </a:lnTo>
                    <a:lnTo>
                      <a:pt x="8426" y="13482"/>
                    </a:lnTo>
                    <a:lnTo>
                      <a:pt x="8475" y="13555"/>
                    </a:lnTo>
                    <a:lnTo>
                      <a:pt x="8500" y="13653"/>
                    </a:lnTo>
                    <a:lnTo>
                      <a:pt x="8475" y="13750"/>
                    </a:lnTo>
                    <a:lnTo>
                      <a:pt x="8426" y="13824"/>
                    </a:lnTo>
                    <a:lnTo>
                      <a:pt x="8353" y="13873"/>
                    </a:lnTo>
                    <a:lnTo>
                      <a:pt x="8255" y="13897"/>
                    </a:lnTo>
                    <a:lnTo>
                      <a:pt x="2003" y="13897"/>
                    </a:lnTo>
                    <a:lnTo>
                      <a:pt x="1905" y="13873"/>
                    </a:lnTo>
                    <a:lnTo>
                      <a:pt x="1832" y="13824"/>
                    </a:lnTo>
                    <a:lnTo>
                      <a:pt x="1783" y="13750"/>
                    </a:lnTo>
                    <a:lnTo>
                      <a:pt x="1759" y="13653"/>
                    </a:lnTo>
                    <a:lnTo>
                      <a:pt x="1783" y="13555"/>
                    </a:lnTo>
                    <a:lnTo>
                      <a:pt x="1832" y="13482"/>
                    </a:lnTo>
                    <a:lnTo>
                      <a:pt x="1905" y="13433"/>
                    </a:lnTo>
                    <a:lnTo>
                      <a:pt x="2003" y="13409"/>
                    </a:lnTo>
                    <a:close/>
                    <a:moveTo>
                      <a:pt x="635" y="0"/>
                    </a:moveTo>
                    <a:lnTo>
                      <a:pt x="489" y="49"/>
                    </a:lnTo>
                    <a:lnTo>
                      <a:pt x="342" y="122"/>
                    </a:lnTo>
                    <a:lnTo>
                      <a:pt x="220" y="220"/>
                    </a:lnTo>
                    <a:lnTo>
                      <a:pt x="123" y="342"/>
                    </a:lnTo>
                    <a:lnTo>
                      <a:pt x="74" y="464"/>
                    </a:lnTo>
                    <a:lnTo>
                      <a:pt x="25" y="611"/>
                    </a:lnTo>
                    <a:lnTo>
                      <a:pt x="0" y="782"/>
                    </a:lnTo>
                    <a:lnTo>
                      <a:pt x="0" y="17780"/>
                    </a:lnTo>
                    <a:lnTo>
                      <a:pt x="25" y="17927"/>
                    </a:lnTo>
                    <a:lnTo>
                      <a:pt x="74" y="18073"/>
                    </a:lnTo>
                    <a:lnTo>
                      <a:pt x="123" y="18195"/>
                    </a:lnTo>
                    <a:lnTo>
                      <a:pt x="220" y="18318"/>
                    </a:lnTo>
                    <a:lnTo>
                      <a:pt x="342" y="18415"/>
                    </a:lnTo>
                    <a:lnTo>
                      <a:pt x="489" y="18489"/>
                    </a:lnTo>
                    <a:lnTo>
                      <a:pt x="635" y="18537"/>
                    </a:lnTo>
                    <a:lnTo>
                      <a:pt x="782" y="18562"/>
                    </a:lnTo>
                    <a:lnTo>
                      <a:pt x="14361" y="18562"/>
                    </a:lnTo>
                    <a:lnTo>
                      <a:pt x="14508" y="18537"/>
                    </a:lnTo>
                    <a:lnTo>
                      <a:pt x="14654" y="18489"/>
                    </a:lnTo>
                    <a:lnTo>
                      <a:pt x="14801" y="18415"/>
                    </a:lnTo>
                    <a:lnTo>
                      <a:pt x="14923" y="18318"/>
                    </a:lnTo>
                    <a:lnTo>
                      <a:pt x="15021" y="18195"/>
                    </a:lnTo>
                    <a:lnTo>
                      <a:pt x="15069" y="18073"/>
                    </a:lnTo>
                    <a:lnTo>
                      <a:pt x="15118" y="17927"/>
                    </a:lnTo>
                    <a:lnTo>
                      <a:pt x="15143" y="17780"/>
                    </a:lnTo>
                    <a:lnTo>
                      <a:pt x="15143" y="3859"/>
                    </a:lnTo>
                    <a:lnTo>
                      <a:pt x="12554" y="3859"/>
                    </a:lnTo>
                    <a:lnTo>
                      <a:pt x="12285" y="3835"/>
                    </a:lnTo>
                    <a:lnTo>
                      <a:pt x="12065" y="3761"/>
                    </a:lnTo>
                    <a:lnTo>
                      <a:pt x="11846" y="3639"/>
                    </a:lnTo>
                    <a:lnTo>
                      <a:pt x="11650" y="3468"/>
                    </a:lnTo>
                    <a:lnTo>
                      <a:pt x="11504" y="3297"/>
                    </a:lnTo>
                    <a:lnTo>
                      <a:pt x="11382" y="3078"/>
                    </a:lnTo>
                    <a:lnTo>
                      <a:pt x="11308" y="2833"/>
                    </a:lnTo>
                    <a:lnTo>
                      <a:pt x="11284" y="2589"/>
                    </a:lnTo>
                    <a:lnTo>
                      <a:pt x="11284" y="0"/>
                    </a:lnTo>
                    <a:close/>
                  </a:path>
                </a:pathLst>
              </a:custGeom>
              <a:solidFill>
                <a:schemeClr val="accent2"/>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660" name="Google Shape;660;p18"/>
              <p:cNvSpPr/>
              <p:nvPr/>
            </p:nvSpPr>
            <p:spPr>
              <a:xfrm>
                <a:off x="915850" y="922575"/>
                <a:ext cx="84275" cy="84275"/>
              </a:xfrm>
              <a:custGeom>
                <a:avLst/>
                <a:gdLst/>
                <a:ahLst/>
                <a:cxnLst/>
                <a:rect l="l" t="t" r="r" b="b"/>
                <a:pathLst>
                  <a:path w="3371" h="3371" extrusionOk="0">
                    <a:moveTo>
                      <a:pt x="0" y="0"/>
                    </a:moveTo>
                    <a:lnTo>
                      <a:pt x="0" y="2589"/>
                    </a:lnTo>
                    <a:lnTo>
                      <a:pt x="0" y="2736"/>
                    </a:lnTo>
                    <a:lnTo>
                      <a:pt x="49" y="2882"/>
                    </a:lnTo>
                    <a:lnTo>
                      <a:pt x="122" y="3029"/>
                    </a:lnTo>
                    <a:lnTo>
                      <a:pt x="220" y="3126"/>
                    </a:lnTo>
                    <a:lnTo>
                      <a:pt x="342" y="3224"/>
                    </a:lnTo>
                    <a:lnTo>
                      <a:pt x="464" y="3297"/>
                    </a:lnTo>
                    <a:lnTo>
                      <a:pt x="611" y="3346"/>
                    </a:lnTo>
                    <a:lnTo>
                      <a:pt x="782" y="3371"/>
                    </a:lnTo>
                    <a:lnTo>
                      <a:pt x="3371" y="3371"/>
                    </a:lnTo>
                    <a:lnTo>
                      <a:pt x="0" y="0"/>
                    </a:lnTo>
                    <a:close/>
                  </a:path>
                </a:pathLst>
              </a:custGeom>
              <a:solidFill>
                <a:schemeClr val="accent2"/>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grpSp>
        <p:grpSp>
          <p:nvGrpSpPr>
            <p:cNvPr id="661" name="Google Shape;661;p18"/>
            <p:cNvGrpSpPr/>
            <p:nvPr/>
          </p:nvGrpSpPr>
          <p:grpSpPr>
            <a:xfrm>
              <a:off x="8402718" y="2558167"/>
              <a:ext cx="272496" cy="329807"/>
              <a:chOff x="584925" y="922575"/>
              <a:chExt cx="415200" cy="502525"/>
            </a:xfrm>
          </p:grpSpPr>
          <p:sp>
            <p:nvSpPr>
              <p:cNvPr id="662" name="Google Shape;662;p18"/>
              <p:cNvSpPr/>
              <p:nvPr/>
            </p:nvSpPr>
            <p:spPr>
              <a:xfrm>
                <a:off x="584925" y="961025"/>
                <a:ext cx="378575" cy="464075"/>
              </a:xfrm>
              <a:custGeom>
                <a:avLst/>
                <a:gdLst/>
                <a:ahLst/>
                <a:cxnLst/>
                <a:rect l="l" t="t" r="r" b="b"/>
                <a:pathLst>
                  <a:path w="15143" h="18563" extrusionOk="0">
                    <a:moveTo>
                      <a:pt x="782" y="1"/>
                    </a:moveTo>
                    <a:lnTo>
                      <a:pt x="635" y="25"/>
                    </a:lnTo>
                    <a:lnTo>
                      <a:pt x="489" y="50"/>
                    </a:lnTo>
                    <a:lnTo>
                      <a:pt x="342" y="123"/>
                    </a:lnTo>
                    <a:lnTo>
                      <a:pt x="220" y="196"/>
                    </a:lnTo>
                    <a:lnTo>
                      <a:pt x="122" y="294"/>
                    </a:lnTo>
                    <a:lnTo>
                      <a:pt x="73" y="416"/>
                    </a:lnTo>
                    <a:lnTo>
                      <a:pt x="24" y="563"/>
                    </a:lnTo>
                    <a:lnTo>
                      <a:pt x="0" y="709"/>
                    </a:lnTo>
                    <a:lnTo>
                      <a:pt x="0" y="17708"/>
                    </a:lnTo>
                    <a:lnTo>
                      <a:pt x="24" y="17879"/>
                    </a:lnTo>
                    <a:lnTo>
                      <a:pt x="73" y="18025"/>
                    </a:lnTo>
                    <a:lnTo>
                      <a:pt x="122" y="18172"/>
                    </a:lnTo>
                    <a:lnTo>
                      <a:pt x="220" y="18294"/>
                    </a:lnTo>
                    <a:lnTo>
                      <a:pt x="342" y="18416"/>
                    </a:lnTo>
                    <a:lnTo>
                      <a:pt x="489" y="18489"/>
                    </a:lnTo>
                    <a:lnTo>
                      <a:pt x="635" y="18538"/>
                    </a:lnTo>
                    <a:lnTo>
                      <a:pt x="782" y="18562"/>
                    </a:lnTo>
                    <a:lnTo>
                      <a:pt x="14361" y="18562"/>
                    </a:lnTo>
                    <a:lnTo>
                      <a:pt x="14507" y="18538"/>
                    </a:lnTo>
                    <a:lnTo>
                      <a:pt x="14654" y="18489"/>
                    </a:lnTo>
                    <a:lnTo>
                      <a:pt x="14800" y="18416"/>
                    </a:lnTo>
                    <a:lnTo>
                      <a:pt x="14923" y="18294"/>
                    </a:lnTo>
                    <a:lnTo>
                      <a:pt x="15020" y="18172"/>
                    </a:lnTo>
                    <a:lnTo>
                      <a:pt x="15069" y="18025"/>
                    </a:lnTo>
                    <a:lnTo>
                      <a:pt x="15118" y="17879"/>
                    </a:lnTo>
                    <a:lnTo>
                      <a:pt x="15142" y="17708"/>
                    </a:lnTo>
                    <a:lnTo>
                      <a:pt x="15142" y="17586"/>
                    </a:lnTo>
                    <a:lnTo>
                      <a:pt x="1759" y="17586"/>
                    </a:lnTo>
                    <a:lnTo>
                      <a:pt x="1612" y="17561"/>
                    </a:lnTo>
                    <a:lnTo>
                      <a:pt x="1465" y="17512"/>
                    </a:lnTo>
                    <a:lnTo>
                      <a:pt x="1319" y="17439"/>
                    </a:lnTo>
                    <a:lnTo>
                      <a:pt x="1197" y="17317"/>
                    </a:lnTo>
                    <a:lnTo>
                      <a:pt x="1099" y="17195"/>
                    </a:lnTo>
                    <a:lnTo>
                      <a:pt x="1050" y="17048"/>
                    </a:lnTo>
                    <a:lnTo>
                      <a:pt x="1001" y="16902"/>
                    </a:lnTo>
                    <a:lnTo>
                      <a:pt x="977" y="16731"/>
                    </a:lnTo>
                    <a:lnTo>
                      <a:pt x="977" y="1"/>
                    </a:lnTo>
                    <a:close/>
                  </a:path>
                </a:pathLst>
              </a:custGeom>
              <a:solidFill>
                <a:schemeClr val="accent2"/>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663" name="Google Shape;663;p18"/>
              <p:cNvSpPr/>
              <p:nvPr/>
            </p:nvSpPr>
            <p:spPr>
              <a:xfrm>
                <a:off x="621550" y="922575"/>
                <a:ext cx="378575" cy="464050"/>
              </a:xfrm>
              <a:custGeom>
                <a:avLst/>
                <a:gdLst/>
                <a:ahLst/>
                <a:cxnLst/>
                <a:rect l="l" t="t" r="r" b="b"/>
                <a:pathLst>
                  <a:path w="15143" h="18562" extrusionOk="0">
                    <a:moveTo>
                      <a:pt x="13140" y="6472"/>
                    </a:moveTo>
                    <a:lnTo>
                      <a:pt x="13238" y="6497"/>
                    </a:lnTo>
                    <a:lnTo>
                      <a:pt x="13311" y="6546"/>
                    </a:lnTo>
                    <a:lnTo>
                      <a:pt x="13360" y="6619"/>
                    </a:lnTo>
                    <a:lnTo>
                      <a:pt x="13384" y="6717"/>
                    </a:lnTo>
                    <a:lnTo>
                      <a:pt x="13360" y="6814"/>
                    </a:lnTo>
                    <a:lnTo>
                      <a:pt x="13311" y="6888"/>
                    </a:lnTo>
                    <a:lnTo>
                      <a:pt x="13238" y="6936"/>
                    </a:lnTo>
                    <a:lnTo>
                      <a:pt x="13140" y="6961"/>
                    </a:lnTo>
                    <a:lnTo>
                      <a:pt x="2003" y="6961"/>
                    </a:lnTo>
                    <a:lnTo>
                      <a:pt x="1905" y="6936"/>
                    </a:lnTo>
                    <a:lnTo>
                      <a:pt x="1832" y="6888"/>
                    </a:lnTo>
                    <a:lnTo>
                      <a:pt x="1783" y="6814"/>
                    </a:lnTo>
                    <a:lnTo>
                      <a:pt x="1759" y="6717"/>
                    </a:lnTo>
                    <a:lnTo>
                      <a:pt x="1783" y="6619"/>
                    </a:lnTo>
                    <a:lnTo>
                      <a:pt x="1832" y="6546"/>
                    </a:lnTo>
                    <a:lnTo>
                      <a:pt x="1905" y="6497"/>
                    </a:lnTo>
                    <a:lnTo>
                      <a:pt x="2003" y="6472"/>
                    </a:lnTo>
                    <a:close/>
                    <a:moveTo>
                      <a:pt x="13238" y="8793"/>
                    </a:moveTo>
                    <a:lnTo>
                      <a:pt x="13311" y="8866"/>
                    </a:lnTo>
                    <a:lnTo>
                      <a:pt x="13360" y="8939"/>
                    </a:lnTo>
                    <a:lnTo>
                      <a:pt x="13384" y="9037"/>
                    </a:lnTo>
                    <a:lnTo>
                      <a:pt x="13360" y="9135"/>
                    </a:lnTo>
                    <a:lnTo>
                      <a:pt x="13311" y="9208"/>
                    </a:lnTo>
                    <a:lnTo>
                      <a:pt x="13238" y="9257"/>
                    </a:lnTo>
                    <a:lnTo>
                      <a:pt x="13140" y="9281"/>
                    </a:lnTo>
                    <a:lnTo>
                      <a:pt x="2003" y="9281"/>
                    </a:lnTo>
                    <a:lnTo>
                      <a:pt x="1905" y="9257"/>
                    </a:lnTo>
                    <a:lnTo>
                      <a:pt x="1832" y="9208"/>
                    </a:lnTo>
                    <a:lnTo>
                      <a:pt x="1783" y="9135"/>
                    </a:lnTo>
                    <a:lnTo>
                      <a:pt x="1759" y="9037"/>
                    </a:lnTo>
                    <a:lnTo>
                      <a:pt x="1783" y="8939"/>
                    </a:lnTo>
                    <a:lnTo>
                      <a:pt x="1832" y="8866"/>
                    </a:lnTo>
                    <a:lnTo>
                      <a:pt x="1905" y="8793"/>
                    </a:lnTo>
                    <a:close/>
                    <a:moveTo>
                      <a:pt x="13140" y="11088"/>
                    </a:moveTo>
                    <a:lnTo>
                      <a:pt x="13238" y="11113"/>
                    </a:lnTo>
                    <a:lnTo>
                      <a:pt x="13311" y="11162"/>
                    </a:lnTo>
                    <a:lnTo>
                      <a:pt x="13360" y="11235"/>
                    </a:lnTo>
                    <a:lnTo>
                      <a:pt x="13384" y="11333"/>
                    </a:lnTo>
                    <a:lnTo>
                      <a:pt x="13360" y="11430"/>
                    </a:lnTo>
                    <a:lnTo>
                      <a:pt x="13311" y="11504"/>
                    </a:lnTo>
                    <a:lnTo>
                      <a:pt x="13238" y="11552"/>
                    </a:lnTo>
                    <a:lnTo>
                      <a:pt x="13140" y="11577"/>
                    </a:lnTo>
                    <a:lnTo>
                      <a:pt x="2003" y="11577"/>
                    </a:lnTo>
                    <a:lnTo>
                      <a:pt x="1905" y="11552"/>
                    </a:lnTo>
                    <a:lnTo>
                      <a:pt x="1832" y="11504"/>
                    </a:lnTo>
                    <a:lnTo>
                      <a:pt x="1783" y="11430"/>
                    </a:lnTo>
                    <a:lnTo>
                      <a:pt x="1759" y="11333"/>
                    </a:lnTo>
                    <a:lnTo>
                      <a:pt x="1783" y="11235"/>
                    </a:lnTo>
                    <a:lnTo>
                      <a:pt x="1832" y="11162"/>
                    </a:lnTo>
                    <a:lnTo>
                      <a:pt x="1905" y="11113"/>
                    </a:lnTo>
                    <a:lnTo>
                      <a:pt x="2003" y="11088"/>
                    </a:lnTo>
                    <a:close/>
                    <a:moveTo>
                      <a:pt x="8255" y="13409"/>
                    </a:moveTo>
                    <a:lnTo>
                      <a:pt x="8353" y="13433"/>
                    </a:lnTo>
                    <a:lnTo>
                      <a:pt x="8426" y="13482"/>
                    </a:lnTo>
                    <a:lnTo>
                      <a:pt x="8475" y="13555"/>
                    </a:lnTo>
                    <a:lnTo>
                      <a:pt x="8500" y="13653"/>
                    </a:lnTo>
                    <a:lnTo>
                      <a:pt x="8475" y="13750"/>
                    </a:lnTo>
                    <a:lnTo>
                      <a:pt x="8426" y="13824"/>
                    </a:lnTo>
                    <a:lnTo>
                      <a:pt x="8353" y="13873"/>
                    </a:lnTo>
                    <a:lnTo>
                      <a:pt x="8255" y="13897"/>
                    </a:lnTo>
                    <a:lnTo>
                      <a:pt x="2003" y="13897"/>
                    </a:lnTo>
                    <a:lnTo>
                      <a:pt x="1905" y="13873"/>
                    </a:lnTo>
                    <a:lnTo>
                      <a:pt x="1832" y="13824"/>
                    </a:lnTo>
                    <a:lnTo>
                      <a:pt x="1783" y="13750"/>
                    </a:lnTo>
                    <a:lnTo>
                      <a:pt x="1759" y="13653"/>
                    </a:lnTo>
                    <a:lnTo>
                      <a:pt x="1783" y="13555"/>
                    </a:lnTo>
                    <a:lnTo>
                      <a:pt x="1832" y="13482"/>
                    </a:lnTo>
                    <a:lnTo>
                      <a:pt x="1905" y="13433"/>
                    </a:lnTo>
                    <a:lnTo>
                      <a:pt x="2003" y="13409"/>
                    </a:lnTo>
                    <a:close/>
                    <a:moveTo>
                      <a:pt x="635" y="0"/>
                    </a:moveTo>
                    <a:lnTo>
                      <a:pt x="489" y="49"/>
                    </a:lnTo>
                    <a:lnTo>
                      <a:pt x="342" y="122"/>
                    </a:lnTo>
                    <a:lnTo>
                      <a:pt x="220" y="220"/>
                    </a:lnTo>
                    <a:lnTo>
                      <a:pt x="123" y="342"/>
                    </a:lnTo>
                    <a:lnTo>
                      <a:pt x="74" y="464"/>
                    </a:lnTo>
                    <a:lnTo>
                      <a:pt x="25" y="611"/>
                    </a:lnTo>
                    <a:lnTo>
                      <a:pt x="0" y="782"/>
                    </a:lnTo>
                    <a:lnTo>
                      <a:pt x="0" y="17780"/>
                    </a:lnTo>
                    <a:lnTo>
                      <a:pt x="25" y="17927"/>
                    </a:lnTo>
                    <a:lnTo>
                      <a:pt x="74" y="18073"/>
                    </a:lnTo>
                    <a:lnTo>
                      <a:pt x="123" y="18195"/>
                    </a:lnTo>
                    <a:lnTo>
                      <a:pt x="220" y="18318"/>
                    </a:lnTo>
                    <a:lnTo>
                      <a:pt x="342" y="18415"/>
                    </a:lnTo>
                    <a:lnTo>
                      <a:pt x="489" y="18489"/>
                    </a:lnTo>
                    <a:lnTo>
                      <a:pt x="635" y="18537"/>
                    </a:lnTo>
                    <a:lnTo>
                      <a:pt x="782" y="18562"/>
                    </a:lnTo>
                    <a:lnTo>
                      <a:pt x="14361" y="18562"/>
                    </a:lnTo>
                    <a:lnTo>
                      <a:pt x="14508" y="18537"/>
                    </a:lnTo>
                    <a:lnTo>
                      <a:pt x="14654" y="18489"/>
                    </a:lnTo>
                    <a:lnTo>
                      <a:pt x="14801" y="18415"/>
                    </a:lnTo>
                    <a:lnTo>
                      <a:pt x="14923" y="18318"/>
                    </a:lnTo>
                    <a:lnTo>
                      <a:pt x="15021" y="18195"/>
                    </a:lnTo>
                    <a:lnTo>
                      <a:pt x="15069" y="18073"/>
                    </a:lnTo>
                    <a:lnTo>
                      <a:pt x="15118" y="17927"/>
                    </a:lnTo>
                    <a:lnTo>
                      <a:pt x="15143" y="17780"/>
                    </a:lnTo>
                    <a:lnTo>
                      <a:pt x="15143" y="3859"/>
                    </a:lnTo>
                    <a:lnTo>
                      <a:pt x="12554" y="3859"/>
                    </a:lnTo>
                    <a:lnTo>
                      <a:pt x="12285" y="3835"/>
                    </a:lnTo>
                    <a:lnTo>
                      <a:pt x="12065" y="3761"/>
                    </a:lnTo>
                    <a:lnTo>
                      <a:pt x="11846" y="3639"/>
                    </a:lnTo>
                    <a:lnTo>
                      <a:pt x="11650" y="3468"/>
                    </a:lnTo>
                    <a:lnTo>
                      <a:pt x="11504" y="3297"/>
                    </a:lnTo>
                    <a:lnTo>
                      <a:pt x="11382" y="3078"/>
                    </a:lnTo>
                    <a:lnTo>
                      <a:pt x="11308" y="2833"/>
                    </a:lnTo>
                    <a:lnTo>
                      <a:pt x="11284" y="2589"/>
                    </a:lnTo>
                    <a:lnTo>
                      <a:pt x="11284" y="0"/>
                    </a:lnTo>
                    <a:close/>
                  </a:path>
                </a:pathLst>
              </a:custGeom>
              <a:solidFill>
                <a:schemeClr val="accent2"/>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664" name="Google Shape;664;p18"/>
              <p:cNvSpPr/>
              <p:nvPr/>
            </p:nvSpPr>
            <p:spPr>
              <a:xfrm>
                <a:off x="915850" y="922575"/>
                <a:ext cx="84275" cy="84275"/>
              </a:xfrm>
              <a:custGeom>
                <a:avLst/>
                <a:gdLst/>
                <a:ahLst/>
                <a:cxnLst/>
                <a:rect l="l" t="t" r="r" b="b"/>
                <a:pathLst>
                  <a:path w="3371" h="3371" extrusionOk="0">
                    <a:moveTo>
                      <a:pt x="0" y="0"/>
                    </a:moveTo>
                    <a:lnTo>
                      <a:pt x="0" y="2589"/>
                    </a:lnTo>
                    <a:lnTo>
                      <a:pt x="0" y="2736"/>
                    </a:lnTo>
                    <a:lnTo>
                      <a:pt x="49" y="2882"/>
                    </a:lnTo>
                    <a:lnTo>
                      <a:pt x="122" y="3029"/>
                    </a:lnTo>
                    <a:lnTo>
                      <a:pt x="220" y="3126"/>
                    </a:lnTo>
                    <a:lnTo>
                      <a:pt x="342" y="3224"/>
                    </a:lnTo>
                    <a:lnTo>
                      <a:pt x="464" y="3297"/>
                    </a:lnTo>
                    <a:lnTo>
                      <a:pt x="611" y="3346"/>
                    </a:lnTo>
                    <a:lnTo>
                      <a:pt x="782" y="3371"/>
                    </a:lnTo>
                    <a:lnTo>
                      <a:pt x="3371" y="3371"/>
                    </a:lnTo>
                    <a:lnTo>
                      <a:pt x="0" y="0"/>
                    </a:lnTo>
                    <a:close/>
                  </a:path>
                </a:pathLst>
              </a:custGeom>
              <a:solidFill>
                <a:schemeClr val="accent2"/>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grpSp>
        <p:grpSp>
          <p:nvGrpSpPr>
            <p:cNvPr id="665" name="Google Shape;665;p18"/>
            <p:cNvGrpSpPr/>
            <p:nvPr/>
          </p:nvGrpSpPr>
          <p:grpSpPr>
            <a:xfrm>
              <a:off x="7342593" y="2558167"/>
              <a:ext cx="1332621" cy="1137007"/>
              <a:chOff x="7342593" y="2558167"/>
              <a:chExt cx="1332621" cy="1137007"/>
            </a:xfrm>
          </p:grpSpPr>
          <p:grpSp>
            <p:nvGrpSpPr>
              <p:cNvPr id="666" name="Google Shape;666;p18"/>
              <p:cNvGrpSpPr/>
              <p:nvPr/>
            </p:nvGrpSpPr>
            <p:grpSpPr>
              <a:xfrm>
                <a:off x="7342593" y="2558167"/>
                <a:ext cx="272496" cy="329807"/>
                <a:chOff x="584925" y="922575"/>
                <a:chExt cx="415200" cy="502525"/>
              </a:xfrm>
            </p:grpSpPr>
            <p:sp>
              <p:nvSpPr>
                <p:cNvPr id="667" name="Google Shape;667;p18"/>
                <p:cNvSpPr/>
                <p:nvPr/>
              </p:nvSpPr>
              <p:spPr>
                <a:xfrm>
                  <a:off x="584925" y="961025"/>
                  <a:ext cx="378575" cy="464075"/>
                </a:xfrm>
                <a:custGeom>
                  <a:avLst/>
                  <a:gdLst/>
                  <a:ahLst/>
                  <a:cxnLst/>
                  <a:rect l="l" t="t" r="r" b="b"/>
                  <a:pathLst>
                    <a:path w="15143" h="18563" extrusionOk="0">
                      <a:moveTo>
                        <a:pt x="782" y="1"/>
                      </a:moveTo>
                      <a:lnTo>
                        <a:pt x="635" y="25"/>
                      </a:lnTo>
                      <a:lnTo>
                        <a:pt x="489" y="50"/>
                      </a:lnTo>
                      <a:lnTo>
                        <a:pt x="342" y="123"/>
                      </a:lnTo>
                      <a:lnTo>
                        <a:pt x="220" y="196"/>
                      </a:lnTo>
                      <a:lnTo>
                        <a:pt x="122" y="294"/>
                      </a:lnTo>
                      <a:lnTo>
                        <a:pt x="73" y="416"/>
                      </a:lnTo>
                      <a:lnTo>
                        <a:pt x="24" y="563"/>
                      </a:lnTo>
                      <a:lnTo>
                        <a:pt x="0" y="709"/>
                      </a:lnTo>
                      <a:lnTo>
                        <a:pt x="0" y="17708"/>
                      </a:lnTo>
                      <a:lnTo>
                        <a:pt x="24" y="17879"/>
                      </a:lnTo>
                      <a:lnTo>
                        <a:pt x="73" y="18025"/>
                      </a:lnTo>
                      <a:lnTo>
                        <a:pt x="122" y="18172"/>
                      </a:lnTo>
                      <a:lnTo>
                        <a:pt x="220" y="18294"/>
                      </a:lnTo>
                      <a:lnTo>
                        <a:pt x="342" y="18416"/>
                      </a:lnTo>
                      <a:lnTo>
                        <a:pt x="489" y="18489"/>
                      </a:lnTo>
                      <a:lnTo>
                        <a:pt x="635" y="18538"/>
                      </a:lnTo>
                      <a:lnTo>
                        <a:pt x="782" y="18562"/>
                      </a:lnTo>
                      <a:lnTo>
                        <a:pt x="14361" y="18562"/>
                      </a:lnTo>
                      <a:lnTo>
                        <a:pt x="14507" y="18538"/>
                      </a:lnTo>
                      <a:lnTo>
                        <a:pt x="14654" y="18489"/>
                      </a:lnTo>
                      <a:lnTo>
                        <a:pt x="14800" y="18416"/>
                      </a:lnTo>
                      <a:lnTo>
                        <a:pt x="14923" y="18294"/>
                      </a:lnTo>
                      <a:lnTo>
                        <a:pt x="15020" y="18172"/>
                      </a:lnTo>
                      <a:lnTo>
                        <a:pt x="15069" y="18025"/>
                      </a:lnTo>
                      <a:lnTo>
                        <a:pt x="15118" y="17879"/>
                      </a:lnTo>
                      <a:lnTo>
                        <a:pt x="15142" y="17708"/>
                      </a:lnTo>
                      <a:lnTo>
                        <a:pt x="15142" y="17586"/>
                      </a:lnTo>
                      <a:lnTo>
                        <a:pt x="1759" y="17586"/>
                      </a:lnTo>
                      <a:lnTo>
                        <a:pt x="1612" y="17561"/>
                      </a:lnTo>
                      <a:lnTo>
                        <a:pt x="1465" y="17512"/>
                      </a:lnTo>
                      <a:lnTo>
                        <a:pt x="1319" y="17439"/>
                      </a:lnTo>
                      <a:lnTo>
                        <a:pt x="1197" y="17317"/>
                      </a:lnTo>
                      <a:lnTo>
                        <a:pt x="1099" y="17195"/>
                      </a:lnTo>
                      <a:lnTo>
                        <a:pt x="1050" y="17048"/>
                      </a:lnTo>
                      <a:lnTo>
                        <a:pt x="1001" y="16902"/>
                      </a:lnTo>
                      <a:lnTo>
                        <a:pt x="977" y="16731"/>
                      </a:lnTo>
                      <a:lnTo>
                        <a:pt x="977" y="1"/>
                      </a:lnTo>
                      <a:close/>
                    </a:path>
                  </a:pathLst>
                </a:custGeom>
                <a:solidFill>
                  <a:schemeClr val="accent2"/>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668" name="Google Shape;668;p18"/>
                <p:cNvSpPr/>
                <p:nvPr/>
              </p:nvSpPr>
              <p:spPr>
                <a:xfrm>
                  <a:off x="621550" y="922575"/>
                  <a:ext cx="378575" cy="464050"/>
                </a:xfrm>
                <a:custGeom>
                  <a:avLst/>
                  <a:gdLst/>
                  <a:ahLst/>
                  <a:cxnLst/>
                  <a:rect l="l" t="t" r="r" b="b"/>
                  <a:pathLst>
                    <a:path w="15143" h="18562" extrusionOk="0">
                      <a:moveTo>
                        <a:pt x="13140" y="6472"/>
                      </a:moveTo>
                      <a:lnTo>
                        <a:pt x="13238" y="6497"/>
                      </a:lnTo>
                      <a:lnTo>
                        <a:pt x="13311" y="6546"/>
                      </a:lnTo>
                      <a:lnTo>
                        <a:pt x="13360" y="6619"/>
                      </a:lnTo>
                      <a:lnTo>
                        <a:pt x="13384" y="6717"/>
                      </a:lnTo>
                      <a:lnTo>
                        <a:pt x="13360" y="6814"/>
                      </a:lnTo>
                      <a:lnTo>
                        <a:pt x="13311" y="6888"/>
                      </a:lnTo>
                      <a:lnTo>
                        <a:pt x="13238" y="6936"/>
                      </a:lnTo>
                      <a:lnTo>
                        <a:pt x="13140" y="6961"/>
                      </a:lnTo>
                      <a:lnTo>
                        <a:pt x="2003" y="6961"/>
                      </a:lnTo>
                      <a:lnTo>
                        <a:pt x="1905" y="6936"/>
                      </a:lnTo>
                      <a:lnTo>
                        <a:pt x="1832" y="6888"/>
                      </a:lnTo>
                      <a:lnTo>
                        <a:pt x="1783" y="6814"/>
                      </a:lnTo>
                      <a:lnTo>
                        <a:pt x="1759" y="6717"/>
                      </a:lnTo>
                      <a:lnTo>
                        <a:pt x="1783" y="6619"/>
                      </a:lnTo>
                      <a:lnTo>
                        <a:pt x="1832" y="6546"/>
                      </a:lnTo>
                      <a:lnTo>
                        <a:pt x="1905" y="6497"/>
                      </a:lnTo>
                      <a:lnTo>
                        <a:pt x="2003" y="6472"/>
                      </a:lnTo>
                      <a:close/>
                      <a:moveTo>
                        <a:pt x="13238" y="8793"/>
                      </a:moveTo>
                      <a:lnTo>
                        <a:pt x="13311" y="8866"/>
                      </a:lnTo>
                      <a:lnTo>
                        <a:pt x="13360" y="8939"/>
                      </a:lnTo>
                      <a:lnTo>
                        <a:pt x="13384" y="9037"/>
                      </a:lnTo>
                      <a:lnTo>
                        <a:pt x="13360" y="9135"/>
                      </a:lnTo>
                      <a:lnTo>
                        <a:pt x="13311" y="9208"/>
                      </a:lnTo>
                      <a:lnTo>
                        <a:pt x="13238" y="9257"/>
                      </a:lnTo>
                      <a:lnTo>
                        <a:pt x="13140" y="9281"/>
                      </a:lnTo>
                      <a:lnTo>
                        <a:pt x="2003" y="9281"/>
                      </a:lnTo>
                      <a:lnTo>
                        <a:pt x="1905" y="9257"/>
                      </a:lnTo>
                      <a:lnTo>
                        <a:pt x="1832" y="9208"/>
                      </a:lnTo>
                      <a:lnTo>
                        <a:pt x="1783" y="9135"/>
                      </a:lnTo>
                      <a:lnTo>
                        <a:pt x="1759" y="9037"/>
                      </a:lnTo>
                      <a:lnTo>
                        <a:pt x="1783" y="8939"/>
                      </a:lnTo>
                      <a:lnTo>
                        <a:pt x="1832" y="8866"/>
                      </a:lnTo>
                      <a:lnTo>
                        <a:pt x="1905" y="8793"/>
                      </a:lnTo>
                      <a:close/>
                      <a:moveTo>
                        <a:pt x="13140" y="11088"/>
                      </a:moveTo>
                      <a:lnTo>
                        <a:pt x="13238" y="11113"/>
                      </a:lnTo>
                      <a:lnTo>
                        <a:pt x="13311" y="11162"/>
                      </a:lnTo>
                      <a:lnTo>
                        <a:pt x="13360" y="11235"/>
                      </a:lnTo>
                      <a:lnTo>
                        <a:pt x="13384" y="11333"/>
                      </a:lnTo>
                      <a:lnTo>
                        <a:pt x="13360" y="11430"/>
                      </a:lnTo>
                      <a:lnTo>
                        <a:pt x="13311" y="11504"/>
                      </a:lnTo>
                      <a:lnTo>
                        <a:pt x="13238" y="11552"/>
                      </a:lnTo>
                      <a:lnTo>
                        <a:pt x="13140" y="11577"/>
                      </a:lnTo>
                      <a:lnTo>
                        <a:pt x="2003" y="11577"/>
                      </a:lnTo>
                      <a:lnTo>
                        <a:pt x="1905" y="11552"/>
                      </a:lnTo>
                      <a:lnTo>
                        <a:pt x="1832" y="11504"/>
                      </a:lnTo>
                      <a:lnTo>
                        <a:pt x="1783" y="11430"/>
                      </a:lnTo>
                      <a:lnTo>
                        <a:pt x="1759" y="11333"/>
                      </a:lnTo>
                      <a:lnTo>
                        <a:pt x="1783" y="11235"/>
                      </a:lnTo>
                      <a:lnTo>
                        <a:pt x="1832" y="11162"/>
                      </a:lnTo>
                      <a:lnTo>
                        <a:pt x="1905" y="11113"/>
                      </a:lnTo>
                      <a:lnTo>
                        <a:pt x="2003" y="11088"/>
                      </a:lnTo>
                      <a:close/>
                      <a:moveTo>
                        <a:pt x="8255" y="13409"/>
                      </a:moveTo>
                      <a:lnTo>
                        <a:pt x="8353" y="13433"/>
                      </a:lnTo>
                      <a:lnTo>
                        <a:pt x="8426" y="13482"/>
                      </a:lnTo>
                      <a:lnTo>
                        <a:pt x="8475" y="13555"/>
                      </a:lnTo>
                      <a:lnTo>
                        <a:pt x="8500" y="13653"/>
                      </a:lnTo>
                      <a:lnTo>
                        <a:pt x="8475" y="13750"/>
                      </a:lnTo>
                      <a:lnTo>
                        <a:pt x="8426" y="13824"/>
                      </a:lnTo>
                      <a:lnTo>
                        <a:pt x="8353" y="13873"/>
                      </a:lnTo>
                      <a:lnTo>
                        <a:pt x="8255" y="13897"/>
                      </a:lnTo>
                      <a:lnTo>
                        <a:pt x="2003" y="13897"/>
                      </a:lnTo>
                      <a:lnTo>
                        <a:pt x="1905" y="13873"/>
                      </a:lnTo>
                      <a:lnTo>
                        <a:pt x="1832" y="13824"/>
                      </a:lnTo>
                      <a:lnTo>
                        <a:pt x="1783" y="13750"/>
                      </a:lnTo>
                      <a:lnTo>
                        <a:pt x="1759" y="13653"/>
                      </a:lnTo>
                      <a:lnTo>
                        <a:pt x="1783" y="13555"/>
                      </a:lnTo>
                      <a:lnTo>
                        <a:pt x="1832" y="13482"/>
                      </a:lnTo>
                      <a:lnTo>
                        <a:pt x="1905" y="13433"/>
                      </a:lnTo>
                      <a:lnTo>
                        <a:pt x="2003" y="13409"/>
                      </a:lnTo>
                      <a:close/>
                      <a:moveTo>
                        <a:pt x="635" y="0"/>
                      </a:moveTo>
                      <a:lnTo>
                        <a:pt x="489" y="49"/>
                      </a:lnTo>
                      <a:lnTo>
                        <a:pt x="342" y="122"/>
                      </a:lnTo>
                      <a:lnTo>
                        <a:pt x="220" y="220"/>
                      </a:lnTo>
                      <a:lnTo>
                        <a:pt x="123" y="342"/>
                      </a:lnTo>
                      <a:lnTo>
                        <a:pt x="74" y="464"/>
                      </a:lnTo>
                      <a:lnTo>
                        <a:pt x="25" y="611"/>
                      </a:lnTo>
                      <a:lnTo>
                        <a:pt x="0" y="782"/>
                      </a:lnTo>
                      <a:lnTo>
                        <a:pt x="0" y="17780"/>
                      </a:lnTo>
                      <a:lnTo>
                        <a:pt x="25" y="17927"/>
                      </a:lnTo>
                      <a:lnTo>
                        <a:pt x="74" y="18073"/>
                      </a:lnTo>
                      <a:lnTo>
                        <a:pt x="123" y="18195"/>
                      </a:lnTo>
                      <a:lnTo>
                        <a:pt x="220" y="18318"/>
                      </a:lnTo>
                      <a:lnTo>
                        <a:pt x="342" y="18415"/>
                      </a:lnTo>
                      <a:lnTo>
                        <a:pt x="489" y="18489"/>
                      </a:lnTo>
                      <a:lnTo>
                        <a:pt x="635" y="18537"/>
                      </a:lnTo>
                      <a:lnTo>
                        <a:pt x="782" y="18562"/>
                      </a:lnTo>
                      <a:lnTo>
                        <a:pt x="14361" y="18562"/>
                      </a:lnTo>
                      <a:lnTo>
                        <a:pt x="14508" y="18537"/>
                      </a:lnTo>
                      <a:lnTo>
                        <a:pt x="14654" y="18489"/>
                      </a:lnTo>
                      <a:lnTo>
                        <a:pt x="14801" y="18415"/>
                      </a:lnTo>
                      <a:lnTo>
                        <a:pt x="14923" y="18318"/>
                      </a:lnTo>
                      <a:lnTo>
                        <a:pt x="15021" y="18195"/>
                      </a:lnTo>
                      <a:lnTo>
                        <a:pt x="15069" y="18073"/>
                      </a:lnTo>
                      <a:lnTo>
                        <a:pt x="15118" y="17927"/>
                      </a:lnTo>
                      <a:lnTo>
                        <a:pt x="15143" y="17780"/>
                      </a:lnTo>
                      <a:lnTo>
                        <a:pt x="15143" y="3859"/>
                      </a:lnTo>
                      <a:lnTo>
                        <a:pt x="12554" y="3859"/>
                      </a:lnTo>
                      <a:lnTo>
                        <a:pt x="12285" y="3835"/>
                      </a:lnTo>
                      <a:lnTo>
                        <a:pt x="12065" y="3761"/>
                      </a:lnTo>
                      <a:lnTo>
                        <a:pt x="11846" y="3639"/>
                      </a:lnTo>
                      <a:lnTo>
                        <a:pt x="11650" y="3468"/>
                      </a:lnTo>
                      <a:lnTo>
                        <a:pt x="11504" y="3297"/>
                      </a:lnTo>
                      <a:lnTo>
                        <a:pt x="11382" y="3078"/>
                      </a:lnTo>
                      <a:lnTo>
                        <a:pt x="11308" y="2833"/>
                      </a:lnTo>
                      <a:lnTo>
                        <a:pt x="11284" y="2589"/>
                      </a:lnTo>
                      <a:lnTo>
                        <a:pt x="11284" y="0"/>
                      </a:lnTo>
                      <a:close/>
                    </a:path>
                  </a:pathLst>
                </a:custGeom>
                <a:solidFill>
                  <a:schemeClr val="accent2"/>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669" name="Google Shape;669;p18"/>
                <p:cNvSpPr/>
                <p:nvPr/>
              </p:nvSpPr>
              <p:spPr>
                <a:xfrm>
                  <a:off x="915850" y="922575"/>
                  <a:ext cx="84275" cy="84275"/>
                </a:xfrm>
                <a:custGeom>
                  <a:avLst/>
                  <a:gdLst/>
                  <a:ahLst/>
                  <a:cxnLst/>
                  <a:rect l="l" t="t" r="r" b="b"/>
                  <a:pathLst>
                    <a:path w="3371" h="3371" extrusionOk="0">
                      <a:moveTo>
                        <a:pt x="0" y="0"/>
                      </a:moveTo>
                      <a:lnTo>
                        <a:pt x="0" y="2589"/>
                      </a:lnTo>
                      <a:lnTo>
                        <a:pt x="0" y="2736"/>
                      </a:lnTo>
                      <a:lnTo>
                        <a:pt x="49" y="2882"/>
                      </a:lnTo>
                      <a:lnTo>
                        <a:pt x="122" y="3029"/>
                      </a:lnTo>
                      <a:lnTo>
                        <a:pt x="220" y="3126"/>
                      </a:lnTo>
                      <a:lnTo>
                        <a:pt x="342" y="3224"/>
                      </a:lnTo>
                      <a:lnTo>
                        <a:pt x="464" y="3297"/>
                      </a:lnTo>
                      <a:lnTo>
                        <a:pt x="611" y="3346"/>
                      </a:lnTo>
                      <a:lnTo>
                        <a:pt x="782" y="3371"/>
                      </a:lnTo>
                      <a:lnTo>
                        <a:pt x="3371" y="3371"/>
                      </a:lnTo>
                      <a:lnTo>
                        <a:pt x="0" y="0"/>
                      </a:lnTo>
                      <a:close/>
                    </a:path>
                  </a:pathLst>
                </a:custGeom>
                <a:solidFill>
                  <a:schemeClr val="accent2"/>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grpSp>
          <p:grpSp>
            <p:nvGrpSpPr>
              <p:cNvPr id="670" name="Google Shape;670;p18"/>
              <p:cNvGrpSpPr/>
              <p:nvPr/>
            </p:nvGrpSpPr>
            <p:grpSpPr>
              <a:xfrm>
                <a:off x="7342593" y="2961767"/>
                <a:ext cx="1332621" cy="733407"/>
                <a:chOff x="7342593" y="2961767"/>
                <a:chExt cx="1332621" cy="733407"/>
              </a:xfrm>
            </p:grpSpPr>
            <p:grpSp>
              <p:nvGrpSpPr>
                <p:cNvPr id="671" name="Google Shape;671;p18"/>
                <p:cNvGrpSpPr/>
                <p:nvPr/>
              </p:nvGrpSpPr>
              <p:grpSpPr>
                <a:xfrm>
                  <a:off x="7342593" y="3365367"/>
                  <a:ext cx="272496" cy="329807"/>
                  <a:chOff x="584925" y="922575"/>
                  <a:chExt cx="415200" cy="502525"/>
                </a:xfrm>
              </p:grpSpPr>
              <p:sp>
                <p:nvSpPr>
                  <p:cNvPr id="672" name="Google Shape;672;p18"/>
                  <p:cNvSpPr/>
                  <p:nvPr/>
                </p:nvSpPr>
                <p:spPr>
                  <a:xfrm>
                    <a:off x="584925" y="961025"/>
                    <a:ext cx="378575" cy="464075"/>
                  </a:xfrm>
                  <a:custGeom>
                    <a:avLst/>
                    <a:gdLst/>
                    <a:ahLst/>
                    <a:cxnLst/>
                    <a:rect l="l" t="t" r="r" b="b"/>
                    <a:pathLst>
                      <a:path w="15143" h="18563" extrusionOk="0">
                        <a:moveTo>
                          <a:pt x="782" y="1"/>
                        </a:moveTo>
                        <a:lnTo>
                          <a:pt x="635" y="25"/>
                        </a:lnTo>
                        <a:lnTo>
                          <a:pt x="489" y="50"/>
                        </a:lnTo>
                        <a:lnTo>
                          <a:pt x="342" y="123"/>
                        </a:lnTo>
                        <a:lnTo>
                          <a:pt x="220" y="196"/>
                        </a:lnTo>
                        <a:lnTo>
                          <a:pt x="122" y="294"/>
                        </a:lnTo>
                        <a:lnTo>
                          <a:pt x="73" y="416"/>
                        </a:lnTo>
                        <a:lnTo>
                          <a:pt x="24" y="563"/>
                        </a:lnTo>
                        <a:lnTo>
                          <a:pt x="0" y="709"/>
                        </a:lnTo>
                        <a:lnTo>
                          <a:pt x="0" y="17708"/>
                        </a:lnTo>
                        <a:lnTo>
                          <a:pt x="24" y="17879"/>
                        </a:lnTo>
                        <a:lnTo>
                          <a:pt x="73" y="18025"/>
                        </a:lnTo>
                        <a:lnTo>
                          <a:pt x="122" y="18172"/>
                        </a:lnTo>
                        <a:lnTo>
                          <a:pt x="220" y="18294"/>
                        </a:lnTo>
                        <a:lnTo>
                          <a:pt x="342" y="18416"/>
                        </a:lnTo>
                        <a:lnTo>
                          <a:pt x="489" y="18489"/>
                        </a:lnTo>
                        <a:lnTo>
                          <a:pt x="635" y="18538"/>
                        </a:lnTo>
                        <a:lnTo>
                          <a:pt x="782" y="18562"/>
                        </a:lnTo>
                        <a:lnTo>
                          <a:pt x="14361" y="18562"/>
                        </a:lnTo>
                        <a:lnTo>
                          <a:pt x="14507" y="18538"/>
                        </a:lnTo>
                        <a:lnTo>
                          <a:pt x="14654" y="18489"/>
                        </a:lnTo>
                        <a:lnTo>
                          <a:pt x="14800" y="18416"/>
                        </a:lnTo>
                        <a:lnTo>
                          <a:pt x="14923" y="18294"/>
                        </a:lnTo>
                        <a:lnTo>
                          <a:pt x="15020" y="18172"/>
                        </a:lnTo>
                        <a:lnTo>
                          <a:pt x="15069" y="18025"/>
                        </a:lnTo>
                        <a:lnTo>
                          <a:pt x="15118" y="17879"/>
                        </a:lnTo>
                        <a:lnTo>
                          <a:pt x="15142" y="17708"/>
                        </a:lnTo>
                        <a:lnTo>
                          <a:pt x="15142" y="17586"/>
                        </a:lnTo>
                        <a:lnTo>
                          <a:pt x="1759" y="17586"/>
                        </a:lnTo>
                        <a:lnTo>
                          <a:pt x="1612" y="17561"/>
                        </a:lnTo>
                        <a:lnTo>
                          <a:pt x="1465" y="17512"/>
                        </a:lnTo>
                        <a:lnTo>
                          <a:pt x="1319" y="17439"/>
                        </a:lnTo>
                        <a:lnTo>
                          <a:pt x="1197" y="17317"/>
                        </a:lnTo>
                        <a:lnTo>
                          <a:pt x="1099" y="17195"/>
                        </a:lnTo>
                        <a:lnTo>
                          <a:pt x="1050" y="17048"/>
                        </a:lnTo>
                        <a:lnTo>
                          <a:pt x="1001" y="16902"/>
                        </a:lnTo>
                        <a:lnTo>
                          <a:pt x="977" y="16731"/>
                        </a:lnTo>
                        <a:lnTo>
                          <a:pt x="977" y="1"/>
                        </a:lnTo>
                        <a:close/>
                      </a:path>
                    </a:pathLst>
                  </a:custGeom>
                  <a:solidFill>
                    <a:schemeClr val="accent2"/>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673" name="Google Shape;673;p18"/>
                  <p:cNvSpPr/>
                  <p:nvPr/>
                </p:nvSpPr>
                <p:spPr>
                  <a:xfrm>
                    <a:off x="621550" y="922575"/>
                    <a:ext cx="378575" cy="464050"/>
                  </a:xfrm>
                  <a:custGeom>
                    <a:avLst/>
                    <a:gdLst/>
                    <a:ahLst/>
                    <a:cxnLst/>
                    <a:rect l="l" t="t" r="r" b="b"/>
                    <a:pathLst>
                      <a:path w="15143" h="18562" extrusionOk="0">
                        <a:moveTo>
                          <a:pt x="13140" y="6472"/>
                        </a:moveTo>
                        <a:lnTo>
                          <a:pt x="13238" y="6497"/>
                        </a:lnTo>
                        <a:lnTo>
                          <a:pt x="13311" y="6546"/>
                        </a:lnTo>
                        <a:lnTo>
                          <a:pt x="13360" y="6619"/>
                        </a:lnTo>
                        <a:lnTo>
                          <a:pt x="13384" y="6717"/>
                        </a:lnTo>
                        <a:lnTo>
                          <a:pt x="13360" y="6814"/>
                        </a:lnTo>
                        <a:lnTo>
                          <a:pt x="13311" y="6888"/>
                        </a:lnTo>
                        <a:lnTo>
                          <a:pt x="13238" y="6936"/>
                        </a:lnTo>
                        <a:lnTo>
                          <a:pt x="13140" y="6961"/>
                        </a:lnTo>
                        <a:lnTo>
                          <a:pt x="2003" y="6961"/>
                        </a:lnTo>
                        <a:lnTo>
                          <a:pt x="1905" y="6936"/>
                        </a:lnTo>
                        <a:lnTo>
                          <a:pt x="1832" y="6888"/>
                        </a:lnTo>
                        <a:lnTo>
                          <a:pt x="1783" y="6814"/>
                        </a:lnTo>
                        <a:lnTo>
                          <a:pt x="1759" y="6717"/>
                        </a:lnTo>
                        <a:lnTo>
                          <a:pt x="1783" y="6619"/>
                        </a:lnTo>
                        <a:lnTo>
                          <a:pt x="1832" y="6546"/>
                        </a:lnTo>
                        <a:lnTo>
                          <a:pt x="1905" y="6497"/>
                        </a:lnTo>
                        <a:lnTo>
                          <a:pt x="2003" y="6472"/>
                        </a:lnTo>
                        <a:close/>
                        <a:moveTo>
                          <a:pt x="13238" y="8793"/>
                        </a:moveTo>
                        <a:lnTo>
                          <a:pt x="13311" y="8866"/>
                        </a:lnTo>
                        <a:lnTo>
                          <a:pt x="13360" y="8939"/>
                        </a:lnTo>
                        <a:lnTo>
                          <a:pt x="13384" y="9037"/>
                        </a:lnTo>
                        <a:lnTo>
                          <a:pt x="13360" y="9135"/>
                        </a:lnTo>
                        <a:lnTo>
                          <a:pt x="13311" y="9208"/>
                        </a:lnTo>
                        <a:lnTo>
                          <a:pt x="13238" y="9257"/>
                        </a:lnTo>
                        <a:lnTo>
                          <a:pt x="13140" y="9281"/>
                        </a:lnTo>
                        <a:lnTo>
                          <a:pt x="2003" y="9281"/>
                        </a:lnTo>
                        <a:lnTo>
                          <a:pt x="1905" y="9257"/>
                        </a:lnTo>
                        <a:lnTo>
                          <a:pt x="1832" y="9208"/>
                        </a:lnTo>
                        <a:lnTo>
                          <a:pt x="1783" y="9135"/>
                        </a:lnTo>
                        <a:lnTo>
                          <a:pt x="1759" y="9037"/>
                        </a:lnTo>
                        <a:lnTo>
                          <a:pt x="1783" y="8939"/>
                        </a:lnTo>
                        <a:lnTo>
                          <a:pt x="1832" y="8866"/>
                        </a:lnTo>
                        <a:lnTo>
                          <a:pt x="1905" y="8793"/>
                        </a:lnTo>
                        <a:close/>
                        <a:moveTo>
                          <a:pt x="13140" y="11088"/>
                        </a:moveTo>
                        <a:lnTo>
                          <a:pt x="13238" y="11113"/>
                        </a:lnTo>
                        <a:lnTo>
                          <a:pt x="13311" y="11162"/>
                        </a:lnTo>
                        <a:lnTo>
                          <a:pt x="13360" y="11235"/>
                        </a:lnTo>
                        <a:lnTo>
                          <a:pt x="13384" y="11333"/>
                        </a:lnTo>
                        <a:lnTo>
                          <a:pt x="13360" y="11430"/>
                        </a:lnTo>
                        <a:lnTo>
                          <a:pt x="13311" y="11504"/>
                        </a:lnTo>
                        <a:lnTo>
                          <a:pt x="13238" y="11552"/>
                        </a:lnTo>
                        <a:lnTo>
                          <a:pt x="13140" y="11577"/>
                        </a:lnTo>
                        <a:lnTo>
                          <a:pt x="2003" y="11577"/>
                        </a:lnTo>
                        <a:lnTo>
                          <a:pt x="1905" y="11552"/>
                        </a:lnTo>
                        <a:lnTo>
                          <a:pt x="1832" y="11504"/>
                        </a:lnTo>
                        <a:lnTo>
                          <a:pt x="1783" y="11430"/>
                        </a:lnTo>
                        <a:lnTo>
                          <a:pt x="1759" y="11333"/>
                        </a:lnTo>
                        <a:lnTo>
                          <a:pt x="1783" y="11235"/>
                        </a:lnTo>
                        <a:lnTo>
                          <a:pt x="1832" y="11162"/>
                        </a:lnTo>
                        <a:lnTo>
                          <a:pt x="1905" y="11113"/>
                        </a:lnTo>
                        <a:lnTo>
                          <a:pt x="2003" y="11088"/>
                        </a:lnTo>
                        <a:close/>
                        <a:moveTo>
                          <a:pt x="8255" y="13409"/>
                        </a:moveTo>
                        <a:lnTo>
                          <a:pt x="8353" y="13433"/>
                        </a:lnTo>
                        <a:lnTo>
                          <a:pt x="8426" y="13482"/>
                        </a:lnTo>
                        <a:lnTo>
                          <a:pt x="8475" y="13555"/>
                        </a:lnTo>
                        <a:lnTo>
                          <a:pt x="8500" y="13653"/>
                        </a:lnTo>
                        <a:lnTo>
                          <a:pt x="8475" y="13750"/>
                        </a:lnTo>
                        <a:lnTo>
                          <a:pt x="8426" y="13824"/>
                        </a:lnTo>
                        <a:lnTo>
                          <a:pt x="8353" y="13873"/>
                        </a:lnTo>
                        <a:lnTo>
                          <a:pt x="8255" y="13897"/>
                        </a:lnTo>
                        <a:lnTo>
                          <a:pt x="2003" y="13897"/>
                        </a:lnTo>
                        <a:lnTo>
                          <a:pt x="1905" y="13873"/>
                        </a:lnTo>
                        <a:lnTo>
                          <a:pt x="1832" y="13824"/>
                        </a:lnTo>
                        <a:lnTo>
                          <a:pt x="1783" y="13750"/>
                        </a:lnTo>
                        <a:lnTo>
                          <a:pt x="1759" y="13653"/>
                        </a:lnTo>
                        <a:lnTo>
                          <a:pt x="1783" y="13555"/>
                        </a:lnTo>
                        <a:lnTo>
                          <a:pt x="1832" y="13482"/>
                        </a:lnTo>
                        <a:lnTo>
                          <a:pt x="1905" y="13433"/>
                        </a:lnTo>
                        <a:lnTo>
                          <a:pt x="2003" y="13409"/>
                        </a:lnTo>
                        <a:close/>
                        <a:moveTo>
                          <a:pt x="635" y="0"/>
                        </a:moveTo>
                        <a:lnTo>
                          <a:pt x="489" y="49"/>
                        </a:lnTo>
                        <a:lnTo>
                          <a:pt x="342" y="122"/>
                        </a:lnTo>
                        <a:lnTo>
                          <a:pt x="220" y="220"/>
                        </a:lnTo>
                        <a:lnTo>
                          <a:pt x="123" y="342"/>
                        </a:lnTo>
                        <a:lnTo>
                          <a:pt x="74" y="464"/>
                        </a:lnTo>
                        <a:lnTo>
                          <a:pt x="25" y="611"/>
                        </a:lnTo>
                        <a:lnTo>
                          <a:pt x="0" y="782"/>
                        </a:lnTo>
                        <a:lnTo>
                          <a:pt x="0" y="17780"/>
                        </a:lnTo>
                        <a:lnTo>
                          <a:pt x="25" y="17927"/>
                        </a:lnTo>
                        <a:lnTo>
                          <a:pt x="74" y="18073"/>
                        </a:lnTo>
                        <a:lnTo>
                          <a:pt x="123" y="18195"/>
                        </a:lnTo>
                        <a:lnTo>
                          <a:pt x="220" y="18318"/>
                        </a:lnTo>
                        <a:lnTo>
                          <a:pt x="342" y="18415"/>
                        </a:lnTo>
                        <a:lnTo>
                          <a:pt x="489" y="18489"/>
                        </a:lnTo>
                        <a:lnTo>
                          <a:pt x="635" y="18537"/>
                        </a:lnTo>
                        <a:lnTo>
                          <a:pt x="782" y="18562"/>
                        </a:lnTo>
                        <a:lnTo>
                          <a:pt x="14361" y="18562"/>
                        </a:lnTo>
                        <a:lnTo>
                          <a:pt x="14508" y="18537"/>
                        </a:lnTo>
                        <a:lnTo>
                          <a:pt x="14654" y="18489"/>
                        </a:lnTo>
                        <a:lnTo>
                          <a:pt x="14801" y="18415"/>
                        </a:lnTo>
                        <a:lnTo>
                          <a:pt x="14923" y="18318"/>
                        </a:lnTo>
                        <a:lnTo>
                          <a:pt x="15021" y="18195"/>
                        </a:lnTo>
                        <a:lnTo>
                          <a:pt x="15069" y="18073"/>
                        </a:lnTo>
                        <a:lnTo>
                          <a:pt x="15118" y="17927"/>
                        </a:lnTo>
                        <a:lnTo>
                          <a:pt x="15143" y="17780"/>
                        </a:lnTo>
                        <a:lnTo>
                          <a:pt x="15143" y="3859"/>
                        </a:lnTo>
                        <a:lnTo>
                          <a:pt x="12554" y="3859"/>
                        </a:lnTo>
                        <a:lnTo>
                          <a:pt x="12285" y="3835"/>
                        </a:lnTo>
                        <a:lnTo>
                          <a:pt x="12065" y="3761"/>
                        </a:lnTo>
                        <a:lnTo>
                          <a:pt x="11846" y="3639"/>
                        </a:lnTo>
                        <a:lnTo>
                          <a:pt x="11650" y="3468"/>
                        </a:lnTo>
                        <a:lnTo>
                          <a:pt x="11504" y="3297"/>
                        </a:lnTo>
                        <a:lnTo>
                          <a:pt x="11382" y="3078"/>
                        </a:lnTo>
                        <a:lnTo>
                          <a:pt x="11308" y="2833"/>
                        </a:lnTo>
                        <a:lnTo>
                          <a:pt x="11284" y="2589"/>
                        </a:lnTo>
                        <a:lnTo>
                          <a:pt x="11284" y="0"/>
                        </a:lnTo>
                        <a:close/>
                      </a:path>
                    </a:pathLst>
                  </a:custGeom>
                  <a:solidFill>
                    <a:schemeClr val="accent2"/>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674" name="Google Shape;674;p18"/>
                  <p:cNvSpPr/>
                  <p:nvPr/>
                </p:nvSpPr>
                <p:spPr>
                  <a:xfrm>
                    <a:off x="915850" y="922575"/>
                    <a:ext cx="84275" cy="84275"/>
                  </a:xfrm>
                  <a:custGeom>
                    <a:avLst/>
                    <a:gdLst/>
                    <a:ahLst/>
                    <a:cxnLst/>
                    <a:rect l="l" t="t" r="r" b="b"/>
                    <a:pathLst>
                      <a:path w="3371" h="3371" extrusionOk="0">
                        <a:moveTo>
                          <a:pt x="0" y="0"/>
                        </a:moveTo>
                        <a:lnTo>
                          <a:pt x="0" y="2589"/>
                        </a:lnTo>
                        <a:lnTo>
                          <a:pt x="0" y="2736"/>
                        </a:lnTo>
                        <a:lnTo>
                          <a:pt x="49" y="2882"/>
                        </a:lnTo>
                        <a:lnTo>
                          <a:pt x="122" y="3029"/>
                        </a:lnTo>
                        <a:lnTo>
                          <a:pt x="220" y="3126"/>
                        </a:lnTo>
                        <a:lnTo>
                          <a:pt x="342" y="3224"/>
                        </a:lnTo>
                        <a:lnTo>
                          <a:pt x="464" y="3297"/>
                        </a:lnTo>
                        <a:lnTo>
                          <a:pt x="611" y="3346"/>
                        </a:lnTo>
                        <a:lnTo>
                          <a:pt x="782" y="3371"/>
                        </a:lnTo>
                        <a:lnTo>
                          <a:pt x="3371" y="3371"/>
                        </a:lnTo>
                        <a:lnTo>
                          <a:pt x="0" y="0"/>
                        </a:lnTo>
                        <a:close/>
                      </a:path>
                    </a:pathLst>
                  </a:custGeom>
                  <a:solidFill>
                    <a:schemeClr val="accent2"/>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grpSp>
            <p:grpSp>
              <p:nvGrpSpPr>
                <p:cNvPr id="675" name="Google Shape;675;p18"/>
                <p:cNvGrpSpPr/>
                <p:nvPr/>
              </p:nvGrpSpPr>
              <p:grpSpPr>
                <a:xfrm>
                  <a:off x="7695968" y="3365367"/>
                  <a:ext cx="272496" cy="329807"/>
                  <a:chOff x="584925" y="922575"/>
                  <a:chExt cx="415200" cy="502525"/>
                </a:xfrm>
              </p:grpSpPr>
              <p:sp>
                <p:nvSpPr>
                  <p:cNvPr id="676" name="Google Shape;676;p18"/>
                  <p:cNvSpPr/>
                  <p:nvPr/>
                </p:nvSpPr>
                <p:spPr>
                  <a:xfrm>
                    <a:off x="584925" y="961025"/>
                    <a:ext cx="378575" cy="464075"/>
                  </a:xfrm>
                  <a:custGeom>
                    <a:avLst/>
                    <a:gdLst/>
                    <a:ahLst/>
                    <a:cxnLst/>
                    <a:rect l="l" t="t" r="r" b="b"/>
                    <a:pathLst>
                      <a:path w="15143" h="18563" extrusionOk="0">
                        <a:moveTo>
                          <a:pt x="782" y="1"/>
                        </a:moveTo>
                        <a:lnTo>
                          <a:pt x="635" y="25"/>
                        </a:lnTo>
                        <a:lnTo>
                          <a:pt x="489" y="50"/>
                        </a:lnTo>
                        <a:lnTo>
                          <a:pt x="342" y="123"/>
                        </a:lnTo>
                        <a:lnTo>
                          <a:pt x="220" y="196"/>
                        </a:lnTo>
                        <a:lnTo>
                          <a:pt x="122" y="294"/>
                        </a:lnTo>
                        <a:lnTo>
                          <a:pt x="73" y="416"/>
                        </a:lnTo>
                        <a:lnTo>
                          <a:pt x="24" y="563"/>
                        </a:lnTo>
                        <a:lnTo>
                          <a:pt x="0" y="709"/>
                        </a:lnTo>
                        <a:lnTo>
                          <a:pt x="0" y="17708"/>
                        </a:lnTo>
                        <a:lnTo>
                          <a:pt x="24" y="17879"/>
                        </a:lnTo>
                        <a:lnTo>
                          <a:pt x="73" y="18025"/>
                        </a:lnTo>
                        <a:lnTo>
                          <a:pt x="122" y="18172"/>
                        </a:lnTo>
                        <a:lnTo>
                          <a:pt x="220" y="18294"/>
                        </a:lnTo>
                        <a:lnTo>
                          <a:pt x="342" y="18416"/>
                        </a:lnTo>
                        <a:lnTo>
                          <a:pt x="489" y="18489"/>
                        </a:lnTo>
                        <a:lnTo>
                          <a:pt x="635" y="18538"/>
                        </a:lnTo>
                        <a:lnTo>
                          <a:pt x="782" y="18562"/>
                        </a:lnTo>
                        <a:lnTo>
                          <a:pt x="14361" y="18562"/>
                        </a:lnTo>
                        <a:lnTo>
                          <a:pt x="14507" y="18538"/>
                        </a:lnTo>
                        <a:lnTo>
                          <a:pt x="14654" y="18489"/>
                        </a:lnTo>
                        <a:lnTo>
                          <a:pt x="14800" y="18416"/>
                        </a:lnTo>
                        <a:lnTo>
                          <a:pt x="14923" y="18294"/>
                        </a:lnTo>
                        <a:lnTo>
                          <a:pt x="15020" y="18172"/>
                        </a:lnTo>
                        <a:lnTo>
                          <a:pt x="15069" y="18025"/>
                        </a:lnTo>
                        <a:lnTo>
                          <a:pt x="15118" y="17879"/>
                        </a:lnTo>
                        <a:lnTo>
                          <a:pt x="15142" y="17708"/>
                        </a:lnTo>
                        <a:lnTo>
                          <a:pt x="15142" y="17586"/>
                        </a:lnTo>
                        <a:lnTo>
                          <a:pt x="1759" y="17586"/>
                        </a:lnTo>
                        <a:lnTo>
                          <a:pt x="1612" y="17561"/>
                        </a:lnTo>
                        <a:lnTo>
                          <a:pt x="1465" y="17512"/>
                        </a:lnTo>
                        <a:lnTo>
                          <a:pt x="1319" y="17439"/>
                        </a:lnTo>
                        <a:lnTo>
                          <a:pt x="1197" y="17317"/>
                        </a:lnTo>
                        <a:lnTo>
                          <a:pt x="1099" y="17195"/>
                        </a:lnTo>
                        <a:lnTo>
                          <a:pt x="1050" y="17048"/>
                        </a:lnTo>
                        <a:lnTo>
                          <a:pt x="1001" y="16902"/>
                        </a:lnTo>
                        <a:lnTo>
                          <a:pt x="977" y="16731"/>
                        </a:lnTo>
                        <a:lnTo>
                          <a:pt x="977" y="1"/>
                        </a:lnTo>
                        <a:close/>
                      </a:path>
                    </a:pathLst>
                  </a:custGeom>
                  <a:solidFill>
                    <a:schemeClr val="accent2"/>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677" name="Google Shape;677;p18"/>
                  <p:cNvSpPr/>
                  <p:nvPr/>
                </p:nvSpPr>
                <p:spPr>
                  <a:xfrm>
                    <a:off x="621550" y="922575"/>
                    <a:ext cx="378575" cy="464050"/>
                  </a:xfrm>
                  <a:custGeom>
                    <a:avLst/>
                    <a:gdLst/>
                    <a:ahLst/>
                    <a:cxnLst/>
                    <a:rect l="l" t="t" r="r" b="b"/>
                    <a:pathLst>
                      <a:path w="15143" h="18562" extrusionOk="0">
                        <a:moveTo>
                          <a:pt x="13140" y="6472"/>
                        </a:moveTo>
                        <a:lnTo>
                          <a:pt x="13238" y="6497"/>
                        </a:lnTo>
                        <a:lnTo>
                          <a:pt x="13311" y="6546"/>
                        </a:lnTo>
                        <a:lnTo>
                          <a:pt x="13360" y="6619"/>
                        </a:lnTo>
                        <a:lnTo>
                          <a:pt x="13384" y="6717"/>
                        </a:lnTo>
                        <a:lnTo>
                          <a:pt x="13360" y="6814"/>
                        </a:lnTo>
                        <a:lnTo>
                          <a:pt x="13311" y="6888"/>
                        </a:lnTo>
                        <a:lnTo>
                          <a:pt x="13238" y="6936"/>
                        </a:lnTo>
                        <a:lnTo>
                          <a:pt x="13140" y="6961"/>
                        </a:lnTo>
                        <a:lnTo>
                          <a:pt x="2003" y="6961"/>
                        </a:lnTo>
                        <a:lnTo>
                          <a:pt x="1905" y="6936"/>
                        </a:lnTo>
                        <a:lnTo>
                          <a:pt x="1832" y="6888"/>
                        </a:lnTo>
                        <a:lnTo>
                          <a:pt x="1783" y="6814"/>
                        </a:lnTo>
                        <a:lnTo>
                          <a:pt x="1759" y="6717"/>
                        </a:lnTo>
                        <a:lnTo>
                          <a:pt x="1783" y="6619"/>
                        </a:lnTo>
                        <a:lnTo>
                          <a:pt x="1832" y="6546"/>
                        </a:lnTo>
                        <a:lnTo>
                          <a:pt x="1905" y="6497"/>
                        </a:lnTo>
                        <a:lnTo>
                          <a:pt x="2003" y="6472"/>
                        </a:lnTo>
                        <a:close/>
                        <a:moveTo>
                          <a:pt x="13238" y="8793"/>
                        </a:moveTo>
                        <a:lnTo>
                          <a:pt x="13311" y="8866"/>
                        </a:lnTo>
                        <a:lnTo>
                          <a:pt x="13360" y="8939"/>
                        </a:lnTo>
                        <a:lnTo>
                          <a:pt x="13384" y="9037"/>
                        </a:lnTo>
                        <a:lnTo>
                          <a:pt x="13360" y="9135"/>
                        </a:lnTo>
                        <a:lnTo>
                          <a:pt x="13311" y="9208"/>
                        </a:lnTo>
                        <a:lnTo>
                          <a:pt x="13238" y="9257"/>
                        </a:lnTo>
                        <a:lnTo>
                          <a:pt x="13140" y="9281"/>
                        </a:lnTo>
                        <a:lnTo>
                          <a:pt x="2003" y="9281"/>
                        </a:lnTo>
                        <a:lnTo>
                          <a:pt x="1905" y="9257"/>
                        </a:lnTo>
                        <a:lnTo>
                          <a:pt x="1832" y="9208"/>
                        </a:lnTo>
                        <a:lnTo>
                          <a:pt x="1783" y="9135"/>
                        </a:lnTo>
                        <a:lnTo>
                          <a:pt x="1759" y="9037"/>
                        </a:lnTo>
                        <a:lnTo>
                          <a:pt x="1783" y="8939"/>
                        </a:lnTo>
                        <a:lnTo>
                          <a:pt x="1832" y="8866"/>
                        </a:lnTo>
                        <a:lnTo>
                          <a:pt x="1905" y="8793"/>
                        </a:lnTo>
                        <a:close/>
                        <a:moveTo>
                          <a:pt x="13140" y="11088"/>
                        </a:moveTo>
                        <a:lnTo>
                          <a:pt x="13238" y="11113"/>
                        </a:lnTo>
                        <a:lnTo>
                          <a:pt x="13311" y="11162"/>
                        </a:lnTo>
                        <a:lnTo>
                          <a:pt x="13360" y="11235"/>
                        </a:lnTo>
                        <a:lnTo>
                          <a:pt x="13384" y="11333"/>
                        </a:lnTo>
                        <a:lnTo>
                          <a:pt x="13360" y="11430"/>
                        </a:lnTo>
                        <a:lnTo>
                          <a:pt x="13311" y="11504"/>
                        </a:lnTo>
                        <a:lnTo>
                          <a:pt x="13238" y="11552"/>
                        </a:lnTo>
                        <a:lnTo>
                          <a:pt x="13140" y="11577"/>
                        </a:lnTo>
                        <a:lnTo>
                          <a:pt x="2003" y="11577"/>
                        </a:lnTo>
                        <a:lnTo>
                          <a:pt x="1905" y="11552"/>
                        </a:lnTo>
                        <a:lnTo>
                          <a:pt x="1832" y="11504"/>
                        </a:lnTo>
                        <a:lnTo>
                          <a:pt x="1783" y="11430"/>
                        </a:lnTo>
                        <a:lnTo>
                          <a:pt x="1759" y="11333"/>
                        </a:lnTo>
                        <a:lnTo>
                          <a:pt x="1783" y="11235"/>
                        </a:lnTo>
                        <a:lnTo>
                          <a:pt x="1832" y="11162"/>
                        </a:lnTo>
                        <a:lnTo>
                          <a:pt x="1905" y="11113"/>
                        </a:lnTo>
                        <a:lnTo>
                          <a:pt x="2003" y="11088"/>
                        </a:lnTo>
                        <a:close/>
                        <a:moveTo>
                          <a:pt x="8255" y="13409"/>
                        </a:moveTo>
                        <a:lnTo>
                          <a:pt x="8353" y="13433"/>
                        </a:lnTo>
                        <a:lnTo>
                          <a:pt x="8426" y="13482"/>
                        </a:lnTo>
                        <a:lnTo>
                          <a:pt x="8475" y="13555"/>
                        </a:lnTo>
                        <a:lnTo>
                          <a:pt x="8500" y="13653"/>
                        </a:lnTo>
                        <a:lnTo>
                          <a:pt x="8475" y="13750"/>
                        </a:lnTo>
                        <a:lnTo>
                          <a:pt x="8426" y="13824"/>
                        </a:lnTo>
                        <a:lnTo>
                          <a:pt x="8353" y="13873"/>
                        </a:lnTo>
                        <a:lnTo>
                          <a:pt x="8255" y="13897"/>
                        </a:lnTo>
                        <a:lnTo>
                          <a:pt x="2003" y="13897"/>
                        </a:lnTo>
                        <a:lnTo>
                          <a:pt x="1905" y="13873"/>
                        </a:lnTo>
                        <a:lnTo>
                          <a:pt x="1832" y="13824"/>
                        </a:lnTo>
                        <a:lnTo>
                          <a:pt x="1783" y="13750"/>
                        </a:lnTo>
                        <a:lnTo>
                          <a:pt x="1759" y="13653"/>
                        </a:lnTo>
                        <a:lnTo>
                          <a:pt x="1783" y="13555"/>
                        </a:lnTo>
                        <a:lnTo>
                          <a:pt x="1832" y="13482"/>
                        </a:lnTo>
                        <a:lnTo>
                          <a:pt x="1905" y="13433"/>
                        </a:lnTo>
                        <a:lnTo>
                          <a:pt x="2003" y="13409"/>
                        </a:lnTo>
                        <a:close/>
                        <a:moveTo>
                          <a:pt x="635" y="0"/>
                        </a:moveTo>
                        <a:lnTo>
                          <a:pt x="489" y="49"/>
                        </a:lnTo>
                        <a:lnTo>
                          <a:pt x="342" y="122"/>
                        </a:lnTo>
                        <a:lnTo>
                          <a:pt x="220" y="220"/>
                        </a:lnTo>
                        <a:lnTo>
                          <a:pt x="123" y="342"/>
                        </a:lnTo>
                        <a:lnTo>
                          <a:pt x="74" y="464"/>
                        </a:lnTo>
                        <a:lnTo>
                          <a:pt x="25" y="611"/>
                        </a:lnTo>
                        <a:lnTo>
                          <a:pt x="0" y="782"/>
                        </a:lnTo>
                        <a:lnTo>
                          <a:pt x="0" y="17780"/>
                        </a:lnTo>
                        <a:lnTo>
                          <a:pt x="25" y="17927"/>
                        </a:lnTo>
                        <a:lnTo>
                          <a:pt x="74" y="18073"/>
                        </a:lnTo>
                        <a:lnTo>
                          <a:pt x="123" y="18195"/>
                        </a:lnTo>
                        <a:lnTo>
                          <a:pt x="220" y="18318"/>
                        </a:lnTo>
                        <a:lnTo>
                          <a:pt x="342" y="18415"/>
                        </a:lnTo>
                        <a:lnTo>
                          <a:pt x="489" y="18489"/>
                        </a:lnTo>
                        <a:lnTo>
                          <a:pt x="635" y="18537"/>
                        </a:lnTo>
                        <a:lnTo>
                          <a:pt x="782" y="18562"/>
                        </a:lnTo>
                        <a:lnTo>
                          <a:pt x="14361" y="18562"/>
                        </a:lnTo>
                        <a:lnTo>
                          <a:pt x="14508" y="18537"/>
                        </a:lnTo>
                        <a:lnTo>
                          <a:pt x="14654" y="18489"/>
                        </a:lnTo>
                        <a:lnTo>
                          <a:pt x="14801" y="18415"/>
                        </a:lnTo>
                        <a:lnTo>
                          <a:pt x="14923" y="18318"/>
                        </a:lnTo>
                        <a:lnTo>
                          <a:pt x="15021" y="18195"/>
                        </a:lnTo>
                        <a:lnTo>
                          <a:pt x="15069" y="18073"/>
                        </a:lnTo>
                        <a:lnTo>
                          <a:pt x="15118" y="17927"/>
                        </a:lnTo>
                        <a:lnTo>
                          <a:pt x="15143" y="17780"/>
                        </a:lnTo>
                        <a:lnTo>
                          <a:pt x="15143" y="3859"/>
                        </a:lnTo>
                        <a:lnTo>
                          <a:pt x="12554" y="3859"/>
                        </a:lnTo>
                        <a:lnTo>
                          <a:pt x="12285" y="3835"/>
                        </a:lnTo>
                        <a:lnTo>
                          <a:pt x="12065" y="3761"/>
                        </a:lnTo>
                        <a:lnTo>
                          <a:pt x="11846" y="3639"/>
                        </a:lnTo>
                        <a:lnTo>
                          <a:pt x="11650" y="3468"/>
                        </a:lnTo>
                        <a:lnTo>
                          <a:pt x="11504" y="3297"/>
                        </a:lnTo>
                        <a:lnTo>
                          <a:pt x="11382" y="3078"/>
                        </a:lnTo>
                        <a:lnTo>
                          <a:pt x="11308" y="2833"/>
                        </a:lnTo>
                        <a:lnTo>
                          <a:pt x="11284" y="2589"/>
                        </a:lnTo>
                        <a:lnTo>
                          <a:pt x="11284" y="0"/>
                        </a:lnTo>
                        <a:close/>
                      </a:path>
                    </a:pathLst>
                  </a:custGeom>
                  <a:solidFill>
                    <a:schemeClr val="accent2"/>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678" name="Google Shape;678;p18"/>
                  <p:cNvSpPr/>
                  <p:nvPr/>
                </p:nvSpPr>
                <p:spPr>
                  <a:xfrm>
                    <a:off x="915850" y="922575"/>
                    <a:ext cx="84275" cy="84275"/>
                  </a:xfrm>
                  <a:custGeom>
                    <a:avLst/>
                    <a:gdLst/>
                    <a:ahLst/>
                    <a:cxnLst/>
                    <a:rect l="l" t="t" r="r" b="b"/>
                    <a:pathLst>
                      <a:path w="3371" h="3371" extrusionOk="0">
                        <a:moveTo>
                          <a:pt x="0" y="0"/>
                        </a:moveTo>
                        <a:lnTo>
                          <a:pt x="0" y="2589"/>
                        </a:lnTo>
                        <a:lnTo>
                          <a:pt x="0" y="2736"/>
                        </a:lnTo>
                        <a:lnTo>
                          <a:pt x="49" y="2882"/>
                        </a:lnTo>
                        <a:lnTo>
                          <a:pt x="122" y="3029"/>
                        </a:lnTo>
                        <a:lnTo>
                          <a:pt x="220" y="3126"/>
                        </a:lnTo>
                        <a:lnTo>
                          <a:pt x="342" y="3224"/>
                        </a:lnTo>
                        <a:lnTo>
                          <a:pt x="464" y="3297"/>
                        </a:lnTo>
                        <a:lnTo>
                          <a:pt x="611" y="3346"/>
                        </a:lnTo>
                        <a:lnTo>
                          <a:pt x="782" y="3371"/>
                        </a:lnTo>
                        <a:lnTo>
                          <a:pt x="3371" y="3371"/>
                        </a:lnTo>
                        <a:lnTo>
                          <a:pt x="0" y="0"/>
                        </a:lnTo>
                        <a:close/>
                      </a:path>
                    </a:pathLst>
                  </a:custGeom>
                  <a:solidFill>
                    <a:schemeClr val="accent2"/>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grpSp>
            <p:grpSp>
              <p:nvGrpSpPr>
                <p:cNvPr id="679" name="Google Shape;679;p18"/>
                <p:cNvGrpSpPr/>
                <p:nvPr/>
              </p:nvGrpSpPr>
              <p:grpSpPr>
                <a:xfrm>
                  <a:off x="8049343" y="3365367"/>
                  <a:ext cx="272496" cy="329807"/>
                  <a:chOff x="584925" y="922575"/>
                  <a:chExt cx="415200" cy="502525"/>
                </a:xfrm>
              </p:grpSpPr>
              <p:sp>
                <p:nvSpPr>
                  <p:cNvPr id="680" name="Google Shape;680;p18"/>
                  <p:cNvSpPr/>
                  <p:nvPr/>
                </p:nvSpPr>
                <p:spPr>
                  <a:xfrm>
                    <a:off x="584925" y="961025"/>
                    <a:ext cx="378575" cy="464075"/>
                  </a:xfrm>
                  <a:custGeom>
                    <a:avLst/>
                    <a:gdLst/>
                    <a:ahLst/>
                    <a:cxnLst/>
                    <a:rect l="l" t="t" r="r" b="b"/>
                    <a:pathLst>
                      <a:path w="15143" h="18563" extrusionOk="0">
                        <a:moveTo>
                          <a:pt x="782" y="1"/>
                        </a:moveTo>
                        <a:lnTo>
                          <a:pt x="635" y="25"/>
                        </a:lnTo>
                        <a:lnTo>
                          <a:pt x="489" y="50"/>
                        </a:lnTo>
                        <a:lnTo>
                          <a:pt x="342" y="123"/>
                        </a:lnTo>
                        <a:lnTo>
                          <a:pt x="220" y="196"/>
                        </a:lnTo>
                        <a:lnTo>
                          <a:pt x="122" y="294"/>
                        </a:lnTo>
                        <a:lnTo>
                          <a:pt x="73" y="416"/>
                        </a:lnTo>
                        <a:lnTo>
                          <a:pt x="24" y="563"/>
                        </a:lnTo>
                        <a:lnTo>
                          <a:pt x="0" y="709"/>
                        </a:lnTo>
                        <a:lnTo>
                          <a:pt x="0" y="17708"/>
                        </a:lnTo>
                        <a:lnTo>
                          <a:pt x="24" y="17879"/>
                        </a:lnTo>
                        <a:lnTo>
                          <a:pt x="73" y="18025"/>
                        </a:lnTo>
                        <a:lnTo>
                          <a:pt x="122" y="18172"/>
                        </a:lnTo>
                        <a:lnTo>
                          <a:pt x="220" y="18294"/>
                        </a:lnTo>
                        <a:lnTo>
                          <a:pt x="342" y="18416"/>
                        </a:lnTo>
                        <a:lnTo>
                          <a:pt x="489" y="18489"/>
                        </a:lnTo>
                        <a:lnTo>
                          <a:pt x="635" y="18538"/>
                        </a:lnTo>
                        <a:lnTo>
                          <a:pt x="782" y="18562"/>
                        </a:lnTo>
                        <a:lnTo>
                          <a:pt x="14361" y="18562"/>
                        </a:lnTo>
                        <a:lnTo>
                          <a:pt x="14507" y="18538"/>
                        </a:lnTo>
                        <a:lnTo>
                          <a:pt x="14654" y="18489"/>
                        </a:lnTo>
                        <a:lnTo>
                          <a:pt x="14800" y="18416"/>
                        </a:lnTo>
                        <a:lnTo>
                          <a:pt x="14923" y="18294"/>
                        </a:lnTo>
                        <a:lnTo>
                          <a:pt x="15020" y="18172"/>
                        </a:lnTo>
                        <a:lnTo>
                          <a:pt x="15069" y="18025"/>
                        </a:lnTo>
                        <a:lnTo>
                          <a:pt x="15118" y="17879"/>
                        </a:lnTo>
                        <a:lnTo>
                          <a:pt x="15142" y="17708"/>
                        </a:lnTo>
                        <a:lnTo>
                          <a:pt x="15142" y="17586"/>
                        </a:lnTo>
                        <a:lnTo>
                          <a:pt x="1759" y="17586"/>
                        </a:lnTo>
                        <a:lnTo>
                          <a:pt x="1612" y="17561"/>
                        </a:lnTo>
                        <a:lnTo>
                          <a:pt x="1465" y="17512"/>
                        </a:lnTo>
                        <a:lnTo>
                          <a:pt x="1319" y="17439"/>
                        </a:lnTo>
                        <a:lnTo>
                          <a:pt x="1197" y="17317"/>
                        </a:lnTo>
                        <a:lnTo>
                          <a:pt x="1099" y="17195"/>
                        </a:lnTo>
                        <a:lnTo>
                          <a:pt x="1050" y="17048"/>
                        </a:lnTo>
                        <a:lnTo>
                          <a:pt x="1001" y="16902"/>
                        </a:lnTo>
                        <a:lnTo>
                          <a:pt x="977" y="16731"/>
                        </a:lnTo>
                        <a:lnTo>
                          <a:pt x="977" y="1"/>
                        </a:lnTo>
                        <a:close/>
                      </a:path>
                    </a:pathLst>
                  </a:custGeom>
                  <a:solidFill>
                    <a:schemeClr val="accent2"/>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681" name="Google Shape;681;p18"/>
                  <p:cNvSpPr/>
                  <p:nvPr/>
                </p:nvSpPr>
                <p:spPr>
                  <a:xfrm>
                    <a:off x="621550" y="922575"/>
                    <a:ext cx="378575" cy="464050"/>
                  </a:xfrm>
                  <a:custGeom>
                    <a:avLst/>
                    <a:gdLst/>
                    <a:ahLst/>
                    <a:cxnLst/>
                    <a:rect l="l" t="t" r="r" b="b"/>
                    <a:pathLst>
                      <a:path w="15143" h="18562" extrusionOk="0">
                        <a:moveTo>
                          <a:pt x="13140" y="6472"/>
                        </a:moveTo>
                        <a:lnTo>
                          <a:pt x="13238" y="6497"/>
                        </a:lnTo>
                        <a:lnTo>
                          <a:pt x="13311" y="6546"/>
                        </a:lnTo>
                        <a:lnTo>
                          <a:pt x="13360" y="6619"/>
                        </a:lnTo>
                        <a:lnTo>
                          <a:pt x="13384" y="6717"/>
                        </a:lnTo>
                        <a:lnTo>
                          <a:pt x="13360" y="6814"/>
                        </a:lnTo>
                        <a:lnTo>
                          <a:pt x="13311" y="6888"/>
                        </a:lnTo>
                        <a:lnTo>
                          <a:pt x="13238" y="6936"/>
                        </a:lnTo>
                        <a:lnTo>
                          <a:pt x="13140" y="6961"/>
                        </a:lnTo>
                        <a:lnTo>
                          <a:pt x="2003" y="6961"/>
                        </a:lnTo>
                        <a:lnTo>
                          <a:pt x="1905" y="6936"/>
                        </a:lnTo>
                        <a:lnTo>
                          <a:pt x="1832" y="6888"/>
                        </a:lnTo>
                        <a:lnTo>
                          <a:pt x="1783" y="6814"/>
                        </a:lnTo>
                        <a:lnTo>
                          <a:pt x="1759" y="6717"/>
                        </a:lnTo>
                        <a:lnTo>
                          <a:pt x="1783" y="6619"/>
                        </a:lnTo>
                        <a:lnTo>
                          <a:pt x="1832" y="6546"/>
                        </a:lnTo>
                        <a:lnTo>
                          <a:pt x="1905" y="6497"/>
                        </a:lnTo>
                        <a:lnTo>
                          <a:pt x="2003" y="6472"/>
                        </a:lnTo>
                        <a:close/>
                        <a:moveTo>
                          <a:pt x="13238" y="8793"/>
                        </a:moveTo>
                        <a:lnTo>
                          <a:pt x="13311" y="8866"/>
                        </a:lnTo>
                        <a:lnTo>
                          <a:pt x="13360" y="8939"/>
                        </a:lnTo>
                        <a:lnTo>
                          <a:pt x="13384" y="9037"/>
                        </a:lnTo>
                        <a:lnTo>
                          <a:pt x="13360" y="9135"/>
                        </a:lnTo>
                        <a:lnTo>
                          <a:pt x="13311" y="9208"/>
                        </a:lnTo>
                        <a:lnTo>
                          <a:pt x="13238" y="9257"/>
                        </a:lnTo>
                        <a:lnTo>
                          <a:pt x="13140" y="9281"/>
                        </a:lnTo>
                        <a:lnTo>
                          <a:pt x="2003" y="9281"/>
                        </a:lnTo>
                        <a:lnTo>
                          <a:pt x="1905" y="9257"/>
                        </a:lnTo>
                        <a:lnTo>
                          <a:pt x="1832" y="9208"/>
                        </a:lnTo>
                        <a:lnTo>
                          <a:pt x="1783" y="9135"/>
                        </a:lnTo>
                        <a:lnTo>
                          <a:pt x="1759" y="9037"/>
                        </a:lnTo>
                        <a:lnTo>
                          <a:pt x="1783" y="8939"/>
                        </a:lnTo>
                        <a:lnTo>
                          <a:pt x="1832" y="8866"/>
                        </a:lnTo>
                        <a:lnTo>
                          <a:pt x="1905" y="8793"/>
                        </a:lnTo>
                        <a:close/>
                        <a:moveTo>
                          <a:pt x="13140" y="11088"/>
                        </a:moveTo>
                        <a:lnTo>
                          <a:pt x="13238" y="11113"/>
                        </a:lnTo>
                        <a:lnTo>
                          <a:pt x="13311" y="11162"/>
                        </a:lnTo>
                        <a:lnTo>
                          <a:pt x="13360" y="11235"/>
                        </a:lnTo>
                        <a:lnTo>
                          <a:pt x="13384" y="11333"/>
                        </a:lnTo>
                        <a:lnTo>
                          <a:pt x="13360" y="11430"/>
                        </a:lnTo>
                        <a:lnTo>
                          <a:pt x="13311" y="11504"/>
                        </a:lnTo>
                        <a:lnTo>
                          <a:pt x="13238" y="11552"/>
                        </a:lnTo>
                        <a:lnTo>
                          <a:pt x="13140" y="11577"/>
                        </a:lnTo>
                        <a:lnTo>
                          <a:pt x="2003" y="11577"/>
                        </a:lnTo>
                        <a:lnTo>
                          <a:pt x="1905" y="11552"/>
                        </a:lnTo>
                        <a:lnTo>
                          <a:pt x="1832" y="11504"/>
                        </a:lnTo>
                        <a:lnTo>
                          <a:pt x="1783" y="11430"/>
                        </a:lnTo>
                        <a:lnTo>
                          <a:pt x="1759" y="11333"/>
                        </a:lnTo>
                        <a:lnTo>
                          <a:pt x="1783" y="11235"/>
                        </a:lnTo>
                        <a:lnTo>
                          <a:pt x="1832" y="11162"/>
                        </a:lnTo>
                        <a:lnTo>
                          <a:pt x="1905" y="11113"/>
                        </a:lnTo>
                        <a:lnTo>
                          <a:pt x="2003" y="11088"/>
                        </a:lnTo>
                        <a:close/>
                        <a:moveTo>
                          <a:pt x="8255" y="13409"/>
                        </a:moveTo>
                        <a:lnTo>
                          <a:pt x="8353" y="13433"/>
                        </a:lnTo>
                        <a:lnTo>
                          <a:pt x="8426" y="13482"/>
                        </a:lnTo>
                        <a:lnTo>
                          <a:pt x="8475" y="13555"/>
                        </a:lnTo>
                        <a:lnTo>
                          <a:pt x="8500" y="13653"/>
                        </a:lnTo>
                        <a:lnTo>
                          <a:pt x="8475" y="13750"/>
                        </a:lnTo>
                        <a:lnTo>
                          <a:pt x="8426" y="13824"/>
                        </a:lnTo>
                        <a:lnTo>
                          <a:pt x="8353" y="13873"/>
                        </a:lnTo>
                        <a:lnTo>
                          <a:pt x="8255" y="13897"/>
                        </a:lnTo>
                        <a:lnTo>
                          <a:pt x="2003" y="13897"/>
                        </a:lnTo>
                        <a:lnTo>
                          <a:pt x="1905" y="13873"/>
                        </a:lnTo>
                        <a:lnTo>
                          <a:pt x="1832" y="13824"/>
                        </a:lnTo>
                        <a:lnTo>
                          <a:pt x="1783" y="13750"/>
                        </a:lnTo>
                        <a:lnTo>
                          <a:pt x="1759" y="13653"/>
                        </a:lnTo>
                        <a:lnTo>
                          <a:pt x="1783" y="13555"/>
                        </a:lnTo>
                        <a:lnTo>
                          <a:pt x="1832" y="13482"/>
                        </a:lnTo>
                        <a:lnTo>
                          <a:pt x="1905" y="13433"/>
                        </a:lnTo>
                        <a:lnTo>
                          <a:pt x="2003" y="13409"/>
                        </a:lnTo>
                        <a:close/>
                        <a:moveTo>
                          <a:pt x="635" y="0"/>
                        </a:moveTo>
                        <a:lnTo>
                          <a:pt x="489" y="49"/>
                        </a:lnTo>
                        <a:lnTo>
                          <a:pt x="342" y="122"/>
                        </a:lnTo>
                        <a:lnTo>
                          <a:pt x="220" y="220"/>
                        </a:lnTo>
                        <a:lnTo>
                          <a:pt x="123" y="342"/>
                        </a:lnTo>
                        <a:lnTo>
                          <a:pt x="74" y="464"/>
                        </a:lnTo>
                        <a:lnTo>
                          <a:pt x="25" y="611"/>
                        </a:lnTo>
                        <a:lnTo>
                          <a:pt x="0" y="782"/>
                        </a:lnTo>
                        <a:lnTo>
                          <a:pt x="0" y="17780"/>
                        </a:lnTo>
                        <a:lnTo>
                          <a:pt x="25" y="17927"/>
                        </a:lnTo>
                        <a:lnTo>
                          <a:pt x="74" y="18073"/>
                        </a:lnTo>
                        <a:lnTo>
                          <a:pt x="123" y="18195"/>
                        </a:lnTo>
                        <a:lnTo>
                          <a:pt x="220" y="18318"/>
                        </a:lnTo>
                        <a:lnTo>
                          <a:pt x="342" y="18415"/>
                        </a:lnTo>
                        <a:lnTo>
                          <a:pt x="489" y="18489"/>
                        </a:lnTo>
                        <a:lnTo>
                          <a:pt x="635" y="18537"/>
                        </a:lnTo>
                        <a:lnTo>
                          <a:pt x="782" y="18562"/>
                        </a:lnTo>
                        <a:lnTo>
                          <a:pt x="14361" y="18562"/>
                        </a:lnTo>
                        <a:lnTo>
                          <a:pt x="14508" y="18537"/>
                        </a:lnTo>
                        <a:lnTo>
                          <a:pt x="14654" y="18489"/>
                        </a:lnTo>
                        <a:lnTo>
                          <a:pt x="14801" y="18415"/>
                        </a:lnTo>
                        <a:lnTo>
                          <a:pt x="14923" y="18318"/>
                        </a:lnTo>
                        <a:lnTo>
                          <a:pt x="15021" y="18195"/>
                        </a:lnTo>
                        <a:lnTo>
                          <a:pt x="15069" y="18073"/>
                        </a:lnTo>
                        <a:lnTo>
                          <a:pt x="15118" y="17927"/>
                        </a:lnTo>
                        <a:lnTo>
                          <a:pt x="15143" y="17780"/>
                        </a:lnTo>
                        <a:lnTo>
                          <a:pt x="15143" y="3859"/>
                        </a:lnTo>
                        <a:lnTo>
                          <a:pt x="12554" y="3859"/>
                        </a:lnTo>
                        <a:lnTo>
                          <a:pt x="12285" y="3835"/>
                        </a:lnTo>
                        <a:lnTo>
                          <a:pt x="12065" y="3761"/>
                        </a:lnTo>
                        <a:lnTo>
                          <a:pt x="11846" y="3639"/>
                        </a:lnTo>
                        <a:lnTo>
                          <a:pt x="11650" y="3468"/>
                        </a:lnTo>
                        <a:lnTo>
                          <a:pt x="11504" y="3297"/>
                        </a:lnTo>
                        <a:lnTo>
                          <a:pt x="11382" y="3078"/>
                        </a:lnTo>
                        <a:lnTo>
                          <a:pt x="11308" y="2833"/>
                        </a:lnTo>
                        <a:lnTo>
                          <a:pt x="11284" y="2589"/>
                        </a:lnTo>
                        <a:lnTo>
                          <a:pt x="11284" y="0"/>
                        </a:lnTo>
                        <a:close/>
                      </a:path>
                    </a:pathLst>
                  </a:custGeom>
                  <a:solidFill>
                    <a:schemeClr val="accent2"/>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682" name="Google Shape;682;p18"/>
                  <p:cNvSpPr/>
                  <p:nvPr/>
                </p:nvSpPr>
                <p:spPr>
                  <a:xfrm>
                    <a:off x="915850" y="922575"/>
                    <a:ext cx="84275" cy="84275"/>
                  </a:xfrm>
                  <a:custGeom>
                    <a:avLst/>
                    <a:gdLst/>
                    <a:ahLst/>
                    <a:cxnLst/>
                    <a:rect l="l" t="t" r="r" b="b"/>
                    <a:pathLst>
                      <a:path w="3371" h="3371" extrusionOk="0">
                        <a:moveTo>
                          <a:pt x="0" y="0"/>
                        </a:moveTo>
                        <a:lnTo>
                          <a:pt x="0" y="2589"/>
                        </a:lnTo>
                        <a:lnTo>
                          <a:pt x="0" y="2736"/>
                        </a:lnTo>
                        <a:lnTo>
                          <a:pt x="49" y="2882"/>
                        </a:lnTo>
                        <a:lnTo>
                          <a:pt x="122" y="3029"/>
                        </a:lnTo>
                        <a:lnTo>
                          <a:pt x="220" y="3126"/>
                        </a:lnTo>
                        <a:lnTo>
                          <a:pt x="342" y="3224"/>
                        </a:lnTo>
                        <a:lnTo>
                          <a:pt x="464" y="3297"/>
                        </a:lnTo>
                        <a:lnTo>
                          <a:pt x="611" y="3346"/>
                        </a:lnTo>
                        <a:lnTo>
                          <a:pt x="782" y="3371"/>
                        </a:lnTo>
                        <a:lnTo>
                          <a:pt x="3371" y="3371"/>
                        </a:lnTo>
                        <a:lnTo>
                          <a:pt x="0" y="0"/>
                        </a:lnTo>
                        <a:close/>
                      </a:path>
                    </a:pathLst>
                  </a:custGeom>
                  <a:solidFill>
                    <a:schemeClr val="accent2"/>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grpSp>
            <p:grpSp>
              <p:nvGrpSpPr>
                <p:cNvPr id="683" name="Google Shape;683;p18"/>
                <p:cNvGrpSpPr/>
                <p:nvPr/>
              </p:nvGrpSpPr>
              <p:grpSpPr>
                <a:xfrm>
                  <a:off x="7342593" y="2961767"/>
                  <a:ext cx="272496" cy="329807"/>
                  <a:chOff x="584925" y="922575"/>
                  <a:chExt cx="415200" cy="502525"/>
                </a:xfrm>
              </p:grpSpPr>
              <p:sp>
                <p:nvSpPr>
                  <p:cNvPr id="684" name="Google Shape;684;p18"/>
                  <p:cNvSpPr/>
                  <p:nvPr/>
                </p:nvSpPr>
                <p:spPr>
                  <a:xfrm>
                    <a:off x="584925" y="961025"/>
                    <a:ext cx="378575" cy="464075"/>
                  </a:xfrm>
                  <a:custGeom>
                    <a:avLst/>
                    <a:gdLst/>
                    <a:ahLst/>
                    <a:cxnLst/>
                    <a:rect l="l" t="t" r="r" b="b"/>
                    <a:pathLst>
                      <a:path w="15143" h="18563" extrusionOk="0">
                        <a:moveTo>
                          <a:pt x="782" y="1"/>
                        </a:moveTo>
                        <a:lnTo>
                          <a:pt x="635" y="25"/>
                        </a:lnTo>
                        <a:lnTo>
                          <a:pt x="489" y="50"/>
                        </a:lnTo>
                        <a:lnTo>
                          <a:pt x="342" y="123"/>
                        </a:lnTo>
                        <a:lnTo>
                          <a:pt x="220" y="196"/>
                        </a:lnTo>
                        <a:lnTo>
                          <a:pt x="122" y="294"/>
                        </a:lnTo>
                        <a:lnTo>
                          <a:pt x="73" y="416"/>
                        </a:lnTo>
                        <a:lnTo>
                          <a:pt x="24" y="563"/>
                        </a:lnTo>
                        <a:lnTo>
                          <a:pt x="0" y="709"/>
                        </a:lnTo>
                        <a:lnTo>
                          <a:pt x="0" y="17708"/>
                        </a:lnTo>
                        <a:lnTo>
                          <a:pt x="24" y="17879"/>
                        </a:lnTo>
                        <a:lnTo>
                          <a:pt x="73" y="18025"/>
                        </a:lnTo>
                        <a:lnTo>
                          <a:pt x="122" y="18172"/>
                        </a:lnTo>
                        <a:lnTo>
                          <a:pt x="220" y="18294"/>
                        </a:lnTo>
                        <a:lnTo>
                          <a:pt x="342" y="18416"/>
                        </a:lnTo>
                        <a:lnTo>
                          <a:pt x="489" y="18489"/>
                        </a:lnTo>
                        <a:lnTo>
                          <a:pt x="635" y="18538"/>
                        </a:lnTo>
                        <a:lnTo>
                          <a:pt x="782" y="18562"/>
                        </a:lnTo>
                        <a:lnTo>
                          <a:pt x="14361" y="18562"/>
                        </a:lnTo>
                        <a:lnTo>
                          <a:pt x="14507" y="18538"/>
                        </a:lnTo>
                        <a:lnTo>
                          <a:pt x="14654" y="18489"/>
                        </a:lnTo>
                        <a:lnTo>
                          <a:pt x="14800" y="18416"/>
                        </a:lnTo>
                        <a:lnTo>
                          <a:pt x="14923" y="18294"/>
                        </a:lnTo>
                        <a:lnTo>
                          <a:pt x="15020" y="18172"/>
                        </a:lnTo>
                        <a:lnTo>
                          <a:pt x="15069" y="18025"/>
                        </a:lnTo>
                        <a:lnTo>
                          <a:pt x="15118" y="17879"/>
                        </a:lnTo>
                        <a:lnTo>
                          <a:pt x="15142" y="17708"/>
                        </a:lnTo>
                        <a:lnTo>
                          <a:pt x="15142" y="17586"/>
                        </a:lnTo>
                        <a:lnTo>
                          <a:pt x="1759" y="17586"/>
                        </a:lnTo>
                        <a:lnTo>
                          <a:pt x="1612" y="17561"/>
                        </a:lnTo>
                        <a:lnTo>
                          <a:pt x="1465" y="17512"/>
                        </a:lnTo>
                        <a:lnTo>
                          <a:pt x="1319" y="17439"/>
                        </a:lnTo>
                        <a:lnTo>
                          <a:pt x="1197" y="17317"/>
                        </a:lnTo>
                        <a:lnTo>
                          <a:pt x="1099" y="17195"/>
                        </a:lnTo>
                        <a:lnTo>
                          <a:pt x="1050" y="17048"/>
                        </a:lnTo>
                        <a:lnTo>
                          <a:pt x="1001" y="16902"/>
                        </a:lnTo>
                        <a:lnTo>
                          <a:pt x="977" y="16731"/>
                        </a:lnTo>
                        <a:lnTo>
                          <a:pt x="977" y="1"/>
                        </a:lnTo>
                        <a:close/>
                      </a:path>
                    </a:pathLst>
                  </a:custGeom>
                  <a:solidFill>
                    <a:schemeClr val="accent2"/>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685" name="Google Shape;685;p18"/>
                  <p:cNvSpPr/>
                  <p:nvPr/>
                </p:nvSpPr>
                <p:spPr>
                  <a:xfrm>
                    <a:off x="621550" y="922575"/>
                    <a:ext cx="378575" cy="464050"/>
                  </a:xfrm>
                  <a:custGeom>
                    <a:avLst/>
                    <a:gdLst/>
                    <a:ahLst/>
                    <a:cxnLst/>
                    <a:rect l="l" t="t" r="r" b="b"/>
                    <a:pathLst>
                      <a:path w="15143" h="18562" extrusionOk="0">
                        <a:moveTo>
                          <a:pt x="13140" y="6472"/>
                        </a:moveTo>
                        <a:lnTo>
                          <a:pt x="13238" y="6497"/>
                        </a:lnTo>
                        <a:lnTo>
                          <a:pt x="13311" y="6546"/>
                        </a:lnTo>
                        <a:lnTo>
                          <a:pt x="13360" y="6619"/>
                        </a:lnTo>
                        <a:lnTo>
                          <a:pt x="13384" y="6717"/>
                        </a:lnTo>
                        <a:lnTo>
                          <a:pt x="13360" y="6814"/>
                        </a:lnTo>
                        <a:lnTo>
                          <a:pt x="13311" y="6888"/>
                        </a:lnTo>
                        <a:lnTo>
                          <a:pt x="13238" y="6936"/>
                        </a:lnTo>
                        <a:lnTo>
                          <a:pt x="13140" y="6961"/>
                        </a:lnTo>
                        <a:lnTo>
                          <a:pt x="2003" y="6961"/>
                        </a:lnTo>
                        <a:lnTo>
                          <a:pt x="1905" y="6936"/>
                        </a:lnTo>
                        <a:lnTo>
                          <a:pt x="1832" y="6888"/>
                        </a:lnTo>
                        <a:lnTo>
                          <a:pt x="1783" y="6814"/>
                        </a:lnTo>
                        <a:lnTo>
                          <a:pt x="1759" y="6717"/>
                        </a:lnTo>
                        <a:lnTo>
                          <a:pt x="1783" y="6619"/>
                        </a:lnTo>
                        <a:lnTo>
                          <a:pt x="1832" y="6546"/>
                        </a:lnTo>
                        <a:lnTo>
                          <a:pt x="1905" y="6497"/>
                        </a:lnTo>
                        <a:lnTo>
                          <a:pt x="2003" y="6472"/>
                        </a:lnTo>
                        <a:close/>
                        <a:moveTo>
                          <a:pt x="13238" y="8793"/>
                        </a:moveTo>
                        <a:lnTo>
                          <a:pt x="13311" y="8866"/>
                        </a:lnTo>
                        <a:lnTo>
                          <a:pt x="13360" y="8939"/>
                        </a:lnTo>
                        <a:lnTo>
                          <a:pt x="13384" y="9037"/>
                        </a:lnTo>
                        <a:lnTo>
                          <a:pt x="13360" y="9135"/>
                        </a:lnTo>
                        <a:lnTo>
                          <a:pt x="13311" y="9208"/>
                        </a:lnTo>
                        <a:lnTo>
                          <a:pt x="13238" y="9257"/>
                        </a:lnTo>
                        <a:lnTo>
                          <a:pt x="13140" y="9281"/>
                        </a:lnTo>
                        <a:lnTo>
                          <a:pt x="2003" y="9281"/>
                        </a:lnTo>
                        <a:lnTo>
                          <a:pt x="1905" y="9257"/>
                        </a:lnTo>
                        <a:lnTo>
                          <a:pt x="1832" y="9208"/>
                        </a:lnTo>
                        <a:lnTo>
                          <a:pt x="1783" y="9135"/>
                        </a:lnTo>
                        <a:lnTo>
                          <a:pt x="1759" y="9037"/>
                        </a:lnTo>
                        <a:lnTo>
                          <a:pt x="1783" y="8939"/>
                        </a:lnTo>
                        <a:lnTo>
                          <a:pt x="1832" y="8866"/>
                        </a:lnTo>
                        <a:lnTo>
                          <a:pt x="1905" y="8793"/>
                        </a:lnTo>
                        <a:close/>
                        <a:moveTo>
                          <a:pt x="13140" y="11088"/>
                        </a:moveTo>
                        <a:lnTo>
                          <a:pt x="13238" y="11113"/>
                        </a:lnTo>
                        <a:lnTo>
                          <a:pt x="13311" y="11162"/>
                        </a:lnTo>
                        <a:lnTo>
                          <a:pt x="13360" y="11235"/>
                        </a:lnTo>
                        <a:lnTo>
                          <a:pt x="13384" y="11333"/>
                        </a:lnTo>
                        <a:lnTo>
                          <a:pt x="13360" y="11430"/>
                        </a:lnTo>
                        <a:lnTo>
                          <a:pt x="13311" y="11504"/>
                        </a:lnTo>
                        <a:lnTo>
                          <a:pt x="13238" y="11552"/>
                        </a:lnTo>
                        <a:lnTo>
                          <a:pt x="13140" y="11577"/>
                        </a:lnTo>
                        <a:lnTo>
                          <a:pt x="2003" y="11577"/>
                        </a:lnTo>
                        <a:lnTo>
                          <a:pt x="1905" y="11552"/>
                        </a:lnTo>
                        <a:lnTo>
                          <a:pt x="1832" y="11504"/>
                        </a:lnTo>
                        <a:lnTo>
                          <a:pt x="1783" y="11430"/>
                        </a:lnTo>
                        <a:lnTo>
                          <a:pt x="1759" y="11333"/>
                        </a:lnTo>
                        <a:lnTo>
                          <a:pt x="1783" y="11235"/>
                        </a:lnTo>
                        <a:lnTo>
                          <a:pt x="1832" y="11162"/>
                        </a:lnTo>
                        <a:lnTo>
                          <a:pt x="1905" y="11113"/>
                        </a:lnTo>
                        <a:lnTo>
                          <a:pt x="2003" y="11088"/>
                        </a:lnTo>
                        <a:close/>
                        <a:moveTo>
                          <a:pt x="8255" y="13409"/>
                        </a:moveTo>
                        <a:lnTo>
                          <a:pt x="8353" y="13433"/>
                        </a:lnTo>
                        <a:lnTo>
                          <a:pt x="8426" y="13482"/>
                        </a:lnTo>
                        <a:lnTo>
                          <a:pt x="8475" y="13555"/>
                        </a:lnTo>
                        <a:lnTo>
                          <a:pt x="8500" y="13653"/>
                        </a:lnTo>
                        <a:lnTo>
                          <a:pt x="8475" y="13750"/>
                        </a:lnTo>
                        <a:lnTo>
                          <a:pt x="8426" y="13824"/>
                        </a:lnTo>
                        <a:lnTo>
                          <a:pt x="8353" y="13873"/>
                        </a:lnTo>
                        <a:lnTo>
                          <a:pt x="8255" y="13897"/>
                        </a:lnTo>
                        <a:lnTo>
                          <a:pt x="2003" y="13897"/>
                        </a:lnTo>
                        <a:lnTo>
                          <a:pt x="1905" y="13873"/>
                        </a:lnTo>
                        <a:lnTo>
                          <a:pt x="1832" y="13824"/>
                        </a:lnTo>
                        <a:lnTo>
                          <a:pt x="1783" y="13750"/>
                        </a:lnTo>
                        <a:lnTo>
                          <a:pt x="1759" y="13653"/>
                        </a:lnTo>
                        <a:lnTo>
                          <a:pt x="1783" y="13555"/>
                        </a:lnTo>
                        <a:lnTo>
                          <a:pt x="1832" y="13482"/>
                        </a:lnTo>
                        <a:lnTo>
                          <a:pt x="1905" y="13433"/>
                        </a:lnTo>
                        <a:lnTo>
                          <a:pt x="2003" y="13409"/>
                        </a:lnTo>
                        <a:close/>
                        <a:moveTo>
                          <a:pt x="635" y="0"/>
                        </a:moveTo>
                        <a:lnTo>
                          <a:pt x="489" y="49"/>
                        </a:lnTo>
                        <a:lnTo>
                          <a:pt x="342" y="122"/>
                        </a:lnTo>
                        <a:lnTo>
                          <a:pt x="220" y="220"/>
                        </a:lnTo>
                        <a:lnTo>
                          <a:pt x="123" y="342"/>
                        </a:lnTo>
                        <a:lnTo>
                          <a:pt x="74" y="464"/>
                        </a:lnTo>
                        <a:lnTo>
                          <a:pt x="25" y="611"/>
                        </a:lnTo>
                        <a:lnTo>
                          <a:pt x="0" y="782"/>
                        </a:lnTo>
                        <a:lnTo>
                          <a:pt x="0" y="17780"/>
                        </a:lnTo>
                        <a:lnTo>
                          <a:pt x="25" y="17927"/>
                        </a:lnTo>
                        <a:lnTo>
                          <a:pt x="74" y="18073"/>
                        </a:lnTo>
                        <a:lnTo>
                          <a:pt x="123" y="18195"/>
                        </a:lnTo>
                        <a:lnTo>
                          <a:pt x="220" y="18318"/>
                        </a:lnTo>
                        <a:lnTo>
                          <a:pt x="342" y="18415"/>
                        </a:lnTo>
                        <a:lnTo>
                          <a:pt x="489" y="18489"/>
                        </a:lnTo>
                        <a:lnTo>
                          <a:pt x="635" y="18537"/>
                        </a:lnTo>
                        <a:lnTo>
                          <a:pt x="782" y="18562"/>
                        </a:lnTo>
                        <a:lnTo>
                          <a:pt x="14361" y="18562"/>
                        </a:lnTo>
                        <a:lnTo>
                          <a:pt x="14508" y="18537"/>
                        </a:lnTo>
                        <a:lnTo>
                          <a:pt x="14654" y="18489"/>
                        </a:lnTo>
                        <a:lnTo>
                          <a:pt x="14801" y="18415"/>
                        </a:lnTo>
                        <a:lnTo>
                          <a:pt x="14923" y="18318"/>
                        </a:lnTo>
                        <a:lnTo>
                          <a:pt x="15021" y="18195"/>
                        </a:lnTo>
                        <a:lnTo>
                          <a:pt x="15069" y="18073"/>
                        </a:lnTo>
                        <a:lnTo>
                          <a:pt x="15118" y="17927"/>
                        </a:lnTo>
                        <a:lnTo>
                          <a:pt x="15143" y="17780"/>
                        </a:lnTo>
                        <a:lnTo>
                          <a:pt x="15143" y="3859"/>
                        </a:lnTo>
                        <a:lnTo>
                          <a:pt x="12554" y="3859"/>
                        </a:lnTo>
                        <a:lnTo>
                          <a:pt x="12285" y="3835"/>
                        </a:lnTo>
                        <a:lnTo>
                          <a:pt x="12065" y="3761"/>
                        </a:lnTo>
                        <a:lnTo>
                          <a:pt x="11846" y="3639"/>
                        </a:lnTo>
                        <a:lnTo>
                          <a:pt x="11650" y="3468"/>
                        </a:lnTo>
                        <a:lnTo>
                          <a:pt x="11504" y="3297"/>
                        </a:lnTo>
                        <a:lnTo>
                          <a:pt x="11382" y="3078"/>
                        </a:lnTo>
                        <a:lnTo>
                          <a:pt x="11308" y="2833"/>
                        </a:lnTo>
                        <a:lnTo>
                          <a:pt x="11284" y="2589"/>
                        </a:lnTo>
                        <a:lnTo>
                          <a:pt x="11284" y="0"/>
                        </a:lnTo>
                        <a:close/>
                      </a:path>
                    </a:pathLst>
                  </a:custGeom>
                  <a:solidFill>
                    <a:schemeClr val="accent2"/>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686" name="Google Shape;686;p18"/>
                  <p:cNvSpPr/>
                  <p:nvPr/>
                </p:nvSpPr>
                <p:spPr>
                  <a:xfrm>
                    <a:off x="915850" y="922575"/>
                    <a:ext cx="84275" cy="84275"/>
                  </a:xfrm>
                  <a:custGeom>
                    <a:avLst/>
                    <a:gdLst/>
                    <a:ahLst/>
                    <a:cxnLst/>
                    <a:rect l="l" t="t" r="r" b="b"/>
                    <a:pathLst>
                      <a:path w="3371" h="3371" extrusionOk="0">
                        <a:moveTo>
                          <a:pt x="0" y="0"/>
                        </a:moveTo>
                        <a:lnTo>
                          <a:pt x="0" y="2589"/>
                        </a:lnTo>
                        <a:lnTo>
                          <a:pt x="0" y="2736"/>
                        </a:lnTo>
                        <a:lnTo>
                          <a:pt x="49" y="2882"/>
                        </a:lnTo>
                        <a:lnTo>
                          <a:pt x="122" y="3029"/>
                        </a:lnTo>
                        <a:lnTo>
                          <a:pt x="220" y="3126"/>
                        </a:lnTo>
                        <a:lnTo>
                          <a:pt x="342" y="3224"/>
                        </a:lnTo>
                        <a:lnTo>
                          <a:pt x="464" y="3297"/>
                        </a:lnTo>
                        <a:lnTo>
                          <a:pt x="611" y="3346"/>
                        </a:lnTo>
                        <a:lnTo>
                          <a:pt x="782" y="3371"/>
                        </a:lnTo>
                        <a:lnTo>
                          <a:pt x="3371" y="3371"/>
                        </a:lnTo>
                        <a:lnTo>
                          <a:pt x="0" y="0"/>
                        </a:lnTo>
                        <a:close/>
                      </a:path>
                    </a:pathLst>
                  </a:custGeom>
                  <a:solidFill>
                    <a:schemeClr val="accent2"/>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grpSp>
            <p:grpSp>
              <p:nvGrpSpPr>
                <p:cNvPr id="687" name="Google Shape;687;p18"/>
                <p:cNvGrpSpPr/>
                <p:nvPr/>
              </p:nvGrpSpPr>
              <p:grpSpPr>
                <a:xfrm>
                  <a:off x="8402718" y="3365367"/>
                  <a:ext cx="272496" cy="329807"/>
                  <a:chOff x="584925" y="922575"/>
                  <a:chExt cx="415200" cy="502525"/>
                </a:xfrm>
              </p:grpSpPr>
              <p:sp>
                <p:nvSpPr>
                  <p:cNvPr id="688" name="Google Shape;688;p18"/>
                  <p:cNvSpPr/>
                  <p:nvPr/>
                </p:nvSpPr>
                <p:spPr>
                  <a:xfrm>
                    <a:off x="584925" y="961025"/>
                    <a:ext cx="378575" cy="464075"/>
                  </a:xfrm>
                  <a:custGeom>
                    <a:avLst/>
                    <a:gdLst/>
                    <a:ahLst/>
                    <a:cxnLst/>
                    <a:rect l="l" t="t" r="r" b="b"/>
                    <a:pathLst>
                      <a:path w="15143" h="18563" extrusionOk="0">
                        <a:moveTo>
                          <a:pt x="782" y="1"/>
                        </a:moveTo>
                        <a:lnTo>
                          <a:pt x="635" y="25"/>
                        </a:lnTo>
                        <a:lnTo>
                          <a:pt x="489" y="50"/>
                        </a:lnTo>
                        <a:lnTo>
                          <a:pt x="342" y="123"/>
                        </a:lnTo>
                        <a:lnTo>
                          <a:pt x="220" y="196"/>
                        </a:lnTo>
                        <a:lnTo>
                          <a:pt x="122" y="294"/>
                        </a:lnTo>
                        <a:lnTo>
                          <a:pt x="73" y="416"/>
                        </a:lnTo>
                        <a:lnTo>
                          <a:pt x="24" y="563"/>
                        </a:lnTo>
                        <a:lnTo>
                          <a:pt x="0" y="709"/>
                        </a:lnTo>
                        <a:lnTo>
                          <a:pt x="0" y="17708"/>
                        </a:lnTo>
                        <a:lnTo>
                          <a:pt x="24" y="17879"/>
                        </a:lnTo>
                        <a:lnTo>
                          <a:pt x="73" y="18025"/>
                        </a:lnTo>
                        <a:lnTo>
                          <a:pt x="122" y="18172"/>
                        </a:lnTo>
                        <a:lnTo>
                          <a:pt x="220" y="18294"/>
                        </a:lnTo>
                        <a:lnTo>
                          <a:pt x="342" y="18416"/>
                        </a:lnTo>
                        <a:lnTo>
                          <a:pt x="489" y="18489"/>
                        </a:lnTo>
                        <a:lnTo>
                          <a:pt x="635" y="18538"/>
                        </a:lnTo>
                        <a:lnTo>
                          <a:pt x="782" y="18562"/>
                        </a:lnTo>
                        <a:lnTo>
                          <a:pt x="14361" y="18562"/>
                        </a:lnTo>
                        <a:lnTo>
                          <a:pt x="14507" y="18538"/>
                        </a:lnTo>
                        <a:lnTo>
                          <a:pt x="14654" y="18489"/>
                        </a:lnTo>
                        <a:lnTo>
                          <a:pt x="14800" y="18416"/>
                        </a:lnTo>
                        <a:lnTo>
                          <a:pt x="14923" y="18294"/>
                        </a:lnTo>
                        <a:lnTo>
                          <a:pt x="15020" y="18172"/>
                        </a:lnTo>
                        <a:lnTo>
                          <a:pt x="15069" y="18025"/>
                        </a:lnTo>
                        <a:lnTo>
                          <a:pt x="15118" y="17879"/>
                        </a:lnTo>
                        <a:lnTo>
                          <a:pt x="15142" y="17708"/>
                        </a:lnTo>
                        <a:lnTo>
                          <a:pt x="15142" y="17586"/>
                        </a:lnTo>
                        <a:lnTo>
                          <a:pt x="1759" y="17586"/>
                        </a:lnTo>
                        <a:lnTo>
                          <a:pt x="1612" y="17561"/>
                        </a:lnTo>
                        <a:lnTo>
                          <a:pt x="1465" y="17512"/>
                        </a:lnTo>
                        <a:lnTo>
                          <a:pt x="1319" y="17439"/>
                        </a:lnTo>
                        <a:lnTo>
                          <a:pt x="1197" y="17317"/>
                        </a:lnTo>
                        <a:lnTo>
                          <a:pt x="1099" y="17195"/>
                        </a:lnTo>
                        <a:lnTo>
                          <a:pt x="1050" y="17048"/>
                        </a:lnTo>
                        <a:lnTo>
                          <a:pt x="1001" y="16902"/>
                        </a:lnTo>
                        <a:lnTo>
                          <a:pt x="977" y="16731"/>
                        </a:lnTo>
                        <a:lnTo>
                          <a:pt x="977" y="1"/>
                        </a:lnTo>
                        <a:close/>
                      </a:path>
                    </a:pathLst>
                  </a:custGeom>
                  <a:solidFill>
                    <a:schemeClr val="accent2"/>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689" name="Google Shape;689;p18"/>
                  <p:cNvSpPr/>
                  <p:nvPr/>
                </p:nvSpPr>
                <p:spPr>
                  <a:xfrm>
                    <a:off x="621550" y="922575"/>
                    <a:ext cx="378575" cy="464050"/>
                  </a:xfrm>
                  <a:custGeom>
                    <a:avLst/>
                    <a:gdLst/>
                    <a:ahLst/>
                    <a:cxnLst/>
                    <a:rect l="l" t="t" r="r" b="b"/>
                    <a:pathLst>
                      <a:path w="15143" h="18562" extrusionOk="0">
                        <a:moveTo>
                          <a:pt x="13140" y="6472"/>
                        </a:moveTo>
                        <a:lnTo>
                          <a:pt x="13238" y="6497"/>
                        </a:lnTo>
                        <a:lnTo>
                          <a:pt x="13311" y="6546"/>
                        </a:lnTo>
                        <a:lnTo>
                          <a:pt x="13360" y="6619"/>
                        </a:lnTo>
                        <a:lnTo>
                          <a:pt x="13384" y="6717"/>
                        </a:lnTo>
                        <a:lnTo>
                          <a:pt x="13360" y="6814"/>
                        </a:lnTo>
                        <a:lnTo>
                          <a:pt x="13311" y="6888"/>
                        </a:lnTo>
                        <a:lnTo>
                          <a:pt x="13238" y="6936"/>
                        </a:lnTo>
                        <a:lnTo>
                          <a:pt x="13140" y="6961"/>
                        </a:lnTo>
                        <a:lnTo>
                          <a:pt x="2003" y="6961"/>
                        </a:lnTo>
                        <a:lnTo>
                          <a:pt x="1905" y="6936"/>
                        </a:lnTo>
                        <a:lnTo>
                          <a:pt x="1832" y="6888"/>
                        </a:lnTo>
                        <a:lnTo>
                          <a:pt x="1783" y="6814"/>
                        </a:lnTo>
                        <a:lnTo>
                          <a:pt x="1759" y="6717"/>
                        </a:lnTo>
                        <a:lnTo>
                          <a:pt x="1783" y="6619"/>
                        </a:lnTo>
                        <a:lnTo>
                          <a:pt x="1832" y="6546"/>
                        </a:lnTo>
                        <a:lnTo>
                          <a:pt x="1905" y="6497"/>
                        </a:lnTo>
                        <a:lnTo>
                          <a:pt x="2003" y="6472"/>
                        </a:lnTo>
                        <a:close/>
                        <a:moveTo>
                          <a:pt x="13238" y="8793"/>
                        </a:moveTo>
                        <a:lnTo>
                          <a:pt x="13311" y="8866"/>
                        </a:lnTo>
                        <a:lnTo>
                          <a:pt x="13360" y="8939"/>
                        </a:lnTo>
                        <a:lnTo>
                          <a:pt x="13384" y="9037"/>
                        </a:lnTo>
                        <a:lnTo>
                          <a:pt x="13360" y="9135"/>
                        </a:lnTo>
                        <a:lnTo>
                          <a:pt x="13311" y="9208"/>
                        </a:lnTo>
                        <a:lnTo>
                          <a:pt x="13238" y="9257"/>
                        </a:lnTo>
                        <a:lnTo>
                          <a:pt x="13140" y="9281"/>
                        </a:lnTo>
                        <a:lnTo>
                          <a:pt x="2003" y="9281"/>
                        </a:lnTo>
                        <a:lnTo>
                          <a:pt x="1905" y="9257"/>
                        </a:lnTo>
                        <a:lnTo>
                          <a:pt x="1832" y="9208"/>
                        </a:lnTo>
                        <a:lnTo>
                          <a:pt x="1783" y="9135"/>
                        </a:lnTo>
                        <a:lnTo>
                          <a:pt x="1759" y="9037"/>
                        </a:lnTo>
                        <a:lnTo>
                          <a:pt x="1783" y="8939"/>
                        </a:lnTo>
                        <a:lnTo>
                          <a:pt x="1832" y="8866"/>
                        </a:lnTo>
                        <a:lnTo>
                          <a:pt x="1905" y="8793"/>
                        </a:lnTo>
                        <a:close/>
                        <a:moveTo>
                          <a:pt x="13140" y="11088"/>
                        </a:moveTo>
                        <a:lnTo>
                          <a:pt x="13238" y="11113"/>
                        </a:lnTo>
                        <a:lnTo>
                          <a:pt x="13311" y="11162"/>
                        </a:lnTo>
                        <a:lnTo>
                          <a:pt x="13360" y="11235"/>
                        </a:lnTo>
                        <a:lnTo>
                          <a:pt x="13384" y="11333"/>
                        </a:lnTo>
                        <a:lnTo>
                          <a:pt x="13360" y="11430"/>
                        </a:lnTo>
                        <a:lnTo>
                          <a:pt x="13311" y="11504"/>
                        </a:lnTo>
                        <a:lnTo>
                          <a:pt x="13238" y="11552"/>
                        </a:lnTo>
                        <a:lnTo>
                          <a:pt x="13140" y="11577"/>
                        </a:lnTo>
                        <a:lnTo>
                          <a:pt x="2003" y="11577"/>
                        </a:lnTo>
                        <a:lnTo>
                          <a:pt x="1905" y="11552"/>
                        </a:lnTo>
                        <a:lnTo>
                          <a:pt x="1832" y="11504"/>
                        </a:lnTo>
                        <a:lnTo>
                          <a:pt x="1783" y="11430"/>
                        </a:lnTo>
                        <a:lnTo>
                          <a:pt x="1759" y="11333"/>
                        </a:lnTo>
                        <a:lnTo>
                          <a:pt x="1783" y="11235"/>
                        </a:lnTo>
                        <a:lnTo>
                          <a:pt x="1832" y="11162"/>
                        </a:lnTo>
                        <a:lnTo>
                          <a:pt x="1905" y="11113"/>
                        </a:lnTo>
                        <a:lnTo>
                          <a:pt x="2003" y="11088"/>
                        </a:lnTo>
                        <a:close/>
                        <a:moveTo>
                          <a:pt x="8255" y="13409"/>
                        </a:moveTo>
                        <a:lnTo>
                          <a:pt x="8353" y="13433"/>
                        </a:lnTo>
                        <a:lnTo>
                          <a:pt x="8426" y="13482"/>
                        </a:lnTo>
                        <a:lnTo>
                          <a:pt x="8475" y="13555"/>
                        </a:lnTo>
                        <a:lnTo>
                          <a:pt x="8500" y="13653"/>
                        </a:lnTo>
                        <a:lnTo>
                          <a:pt x="8475" y="13750"/>
                        </a:lnTo>
                        <a:lnTo>
                          <a:pt x="8426" y="13824"/>
                        </a:lnTo>
                        <a:lnTo>
                          <a:pt x="8353" y="13873"/>
                        </a:lnTo>
                        <a:lnTo>
                          <a:pt x="8255" y="13897"/>
                        </a:lnTo>
                        <a:lnTo>
                          <a:pt x="2003" y="13897"/>
                        </a:lnTo>
                        <a:lnTo>
                          <a:pt x="1905" y="13873"/>
                        </a:lnTo>
                        <a:lnTo>
                          <a:pt x="1832" y="13824"/>
                        </a:lnTo>
                        <a:lnTo>
                          <a:pt x="1783" y="13750"/>
                        </a:lnTo>
                        <a:lnTo>
                          <a:pt x="1759" y="13653"/>
                        </a:lnTo>
                        <a:lnTo>
                          <a:pt x="1783" y="13555"/>
                        </a:lnTo>
                        <a:lnTo>
                          <a:pt x="1832" y="13482"/>
                        </a:lnTo>
                        <a:lnTo>
                          <a:pt x="1905" y="13433"/>
                        </a:lnTo>
                        <a:lnTo>
                          <a:pt x="2003" y="13409"/>
                        </a:lnTo>
                        <a:close/>
                        <a:moveTo>
                          <a:pt x="635" y="0"/>
                        </a:moveTo>
                        <a:lnTo>
                          <a:pt x="489" y="49"/>
                        </a:lnTo>
                        <a:lnTo>
                          <a:pt x="342" y="122"/>
                        </a:lnTo>
                        <a:lnTo>
                          <a:pt x="220" y="220"/>
                        </a:lnTo>
                        <a:lnTo>
                          <a:pt x="123" y="342"/>
                        </a:lnTo>
                        <a:lnTo>
                          <a:pt x="74" y="464"/>
                        </a:lnTo>
                        <a:lnTo>
                          <a:pt x="25" y="611"/>
                        </a:lnTo>
                        <a:lnTo>
                          <a:pt x="0" y="782"/>
                        </a:lnTo>
                        <a:lnTo>
                          <a:pt x="0" y="17780"/>
                        </a:lnTo>
                        <a:lnTo>
                          <a:pt x="25" y="17927"/>
                        </a:lnTo>
                        <a:lnTo>
                          <a:pt x="74" y="18073"/>
                        </a:lnTo>
                        <a:lnTo>
                          <a:pt x="123" y="18195"/>
                        </a:lnTo>
                        <a:lnTo>
                          <a:pt x="220" y="18318"/>
                        </a:lnTo>
                        <a:lnTo>
                          <a:pt x="342" y="18415"/>
                        </a:lnTo>
                        <a:lnTo>
                          <a:pt x="489" y="18489"/>
                        </a:lnTo>
                        <a:lnTo>
                          <a:pt x="635" y="18537"/>
                        </a:lnTo>
                        <a:lnTo>
                          <a:pt x="782" y="18562"/>
                        </a:lnTo>
                        <a:lnTo>
                          <a:pt x="14361" y="18562"/>
                        </a:lnTo>
                        <a:lnTo>
                          <a:pt x="14508" y="18537"/>
                        </a:lnTo>
                        <a:lnTo>
                          <a:pt x="14654" y="18489"/>
                        </a:lnTo>
                        <a:lnTo>
                          <a:pt x="14801" y="18415"/>
                        </a:lnTo>
                        <a:lnTo>
                          <a:pt x="14923" y="18318"/>
                        </a:lnTo>
                        <a:lnTo>
                          <a:pt x="15021" y="18195"/>
                        </a:lnTo>
                        <a:lnTo>
                          <a:pt x="15069" y="18073"/>
                        </a:lnTo>
                        <a:lnTo>
                          <a:pt x="15118" y="17927"/>
                        </a:lnTo>
                        <a:lnTo>
                          <a:pt x="15143" y="17780"/>
                        </a:lnTo>
                        <a:lnTo>
                          <a:pt x="15143" y="3859"/>
                        </a:lnTo>
                        <a:lnTo>
                          <a:pt x="12554" y="3859"/>
                        </a:lnTo>
                        <a:lnTo>
                          <a:pt x="12285" y="3835"/>
                        </a:lnTo>
                        <a:lnTo>
                          <a:pt x="12065" y="3761"/>
                        </a:lnTo>
                        <a:lnTo>
                          <a:pt x="11846" y="3639"/>
                        </a:lnTo>
                        <a:lnTo>
                          <a:pt x="11650" y="3468"/>
                        </a:lnTo>
                        <a:lnTo>
                          <a:pt x="11504" y="3297"/>
                        </a:lnTo>
                        <a:lnTo>
                          <a:pt x="11382" y="3078"/>
                        </a:lnTo>
                        <a:lnTo>
                          <a:pt x="11308" y="2833"/>
                        </a:lnTo>
                        <a:lnTo>
                          <a:pt x="11284" y="2589"/>
                        </a:lnTo>
                        <a:lnTo>
                          <a:pt x="11284" y="0"/>
                        </a:lnTo>
                        <a:close/>
                      </a:path>
                    </a:pathLst>
                  </a:custGeom>
                  <a:solidFill>
                    <a:schemeClr val="accent2"/>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690" name="Google Shape;690;p18"/>
                  <p:cNvSpPr/>
                  <p:nvPr/>
                </p:nvSpPr>
                <p:spPr>
                  <a:xfrm>
                    <a:off x="915850" y="922575"/>
                    <a:ext cx="84275" cy="84275"/>
                  </a:xfrm>
                  <a:custGeom>
                    <a:avLst/>
                    <a:gdLst/>
                    <a:ahLst/>
                    <a:cxnLst/>
                    <a:rect l="l" t="t" r="r" b="b"/>
                    <a:pathLst>
                      <a:path w="3371" h="3371" extrusionOk="0">
                        <a:moveTo>
                          <a:pt x="0" y="0"/>
                        </a:moveTo>
                        <a:lnTo>
                          <a:pt x="0" y="2589"/>
                        </a:lnTo>
                        <a:lnTo>
                          <a:pt x="0" y="2736"/>
                        </a:lnTo>
                        <a:lnTo>
                          <a:pt x="49" y="2882"/>
                        </a:lnTo>
                        <a:lnTo>
                          <a:pt x="122" y="3029"/>
                        </a:lnTo>
                        <a:lnTo>
                          <a:pt x="220" y="3126"/>
                        </a:lnTo>
                        <a:lnTo>
                          <a:pt x="342" y="3224"/>
                        </a:lnTo>
                        <a:lnTo>
                          <a:pt x="464" y="3297"/>
                        </a:lnTo>
                        <a:lnTo>
                          <a:pt x="611" y="3346"/>
                        </a:lnTo>
                        <a:lnTo>
                          <a:pt x="782" y="3371"/>
                        </a:lnTo>
                        <a:lnTo>
                          <a:pt x="3371" y="3371"/>
                        </a:lnTo>
                        <a:lnTo>
                          <a:pt x="0" y="0"/>
                        </a:lnTo>
                        <a:close/>
                      </a:path>
                    </a:pathLst>
                  </a:custGeom>
                  <a:solidFill>
                    <a:schemeClr val="accent2"/>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grpSp>
          </p:grpSp>
        </p:grpSp>
      </p:grpSp>
      <p:grpSp>
        <p:nvGrpSpPr>
          <p:cNvPr id="691" name="Google Shape;691;p18"/>
          <p:cNvGrpSpPr/>
          <p:nvPr/>
        </p:nvGrpSpPr>
        <p:grpSpPr>
          <a:xfrm>
            <a:off x="7091118" y="1426128"/>
            <a:ext cx="1038427" cy="560011"/>
            <a:chOff x="7309993" y="1705565"/>
            <a:chExt cx="1038427" cy="560011"/>
          </a:xfrm>
        </p:grpSpPr>
        <p:sp>
          <p:nvSpPr>
            <p:cNvPr id="692" name="Google Shape;692;p18"/>
            <p:cNvSpPr/>
            <p:nvPr/>
          </p:nvSpPr>
          <p:spPr>
            <a:xfrm>
              <a:off x="7309993" y="1807943"/>
              <a:ext cx="355300" cy="355279"/>
            </a:xfrm>
            <a:custGeom>
              <a:avLst/>
              <a:gdLst/>
              <a:ahLst/>
              <a:cxnLst/>
              <a:rect l="l" t="t" r="r" b="b"/>
              <a:pathLst>
                <a:path w="17000" h="16999" extrusionOk="0">
                  <a:moveTo>
                    <a:pt x="8769" y="5740"/>
                  </a:moveTo>
                  <a:lnTo>
                    <a:pt x="9037" y="5788"/>
                  </a:lnTo>
                  <a:lnTo>
                    <a:pt x="9282" y="5862"/>
                  </a:lnTo>
                  <a:lnTo>
                    <a:pt x="9550" y="5935"/>
                  </a:lnTo>
                  <a:lnTo>
                    <a:pt x="9794" y="6057"/>
                  </a:lnTo>
                  <a:lnTo>
                    <a:pt x="10014" y="6204"/>
                  </a:lnTo>
                  <a:lnTo>
                    <a:pt x="10234" y="6350"/>
                  </a:lnTo>
                  <a:lnTo>
                    <a:pt x="10454" y="6546"/>
                  </a:lnTo>
                  <a:lnTo>
                    <a:pt x="10649" y="6765"/>
                  </a:lnTo>
                  <a:lnTo>
                    <a:pt x="10796" y="6985"/>
                  </a:lnTo>
                  <a:lnTo>
                    <a:pt x="10942" y="7205"/>
                  </a:lnTo>
                  <a:lnTo>
                    <a:pt x="11064" y="7449"/>
                  </a:lnTo>
                  <a:lnTo>
                    <a:pt x="11138" y="7718"/>
                  </a:lnTo>
                  <a:lnTo>
                    <a:pt x="11211" y="7962"/>
                  </a:lnTo>
                  <a:lnTo>
                    <a:pt x="11260" y="8231"/>
                  </a:lnTo>
                  <a:lnTo>
                    <a:pt x="11260" y="8499"/>
                  </a:lnTo>
                  <a:lnTo>
                    <a:pt x="11260" y="8768"/>
                  </a:lnTo>
                  <a:lnTo>
                    <a:pt x="11211" y="9037"/>
                  </a:lnTo>
                  <a:lnTo>
                    <a:pt x="11138" y="9281"/>
                  </a:lnTo>
                  <a:lnTo>
                    <a:pt x="11064" y="9550"/>
                  </a:lnTo>
                  <a:lnTo>
                    <a:pt x="10942" y="9794"/>
                  </a:lnTo>
                  <a:lnTo>
                    <a:pt x="10796" y="10014"/>
                  </a:lnTo>
                  <a:lnTo>
                    <a:pt x="10649" y="10233"/>
                  </a:lnTo>
                  <a:lnTo>
                    <a:pt x="10454" y="10453"/>
                  </a:lnTo>
                  <a:lnTo>
                    <a:pt x="10234" y="10649"/>
                  </a:lnTo>
                  <a:lnTo>
                    <a:pt x="10014" y="10795"/>
                  </a:lnTo>
                  <a:lnTo>
                    <a:pt x="9794" y="10942"/>
                  </a:lnTo>
                  <a:lnTo>
                    <a:pt x="9550" y="11064"/>
                  </a:lnTo>
                  <a:lnTo>
                    <a:pt x="9282" y="11137"/>
                  </a:lnTo>
                  <a:lnTo>
                    <a:pt x="9037" y="11210"/>
                  </a:lnTo>
                  <a:lnTo>
                    <a:pt x="8769" y="11259"/>
                  </a:lnTo>
                  <a:lnTo>
                    <a:pt x="8231" y="11259"/>
                  </a:lnTo>
                  <a:lnTo>
                    <a:pt x="7963" y="11210"/>
                  </a:lnTo>
                  <a:lnTo>
                    <a:pt x="7719" y="11137"/>
                  </a:lnTo>
                  <a:lnTo>
                    <a:pt x="7450" y="11064"/>
                  </a:lnTo>
                  <a:lnTo>
                    <a:pt x="7206" y="10942"/>
                  </a:lnTo>
                  <a:lnTo>
                    <a:pt x="6986" y="10795"/>
                  </a:lnTo>
                  <a:lnTo>
                    <a:pt x="6766" y="10649"/>
                  </a:lnTo>
                  <a:lnTo>
                    <a:pt x="6546" y="10453"/>
                  </a:lnTo>
                  <a:lnTo>
                    <a:pt x="6351" y="10233"/>
                  </a:lnTo>
                  <a:lnTo>
                    <a:pt x="6204" y="10014"/>
                  </a:lnTo>
                  <a:lnTo>
                    <a:pt x="6058" y="9794"/>
                  </a:lnTo>
                  <a:lnTo>
                    <a:pt x="5936" y="9550"/>
                  </a:lnTo>
                  <a:lnTo>
                    <a:pt x="5862" y="9281"/>
                  </a:lnTo>
                  <a:lnTo>
                    <a:pt x="5789" y="9037"/>
                  </a:lnTo>
                  <a:lnTo>
                    <a:pt x="5740" y="8768"/>
                  </a:lnTo>
                  <a:lnTo>
                    <a:pt x="5740" y="8499"/>
                  </a:lnTo>
                  <a:lnTo>
                    <a:pt x="5740" y="8231"/>
                  </a:lnTo>
                  <a:lnTo>
                    <a:pt x="5789" y="7962"/>
                  </a:lnTo>
                  <a:lnTo>
                    <a:pt x="5862" y="7718"/>
                  </a:lnTo>
                  <a:lnTo>
                    <a:pt x="5936" y="7449"/>
                  </a:lnTo>
                  <a:lnTo>
                    <a:pt x="6058" y="7205"/>
                  </a:lnTo>
                  <a:lnTo>
                    <a:pt x="6204" y="6985"/>
                  </a:lnTo>
                  <a:lnTo>
                    <a:pt x="6351" y="6765"/>
                  </a:lnTo>
                  <a:lnTo>
                    <a:pt x="6546" y="6546"/>
                  </a:lnTo>
                  <a:lnTo>
                    <a:pt x="6766" y="6350"/>
                  </a:lnTo>
                  <a:lnTo>
                    <a:pt x="6986" y="6204"/>
                  </a:lnTo>
                  <a:lnTo>
                    <a:pt x="7206" y="6057"/>
                  </a:lnTo>
                  <a:lnTo>
                    <a:pt x="7450" y="5935"/>
                  </a:lnTo>
                  <a:lnTo>
                    <a:pt x="7719" y="5862"/>
                  </a:lnTo>
                  <a:lnTo>
                    <a:pt x="7963" y="5788"/>
                  </a:lnTo>
                  <a:lnTo>
                    <a:pt x="8231" y="5740"/>
                  </a:lnTo>
                  <a:close/>
                  <a:moveTo>
                    <a:pt x="7914" y="0"/>
                  </a:moveTo>
                  <a:lnTo>
                    <a:pt x="7743" y="25"/>
                  </a:lnTo>
                  <a:lnTo>
                    <a:pt x="7596" y="73"/>
                  </a:lnTo>
                  <a:lnTo>
                    <a:pt x="7474" y="147"/>
                  </a:lnTo>
                  <a:lnTo>
                    <a:pt x="7328" y="244"/>
                  </a:lnTo>
                  <a:lnTo>
                    <a:pt x="7230" y="342"/>
                  </a:lnTo>
                  <a:lnTo>
                    <a:pt x="7132" y="489"/>
                  </a:lnTo>
                  <a:lnTo>
                    <a:pt x="7084" y="635"/>
                  </a:lnTo>
                  <a:lnTo>
                    <a:pt x="7035" y="782"/>
                  </a:lnTo>
                  <a:lnTo>
                    <a:pt x="6839" y="2540"/>
                  </a:lnTo>
                  <a:lnTo>
                    <a:pt x="6497" y="2638"/>
                  </a:lnTo>
                  <a:lnTo>
                    <a:pt x="6131" y="2784"/>
                  </a:lnTo>
                  <a:lnTo>
                    <a:pt x="5789" y="2931"/>
                  </a:lnTo>
                  <a:lnTo>
                    <a:pt x="5447" y="3102"/>
                  </a:lnTo>
                  <a:lnTo>
                    <a:pt x="4079" y="2027"/>
                  </a:lnTo>
                  <a:lnTo>
                    <a:pt x="3933" y="1930"/>
                  </a:lnTo>
                  <a:lnTo>
                    <a:pt x="3786" y="1881"/>
                  </a:lnTo>
                  <a:lnTo>
                    <a:pt x="3640" y="1832"/>
                  </a:lnTo>
                  <a:lnTo>
                    <a:pt x="3493" y="1832"/>
                  </a:lnTo>
                  <a:lnTo>
                    <a:pt x="3322" y="1856"/>
                  </a:lnTo>
                  <a:lnTo>
                    <a:pt x="3176" y="1905"/>
                  </a:lnTo>
                  <a:lnTo>
                    <a:pt x="3029" y="1978"/>
                  </a:lnTo>
                  <a:lnTo>
                    <a:pt x="2907" y="2076"/>
                  </a:lnTo>
                  <a:lnTo>
                    <a:pt x="2077" y="2907"/>
                  </a:lnTo>
                  <a:lnTo>
                    <a:pt x="1979" y="3029"/>
                  </a:lnTo>
                  <a:lnTo>
                    <a:pt x="1906" y="3175"/>
                  </a:lnTo>
                  <a:lnTo>
                    <a:pt x="1857" y="3322"/>
                  </a:lnTo>
                  <a:lnTo>
                    <a:pt x="1833" y="3493"/>
                  </a:lnTo>
                  <a:lnTo>
                    <a:pt x="1833" y="3639"/>
                  </a:lnTo>
                  <a:lnTo>
                    <a:pt x="1881" y="3786"/>
                  </a:lnTo>
                  <a:lnTo>
                    <a:pt x="1930" y="3932"/>
                  </a:lnTo>
                  <a:lnTo>
                    <a:pt x="2028" y="4079"/>
                  </a:lnTo>
                  <a:lnTo>
                    <a:pt x="3103" y="5447"/>
                  </a:lnTo>
                  <a:lnTo>
                    <a:pt x="2932" y="5788"/>
                  </a:lnTo>
                  <a:lnTo>
                    <a:pt x="2785" y="6130"/>
                  </a:lnTo>
                  <a:lnTo>
                    <a:pt x="2639" y="6497"/>
                  </a:lnTo>
                  <a:lnTo>
                    <a:pt x="2541" y="6839"/>
                  </a:lnTo>
                  <a:lnTo>
                    <a:pt x="782" y="7034"/>
                  </a:lnTo>
                  <a:lnTo>
                    <a:pt x="636" y="7083"/>
                  </a:lnTo>
                  <a:lnTo>
                    <a:pt x="489" y="7132"/>
                  </a:lnTo>
                  <a:lnTo>
                    <a:pt x="343" y="7229"/>
                  </a:lnTo>
                  <a:lnTo>
                    <a:pt x="245" y="7327"/>
                  </a:lnTo>
                  <a:lnTo>
                    <a:pt x="147" y="7474"/>
                  </a:lnTo>
                  <a:lnTo>
                    <a:pt x="74" y="7596"/>
                  </a:lnTo>
                  <a:lnTo>
                    <a:pt x="25" y="7742"/>
                  </a:lnTo>
                  <a:lnTo>
                    <a:pt x="1" y="7913"/>
                  </a:lnTo>
                  <a:lnTo>
                    <a:pt x="1" y="9086"/>
                  </a:lnTo>
                  <a:lnTo>
                    <a:pt x="25" y="9257"/>
                  </a:lnTo>
                  <a:lnTo>
                    <a:pt x="74" y="9403"/>
                  </a:lnTo>
                  <a:lnTo>
                    <a:pt x="147" y="9525"/>
                  </a:lnTo>
                  <a:lnTo>
                    <a:pt x="245" y="9672"/>
                  </a:lnTo>
                  <a:lnTo>
                    <a:pt x="343" y="9769"/>
                  </a:lnTo>
                  <a:lnTo>
                    <a:pt x="489" y="9867"/>
                  </a:lnTo>
                  <a:lnTo>
                    <a:pt x="636" y="9916"/>
                  </a:lnTo>
                  <a:lnTo>
                    <a:pt x="782" y="9965"/>
                  </a:lnTo>
                  <a:lnTo>
                    <a:pt x="2541" y="10160"/>
                  </a:lnTo>
                  <a:lnTo>
                    <a:pt x="2639" y="10502"/>
                  </a:lnTo>
                  <a:lnTo>
                    <a:pt x="2785" y="10868"/>
                  </a:lnTo>
                  <a:lnTo>
                    <a:pt x="2932" y="11210"/>
                  </a:lnTo>
                  <a:lnTo>
                    <a:pt x="3103" y="11552"/>
                  </a:lnTo>
                  <a:lnTo>
                    <a:pt x="2028" y="12920"/>
                  </a:lnTo>
                  <a:lnTo>
                    <a:pt x="1930" y="13067"/>
                  </a:lnTo>
                  <a:lnTo>
                    <a:pt x="1881" y="13213"/>
                  </a:lnTo>
                  <a:lnTo>
                    <a:pt x="1833" y="13360"/>
                  </a:lnTo>
                  <a:lnTo>
                    <a:pt x="1833" y="13506"/>
                  </a:lnTo>
                  <a:lnTo>
                    <a:pt x="1857" y="13677"/>
                  </a:lnTo>
                  <a:lnTo>
                    <a:pt x="1906" y="13824"/>
                  </a:lnTo>
                  <a:lnTo>
                    <a:pt x="1979" y="13970"/>
                  </a:lnTo>
                  <a:lnTo>
                    <a:pt x="2077" y="14092"/>
                  </a:lnTo>
                  <a:lnTo>
                    <a:pt x="2907" y="14923"/>
                  </a:lnTo>
                  <a:lnTo>
                    <a:pt x="3029" y="15020"/>
                  </a:lnTo>
                  <a:lnTo>
                    <a:pt x="3176" y="15094"/>
                  </a:lnTo>
                  <a:lnTo>
                    <a:pt x="3322" y="15142"/>
                  </a:lnTo>
                  <a:lnTo>
                    <a:pt x="3493" y="15167"/>
                  </a:lnTo>
                  <a:lnTo>
                    <a:pt x="3640" y="15167"/>
                  </a:lnTo>
                  <a:lnTo>
                    <a:pt x="3786" y="15118"/>
                  </a:lnTo>
                  <a:lnTo>
                    <a:pt x="3933" y="15069"/>
                  </a:lnTo>
                  <a:lnTo>
                    <a:pt x="4079" y="14996"/>
                  </a:lnTo>
                  <a:lnTo>
                    <a:pt x="5447" y="13897"/>
                  </a:lnTo>
                  <a:lnTo>
                    <a:pt x="5789" y="14068"/>
                  </a:lnTo>
                  <a:lnTo>
                    <a:pt x="6131" y="14214"/>
                  </a:lnTo>
                  <a:lnTo>
                    <a:pt x="6497" y="14361"/>
                  </a:lnTo>
                  <a:lnTo>
                    <a:pt x="6839" y="14459"/>
                  </a:lnTo>
                  <a:lnTo>
                    <a:pt x="7035" y="16217"/>
                  </a:lnTo>
                  <a:lnTo>
                    <a:pt x="7084" y="16364"/>
                  </a:lnTo>
                  <a:lnTo>
                    <a:pt x="7132" y="16510"/>
                  </a:lnTo>
                  <a:lnTo>
                    <a:pt x="7230" y="16657"/>
                  </a:lnTo>
                  <a:lnTo>
                    <a:pt x="7328" y="16754"/>
                  </a:lnTo>
                  <a:lnTo>
                    <a:pt x="7474" y="16852"/>
                  </a:lnTo>
                  <a:lnTo>
                    <a:pt x="7596" y="16925"/>
                  </a:lnTo>
                  <a:lnTo>
                    <a:pt x="7743" y="16974"/>
                  </a:lnTo>
                  <a:lnTo>
                    <a:pt x="7914" y="16999"/>
                  </a:lnTo>
                  <a:lnTo>
                    <a:pt x="9086" y="16999"/>
                  </a:lnTo>
                  <a:lnTo>
                    <a:pt x="9257" y="16974"/>
                  </a:lnTo>
                  <a:lnTo>
                    <a:pt x="9404" y="16925"/>
                  </a:lnTo>
                  <a:lnTo>
                    <a:pt x="9526" y="16852"/>
                  </a:lnTo>
                  <a:lnTo>
                    <a:pt x="9672" y="16754"/>
                  </a:lnTo>
                  <a:lnTo>
                    <a:pt x="9770" y="16657"/>
                  </a:lnTo>
                  <a:lnTo>
                    <a:pt x="9868" y="16510"/>
                  </a:lnTo>
                  <a:lnTo>
                    <a:pt x="9917" y="16364"/>
                  </a:lnTo>
                  <a:lnTo>
                    <a:pt x="9965" y="16217"/>
                  </a:lnTo>
                  <a:lnTo>
                    <a:pt x="10161" y="14459"/>
                  </a:lnTo>
                  <a:lnTo>
                    <a:pt x="10503" y="14361"/>
                  </a:lnTo>
                  <a:lnTo>
                    <a:pt x="10869" y="14214"/>
                  </a:lnTo>
                  <a:lnTo>
                    <a:pt x="11211" y="14068"/>
                  </a:lnTo>
                  <a:lnTo>
                    <a:pt x="11553" y="13897"/>
                  </a:lnTo>
                  <a:lnTo>
                    <a:pt x="12921" y="14996"/>
                  </a:lnTo>
                  <a:lnTo>
                    <a:pt x="13067" y="15069"/>
                  </a:lnTo>
                  <a:lnTo>
                    <a:pt x="13214" y="15118"/>
                  </a:lnTo>
                  <a:lnTo>
                    <a:pt x="13360" y="15167"/>
                  </a:lnTo>
                  <a:lnTo>
                    <a:pt x="13507" y="15167"/>
                  </a:lnTo>
                  <a:lnTo>
                    <a:pt x="13678" y="15142"/>
                  </a:lnTo>
                  <a:lnTo>
                    <a:pt x="13824" y="15094"/>
                  </a:lnTo>
                  <a:lnTo>
                    <a:pt x="13971" y="15020"/>
                  </a:lnTo>
                  <a:lnTo>
                    <a:pt x="14093" y="14923"/>
                  </a:lnTo>
                  <a:lnTo>
                    <a:pt x="14923" y="14092"/>
                  </a:lnTo>
                  <a:lnTo>
                    <a:pt x="15021" y="13970"/>
                  </a:lnTo>
                  <a:lnTo>
                    <a:pt x="15094" y="13824"/>
                  </a:lnTo>
                  <a:lnTo>
                    <a:pt x="15143" y="13677"/>
                  </a:lnTo>
                  <a:lnTo>
                    <a:pt x="15168" y="13506"/>
                  </a:lnTo>
                  <a:lnTo>
                    <a:pt x="15168" y="13360"/>
                  </a:lnTo>
                  <a:lnTo>
                    <a:pt x="15119" y="13213"/>
                  </a:lnTo>
                  <a:lnTo>
                    <a:pt x="15070" y="13067"/>
                  </a:lnTo>
                  <a:lnTo>
                    <a:pt x="14997" y="12920"/>
                  </a:lnTo>
                  <a:lnTo>
                    <a:pt x="13898" y="11552"/>
                  </a:lnTo>
                  <a:lnTo>
                    <a:pt x="14068" y="11210"/>
                  </a:lnTo>
                  <a:lnTo>
                    <a:pt x="14215" y="10868"/>
                  </a:lnTo>
                  <a:lnTo>
                    <a:pt x="14362" y="10502"/>
                  </a:lnTo>
                  <a:lnTo>
                    <a:pt x="14459" y="10160"/>
                  </a:lnTo>
                  <a:lnTo>
                    <a:pt x="16218" y="9965"/>
                  </a:lnTo>
                  <a:lnTo>
                    <a:pt x="16364" y="9916"/>
                  </a:lnTo>
                  <a:lnTo>
                    <a:pt x="16511" y="9867"/>
                  </a:lnTo>
                  <a:lnTo>
                    <a:pt x="16657" y="9769"/>
                  </a:lnTo>
                  <a:lnTo>
                    <a:pt x="16755" y="9672"/>
                  </a:lnTo>
                  <a:lnTo>
                    <a:pt x="16853" y="9525"/>
                  </a:lnTo>
                  <a:lnTo>
                    <a:pt x="16926" y="9403"/>
                  </a:lnTo>
                  <a:lnTo>
                    <a:pt x="16975" y="9257"/>
                  </a:lnTo>
                  <a:lnTo>
                    <a:pt x="16999" y="9086"/>
                  </a:lnTo>
                  <a:lnTo>
                    <a:pt x="16999" y="7913"/>
                  </a:lnTo>
                  <a:lnTo>
                    <a:pt x="16975" y="7742"/>
                  </a:lnTo>
                  <a:lnTo>
                    <a:pt x="16926" y="7596"/>
                  </a:lnTo>
                  <a:lnTo>
                    <a:pt x="16853" y="7474"/>
                  </a:lnTo>
                  <a:lnTo>
                    <a:pt x="16755" y="7327"/>
                  </a:lnTo>
                  <a:lnTo>
                    <a:pt x="16657" y="7229"/>
                  </a:lnTo>
                  <a:lnTo>
                    <a:pt x="16511" y="7132"/>
                  </a:lnTo>
                  <a:lnTo>
                    <a:pt x="16364" y="7083"/>
                  </a:lnTo>
                  <a:lnTo>
                    <a:pt x="16218" y="7034"/>
                  </a:lnTo>
                  <a:lnTo>
                    <a:pt x="14459" y="6839"/>
                  </a:lnTo>
                  <a:lnTo>
                    <a:pt x="14362" y="6497"/>
                  </a:lnTo>
                  <a:lnTo>
                    <a:pt x="14215" y="6130"/>
                  </a:lnTo>
                  <a:lnTo>
                    <a:pt x="14068" y="5788"/>
                  </a:lnTo>
                  <a:lnTo>
                    <a:pt x="13898" y="5447"/>
                  </a:lnTo>
                  <a:lnTo>
                    <a:pt x="14997" y="4079"/>
                  </a:lnTo>
                  <a:lnTo>
                    <a:pt x="15070" y="3932"/>
                  </a:lnTo>
                  <a:lnTo>
                    <a:pt x="15119" y="3786"/>
                  </a:lnTo>
                  <a:lnTo>
                    <a:pt x="15168" y="3639"/>
                  </a:lnTo>
                  <a:lnTo>
                    <a:pt x="15168" y="3493"/>
                  </a:lnTo>
                  <a:lnTo>
                    <a:pt x="15143" y="3322"/>
                  </a:lnTo>
                  <a:lnTo>
                    <a:pt x="15094" y="3175"/>
                  </a:lnTo>
                  <a:lnTo>
                    <a:pt x="15021" y="3029"/>
                  </a:lnTo>
                  <a:lnTo>
                    <a:pt x="14923" y="2907"/>
                  </a:lnTo>
                  <a:lnTo>
                    <a:pt x="14093" y="2076"/>
                  </a:lnTo>
                  <a:lnTo>
                    <a:pt x="13971" y="1978"/>
                  </a:lnTo>
                  <a:lnTo>
                    <a:pt x="13824" y="1905"/>
                  </a:lnTo>
                  <a:lnTo>
                    <a:pt x="13678" y="1856"/>
                  </a:lnTo>
                  <a:lnTo>
                    <a:pt x="13507" y="1832"/>
                  </a:lnTo>
                  <a:lnTo>
                    <a:pt x="13360" y="1832"/>
                  </a:lnTo>
                  <a:lnTo>
                    <a:pt x="13214" y="1881"/>
                  </a:lnTo>
                  <a:lnTo>
                    <a:pt x="13067" y="1930"/>
                  </a:lnTo>
                  <a:lnTo>
                    <a:pt x="12921" y="2027"/>
                  </a:lnTo>
                  <a:lnTo>
                    <a:pt x="11553" y="3102"/>
                  </a:lnTo>
                  <a:lnTo>
                    <a:pt x="11211" y="2931"/>
                  </a:lnTo>
                  <a:lnTo>
                    <a:pt x="10869" y="2784"/>
                  </a:lnTo>
                  <a:lnTo>
                    <a:pt x="10503" y="2638"/>
                  </a:lnTo>
                  <a:lnTo>
                    <a:pt x="10161" y="2540"/>
                  </a:lnTo>
                  <a:lnTo>
                    <a:pt x="9965" y="782"/>
                  </a:lnTo>
                  <a:lnTo>
                    <a:pt x="9917" y="635"/>
                  </a:lnTo>
                  <a:lnTo>
                    <a:pt x="9868" y="489"/>
                  </a:lnTo>
                  <a:lnTo>
                    <a:pt x="9770" y="342"/>
                  </a:lnTo>
                  <a:lnTo>
                    <a:pt x="9672" y="244"/>
                  </a:lnTo>
                  <a:lnTo>
                    <a:pt x="9526" y="147"/>
                  </a:lnTo>
                  <a:lnTo>
                    <a:pt x="9404" y="73"/>
                  </a:lnTo>
                  <a:lnTo>
                    <a:pt x="9257" y="25"/>
                  </a:lnTo>
                  <a:lnTo>
                    <a:pt x="9086" y="0"/>
                  </a:lnTo>
                  <a:close/>
                </a:path>
              </a:pathLst>
            </a:custGeom>
            <a:solidFill>
              <a:schemeClr val="accent3"/>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grpSp>
          <p:nvGrpSpPr>
            <p:cNvPr id="693" name="Google Shape;693;p18"/>
            <p:cNvGrpSpPr/>
            <p:nvPr/>
          </p:nvGrpSpPr>
          <p:grpSpPr>
            <a:xfrm>
              <a:off x="7732209" y="1705565"/>
              <a:ext cx="616210" cy="560011"/>
              <a:chOff x="4562200" y="4968250"/>
              <a:chExt cx="549550" cy="499475"/>
            </a:xfrm>
          </p:grpSpPr>
          <p:sp>
            <p:nvSpPr>
              <p:cNvPr id="694" name="Google Shape;694;p18"/>
              <p:cNvSpPr/>
              <p:nvPr/>
            </p:nvSpPr>
            <p:spPr>
              <a:xfrm>
                <a:off x="4842450" y="5242400"/>
                <a:ext cx="213125" cy="225325"/>
              </a:xfrm>
              <a:custGeom>
                <a:avLst/>
                <a:gdLst/>
                <a:ahLst/>
                <a:cxnLst/>
                <a:rect l="l" t="t" r="r" b="b"/>
                <a:pathLst>
                  <a:path w="8525" h="9013" extrusionOk="0">
                    <a:moveTo>
                      <a:pt x="8524" y="1"/>
                    </a:moveTo>
                    <a:lnTo>
                      <a:pt x="2272" y="3542"/>
                    </a:lnTo>
                    <a:lnTo>
                      <a:pt x="2150" y="3591"/>
                    </a:lnTo>
                    <a:lnTo>
                      <a:pt x="2028" y="3615"/>
                    </a:lnTo>
                    <a:lnTo>
                      <a:pt x="1906" y="3591"/>
                    </a:lnTo>
                    <a:lnTo>
                      <a:pt x="1808" y="3566"/>
                    </a:lnTo>
                    <a:lnTo>
                      <a:pt x="1735" y="3517"/>
                    </a:lnTo>
                    <a:lnTo>
                      <a:pt x="1662" y="3444"/>
                    </a:lnTo>
                    <a:lnTo>
                      <a:pt x="1588" y="3371"/>
                    </a:lnTo>
                    <a:lnTo>
                      <a:pt x="1" y="440"/>
                    </a:lnTo>
                    <a:lnTo>
                      <a:pt x="1" y="9013"/>
                    </a:lnTo>
                    <a:lnTo>
                      <a:pt x="8524" y="4104"/>
                    </a:lnTo>
                    <a:lnTo>
                      <a:pt x="8524" y="1"/>
                    </a:lnTo>
                    <a:close/>
                  </a:path>
                </a:pathLst>
              </a:custGeom>
              <a:solidFill>
                <a:schemeClr val="accent3"/>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695" name="Google Shape;695;p18"/>
              <p:cNvSpPr/>
              <p:nvPr/>
            </p:nvSpPr>
            <p:spPr>
              <a:xfrm>
                <a:off x="4617775" y="5241800"/>
                <a:ext cx="212500" cy="225925"/>
              </a:xfrm>
              <a:custGeom>
                <a:avLst/>
                <a:gdLst/>
                <a:ahLst/>
                <a:cxnLst/>
                <a:rect l="l" t="t" r="r" b="b"/>
                <a:pathLst>
                  <a:path w="8500" h="9037" extrusionOk="0">
                    <a:moveTo>
                      <a:pt x="0" y="0"/>
                    </a:moveTo>
                    <a:lnTo>
                      <a:pt x="0" y="4128"/>
                    </a:lnTo>
                    <a:lnTo>
                      <a:pt x="8499" y="9037"/>
                    </a:lnTo>
                    <a:lnTo>
                      <a:pt x="8499" y="586"/>
                    </a:lnTo>
                    <a:lnTo>
                      <a:pt x="6961" y="3395"/>
                    </a:lnTo>
                    <a:lnTo>
                      <a:pt x="6887" y="3468"/>
                    </a:lnTo>
                    <a:lnTo>
                      <a:pt x="6814" y="3541"/>
                    </a:lnTo>
                    <a:lnTo>
                      <a:pt x="6741" y="3590"/>
                    </a:lnTo>
                    <a:lnTo>
                      <a:pt x="6643" y="3615"/>
                    </a:lnTo>
                    <a:lnTo>
                      <a:pt x="6521" y="3639"/>
                    </a:lnTo>
                    <a:lnTo>
                      <a:pt x="6399" y="3615"/>
                    </a:lnTo>
                    <a:lnTo>
                      <a:pt x="6277" y="3566"/>
                    </a:lnTo>
                    <a:lnTo>
                      <a:pt x="0" y="0"/>
                    </a:lnTo>
                    <a:close/>
                  </a:path>
                </a:pathLst>
              </a:custGeom>
              <a:solidFill>
                <a:schemeClr val="accent3"/>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696" name="Google Shape;696;p18"/>
              <p:cNvSpPr/>
              <p:nvPr/>
            </p:nvSpPr>
            <p:spPr>
              <a:xfrm>
                <a:off x="4631200" y="4968250"/>
                <a:ext cx="411550" cy="236325"/>
              </a:xfrm>
              <a:custGeom>
                <a:avLst/>
                <a:gdLst/>
                <a:ahLst/>
                <a:cxnLst/>
                <a:rect l="l" t="t" r="r" b="b"/>
                <a:pathLst>
                  <a:path w="16462" h="9453" extrusionOk="0">
                    <a:moveTo>
                      <a:pt x="8182" y="1"/>
                    </a:moveTo>
                    <a:lnTo>
                      <a:pt x="0" y="4763"/>
                    </a:lnTo>
                    <a:lnTo>
                      <a:pt x="8231" y="9452"/>
                    </a:lnTo>
                    <a:lnTo>
                      <a:pt x="16462" y="4763"/>
                    </a:lnTo>
                    <a:lnTo>
                      <a:pt x="8182" y="1"/>
                    </a:lnTo>
                    <a:close/>
                  </a:path>
                </a:pathLst>
              </a:custGeom>
              <a:solidFill>
                <a:schemeClr val="accent3"/>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697" name="Google Shape;697;p18"/>
              <p:cNvSpPr/>
              <p:nvPr/>
            </p:nvSpPr>
            <p:spPr>
              <a:xfrm>
                <a:off x="4562200" y="5094025"/>
                <a:ext cx="274800" cy="226550"/>
              </a:xfrm>
              <a:custGeom>
                <a:avLst/>
                <a:gdLst/>
                <a:ahLst/>
                <a:cxnLst/>
                <a:rect l="l" t="t" r="r" b="b"/>
                <a:pathLst>
                  <a:path w="10992" h="9062" extrusionOk="0">
                    <a:moveTo>
                      <a:pt x="2248" y="1"/>
                    </a:moveTo>
                    <a:lnTo>
                      <a:pt x="1" y="4079"/>
                    </a:lnTo>
                    <a:lnTo>
                      <a:pt x="8744" y="9062"/>
                    </a:lnTo>
                    <a:lnTo>
                      <a:pt x="10991" y="4983"/>
                    </a:lnTo>
                    <a:lnTo>
                      <a:pt x="2248" y="1"/>
                    </a:lnTo>
                    <a:close/>
                  </a:path>
                </a:pathLst>
              </a:custGeom>
              <a:solidFill>
                <a:schemeClr val="accent3"/>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698" name="Google Shape;698;p18"/>
              <p:cNvSpPr/>
              <p:nvPr/>
            </p:nvSpPr>
            <p:spPr>
              <a:xfrm>
                <a:off x="4836975" y="5094025"/>
                <a:ext cx="274775" cy="226550"/>
              </a:xfrm>
              <a:custGeom>
                <a:avLst/>
                <a:gdLst/>
                <a:ahLst/>
                <a:cxnLst/>
                <a:rect l="l" t="t" r="r" b="b"/>
                <a:pathLst>
                  <a:path w="10991" h="9062" extrusionOk="0">
                    <a:moveTo>
                      <a:pt x="8743" y="1"/>
                    </a:moveTo>
                    <a:lnTo>
                      <a:pt x="0" y="4983"/>
                    </a:lnTo>
                    <a:lnTo>
                      <a:pt x="2247" y="9062"/>
                    </a:lnTo>
                    <a:lnTo>
                      <a:pt x="10990" y="4079"/>
                    </a:lnTo>
                    <a:lnTo>
                      <a:pt x="8743" y="1"/>
                    </a:lnTo>
                    <a:close/>
                  </a:path>
                </a:pathLst>
              </a:custGeom>
              <a:solidFill>
                <a:schemeClr val="accent3"/>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grpSp>
      </p:grpSp>
      <p:grpSp>
        <p:nvGrpSpPr>
          <p:cNvPr id="699" name="Google Shape;699;p18"/>
          <p:cNvGrpSpPr/>
          <p:nvPr/>
        </p:nvGrpSpPr>
        <p:grpSpPr>
          <a:xfrm>
            <a:off x="7096227" y="3484409"/>
            <a:ext cx="1028221" cy="560030"/>
            <a:chOff x="7384567" y="3672633"/>
            <a:chExt cx="1028221" cy="560030"/>
          </a:xfrm>
        </p:grpSpPr>
        <p:grpSp>
          <p:nvGrpSpPr>
            <p:cNvPr id="700" name="Google Shape;700;p18"/>
            <p:cNvGrpSpPr/>
            <p:nvPr/>
          </p:nvGrpSpPr>
          <p:grpSpPr>
            <a:xfrm>
              <a:off x="7864072" y="3672649"/>
              <a:ext cx="548716" cy="560015"/>
              <a:chOff x="3955900" y="2984500"/>
              <a:chExt cx="414000" cy="422525"/>
            </a:xfrm>
          </p:grpSpPr>
          <p:sp>
            <p:nvSpPr>
              <p:cNvPr id="701" name="Google Shape;701;p18"/>
              <p:cNvSpPr/>
              <p:nvPr/>
            </p:nvSpPr>
            <p:spPr>
              <a:xfrm>
                <a:off x="3955900" y="2984500"/>
                <a:ext cx="315700" cy="315675"/>
              </a:xfrm>
              <a:custGeom>
                <a:avLst/>
                <a:gdLst/>
                <a:ahLst/>
                <a:cxnLst/>
                <a:rect l="l" t="t" r="r" b="b"/>
                <a:pathLst>
                  <a:path w="12628" h="12627" extrusionOk="0">
                    <a:moveTo>
                      <a:pt x="6302" y="977"/>
                    </a:moveTo>
                    <a:lnTo>
                      <a:pt x="6863" y="1026"/>
                    </a:lnTo>
                    <a:lnTo>
                      <a:pt x="7376" y="1099"/>
                    </a:lnTo>
                    <a:lnTo>
                      <a:pt x="7889" y="1221"/>
                    </a:lnTo>
                    <a:lnTo>
                      <a:pt x="8378" y="1417"/>
                    </a:lnTo>
                    <a:lnTo>
                      <a:pt x="8842" y="1636"/>
                    </a:lnTo>
                    <a:lnTo>
                      <a:pt x="9281" y="1905"/>
                    </a:lnTo>
                    <a:lnTo>
                      <a:pt x="9697" y="2198"/>
                    </a:lnTo>
                    <a:lnTo>
                      <a:pt x="10087" y="2540"/>
                    </a:lnTo>
                    <a:lnTo>
                      <a:pt x="10429" y="2931"/>
                    </a:lnTo>
                    <a:lnTo>
                      <a:pt x="10722" y="3346"/>
                    </a:lnTo>
                    <a:lnTo>
                      <a:pt x="10991" y="3786"/>
                    </a:lnTo>
                    <a:lnTo>
                      <a:pt x="11211" y="4250"/>
                    </a:lnTo>
                    <a:lnTo>
                      <a:pt x="11406" y="4738"/>
                    </a:lnTo>
                    <a:lnTo>
                      <a:pt x="11528" y="5251"/>
                    </a:lnTo>
                    <a:lnTo>
                      <a:pt x="11626" y="5764"/>
                    </a:lnTo>
                    <a:lnTo>
                      <a:pt x="11650" y="6326"/>
                    </a:lnTo>
                    <a:lnTo>
                      <a:pt x="11626" y="6863"/>
                    </a:lnTo>
                    <a:lnTo>
                      <a:pt x="11528" y="7400"/>
                    </a:lnTo>
                    <a:lnTo>
                      <a:pt x="11406" y="7913"/>
                    </a:lnTo>
                    <a:lnTo>
                      <a:pt x="11211" y="8402"/>
                    </a:lnTo>
                    <a:lnTo>
                      <a:pt x="10991" y="8866"/>
                    </a:lnTo>
                    <a:lnTo>
                      <a:pt x="10722" y="9305"/>
                    </a:lnTo>
                    <a:lnTo>
                      <a:pt x="10429" y="9696"/>
                    </a:lnTo>
                    <a:lnTo>
                      <a:pt x="10087" y="10087"/>
                    </a:lnTo>
                    <a:lnTo>
                      <a:pt x="9697" y="10429"/>
                    </a:lnTo>
                    <a:lnTo>
                      <a:pt x="9281" y="10746"/>
                    </a:lnTo>
                    <a:lnTo>
                      <a:pt x="8842" y="11015"/>
                    </a:lnTo>
                    <a:lnTo>
                      <a:pt x="8378" y="11235"/>
                    </a:lnTo>
                    <a:lnTo>
                      <a:pt x="7889" y="11406"/>
                    </a:lnTo>
                    <a:lnTo>
                      <a:pt x="7376" y="11552"/>
                    </a:lnTo>
                    <a:lnTo>
                      <a:pt x="6863" y="11625"/>
                    </a:lnTo>
                    <a:lnTo>
                      <a:pt x="6302" y="11650"/>
                    </a:lnTo>
                    <a:lnTo>
                      <a:pt x="5764" y="11625"/>
                    </a:lnTo>
                    <a:lnTo>
                      <a:pt x="5227" y="11552"/>
                    </a:lnTo>
                    <a:lnTo>
                      <a:pt x="4714" y="11406"/>
                    </a:lnTo>
                    <a:lnTo>
                      <a:pt x="4226" y="11235"/>
                    </a:lnTo>
                    <a:lnTo>
                      <a:pt x="3762" y="11015"/>
                    </a:lnTo>
                    <a:lnTo>
                      <a:pt x="3322" y="10746"/>
                    </a:lnTo>
                    <a:lnTo>
                      <a:pt x="2931" y="10429"/>
                    </a:lnTo>
                    <a:lnTo>
                      <a:pt x="2541" y="10087"/>
                    </a:lnTo>
                    <a:lnTo>
                      <a:pt x="2199" y="9696"/>
                    </a:lnTo>
                    <a:lnTo>
                      <a:pt x="1881" y="9305"/>
                    </a:lnTo>
                    <a:lnTo>
                      <a:pt x="1613" y="8866"/>
                    </a:lnTo>
                    <a:lnTo>
                      <a:pt x="1393" y="8402"/>
                    </a:lnTo>
                    <a:lnTo>
                      <a:pt x="1222" y="7913"/>
                    </a:lnTo>
                    <a:lnTo>
                      <a:pt x="1075" y="7400"/>
                    </a:lnTo>
                    <a:lnTo>
                      <a:pt x="1002" y="6863"/>
                    </a:lnTo>
                    <a:lnTo>
                      <a:pt x="978" y="6326"/>
                    </a:lnTo>
                    <a:lnTo>
                      <a:pt x="1002" y="5764"/>
                    </a:lnTo>
                    <a:lnTo>
                      <a:pt x="1075" y="5251"/>
                    </a:lnTo>
                    <a:lnTo>
                      <a:pt x="1222" y="4738"/>
                    </a:lnTo>
                    <a:lnTo>
                      <a:pt x="1393" y="4250"/>
                    </a:lnTo>
                    <a:lnTo>
                      <a:pt x="1613" y="3786"/>
                    </a:lnTo>
                    <a:lnTo>
                      <a:pt x="1881" y="3346"/>
                    </a:lnTo>
                    <a:lnTo>
                      <a:pt x="2199" y="2931"/>
                    </a:lnTo>
                    <a:lnTo>
                      <a:pt x="2541" y="2540"/>
                    </a:lnTo>
                    <a:lnTo>
                      <a:pt x="2931" y="2198"/>
                    </a:lnTo>
                    <a:lnTo>
                      <a:pt x="3322" y="1905"/>
                    </a:lnTo>
                    <a:lnTo>
                      <a:pt x="3762" y="1636"/>
                    </a:lnTo>
                    <a:lnTo>
                      <a:pt x="4226" y="1417"/>
                    </a:lnTo>
                    <a:lnTo>
                      <a:pt x="4714" y="1221"/>
                    </a:lnTo>
                    <a:lnTo>
                      <a:pt x="5227" y="1099"/>
                    </a:lnTo>
                    <a:lnTo>
                      <a:pt x="5764" y="1026"/>
                    </a:lnTo>
                    <a:lnTo>
                      <a:pt x="6302" y="977"/>
                    </a:lnTo>
                    <a:close/>
                    <a:moveTo>
                      <a:pt x="6302" y="0"/>
                    </a:moveTo>
                    <a:lnTo>
                      <a:pt x="5984" y="24"/>
                    </a:lnTo>
                    <a:lnTo>
                      <a:pt x="5667" y="49"/>
                    </a:lnTo>
                    <a:lnTo>
                      <a:pt x="5349" y="73"/>
                    </a:lnTo>
                    <a:lnTo>
                      <a:pt x="5032" y="147"/>
                    </a:lnTo>
                    <a:lnTo>
                      <a:pt x="4739" y="220"/>
                    </a:lnTo>
                    <a:lnTo>
                      <a:pt x="4446" y="293"/>
                    </a:lnTo>
                    <a:lnTo>
                      <a:pt x="4153" y="391"/>
                    </a:lnTo>
                    <a:lnTo>
                      <a:pt x="3859" y="513"/>
                    </a:lnTo>
                    <a:lnTo>
                      <a:pt x="3566" y="635"/>
                    </a:lnTo>
                    <a:lnTo>
                      <a:pt x="3298" y="782"/>
                    </a:lnTo>
                    <a:lnTo>
                      <a:pt x="3029" y="928"/>
                    </a:lnTo>
                    <a:lnTo>
                      <a:pt x="2785" y="1075"/>
                    </a:lnTo>
                    <a:lnTo>
                      <a:pt x="2296" y="1441"/>
                    </a:lnTo>
                    <a:lnTo>
                      <a:pt x="1857" y="1856"/>
                    </a:lnTo>
                    <a:lnTo>
                      <a:pt x="1442" y="2296"/>
                    </a:lnTo>
                    <a:lnTo>
                      <a:pt x="1075" y="2784"/>
                    </a:lnTo>
                    <a:lnTo>
                      <a:pt x="904" y="3053"/>
                    </a:lnTo>
                    <a:lnTo>
                      <a:pt x="758" y="3322"/>
                    </a:lnTo>
                    <a:lnTo>
                      <a:pt x="611" y="3590"/>
                    </a:lnTo>
                    <a:lnTo>
                      <a:pt x="489" y="3859"/>
                    </a:lnTo>
                    <a:lnTo>
                      <a:pt x="391" y="4152"/>
                    </a:lnTo>
                    <a:lnTo>
                      <a:pt x="294" y="4445"/>
                    </a:lnTo>
                    <a:lnTo>
                      <a:pt x="196" y="4738"/>
                    </a:lnTo>
                    <a:lnTo>
                      <a:pt x="123" y="5056"/>
                    </a:lnTo>
                    <a:lnTo>
                      <a:pt x="74" y="5349"/>
                    </a:lnTo>
                    <a:lnTo>
                      <a:pt x="25" y="5666"/>
                    </a:lnTo>
                    <a:lnTo>
                      <a:pt x="1" y="5984"/>
                    </a:lnTo>
                    <a:lnTo>
                      <a:pt x="1" y="6326"/>
                    </a:lnTo>
                    <a:lnTo>
                      <a:pt x="1" y="6643"/>
                    </a:lnTo>
                    <a:lnTo>
                      <a:pt x="25" y="6961"/>
                    </a:lnTo>
                    <a:lnTo>
                      <a:pt x="74" y="7278"/>
                    </a:lnTo>
                    <a:lnTo>
                      <a:pt x="123" y="7596"/>
                    </a:lnTo>
                    <a:lnTo>
                      <a:pt x="196" y="7889"/>
                    </a:lnTo>
                    <a:lnTo>
                      <a:pt x="294" y="8206"/>
                    </a:lnTo>
                    <a:lnTo>
                      <a:pt x="391" y="8499"/>
                    </a:lnTo>
                    <a:lnTo>
                      <a:pt x="489" y="8768"/>
                    </a:lnTo>
                    <a:lnTo>
                      <a:pt x="611" y="9061"/>
                    </a:lnTo>
                    <a:lnTo>
                      <a:pt x="758" y="9330"/>
                    </a:lnTo>
                    <a:lnTo>
                      <a:pt x="904" y="9598"/>
                    </a:lnTo>
                    <a:lnTo>
                      <a:pt x="1075" y="9843"/>
                    </a:lnTo>
                    <a:lnTo>
                      <a:pt x="1442" y="10331"/>
                    </a:lnTo>
                    <a:lnTo>
                      <a:pt x="1857" y="10771"/>
                    </a:lnTo>
                    <a:lnTo>
                      <a:pt x="2296" y="11186"/>
                    </a:lnTo>
                    <a:lnTo>
                      <a:pt x="2785" y="11552"/>
                    </a:lnTo>
                    <a:lnTo>
                      <a:pt x="3029" y="11723"/>
                    </a:lnTo>
                    <a:lnTo>
                      <a:pt x="3298" y="11870"/>
                    </a:lnTo>
                    <a:lnTo>
                      <a:pt x="3566" y="12016"/>
                    </a:lnTo>
                    <a:lnTo>
                      <a:pt x="3859" y="12138"/>
                    </a:lnTo>
                    <a:lnTo>
                      <a:pt x="4153" y="12236"/>
                    </a:lnTo>
                    <a:lnTo>
                      <a:pt x="4446" y="12334"/>
                    </a:lnTo>
                    <a:lnTo>
                      <a:pt x="4739" y="12431"/>
                    </a:lnTo>
                    <a:lnTo>
                      <a:pt x="5032" y="12505"/>
                    </a:lnTo>
                    <a:lnTo>
                      <a:pt x="5349" y="12553"/>
                    </a:lnTo>
                    <a:lnTo>
                      <a:pt x="5667" y="12602"/>
                    </a:lnTo>
                    <a:lnTo>
                      <a:pt x="5984" y="12627"/>
                    </a:lnTo>
                    <a:lnTo>
                      <a:pt x="6644" y="12627"/>
                    </a:lnTo>
                    <a:lnTo>
                      <a:pt x="6961" y="12602"/>
                    </a:lnTo>
                    <a:lnTo>
                      <a:pt x="7279" y="12553"/>
                    </a:lnTo>
                    <a:lnTo>
                      <a:pt x="7572" y="12505"/>
                    </a:lnTo>
                    <a:lnTo>
                      <a:pt x="7889" y="12431"/>
                    </a:lnTo>
                    <a:lnTo>
                      <a:pt x="8182" y="12334"/>
                    </a:lnTo>
                    <a:lnTo>
                      <a:pt x="8475" y="12236"/>
                    </a:lnTo>
                    <a:lnTo>
                      <a:pt x="8768" y="12138"/>
                    </a:lnTo>
                    <a:lnTo>
                      <a:pt x="9037" y="12016"/>
                    </a:lnTo>
                    <a:lnTo>
                      <a:pt x="9306" y="11870"/>
                    </a:lnTo>
                    <a:lnTo>
                      <a:pt x="9574" y="11723"/>
                    </a:lnTo>
                    <a:lnTo>
                      <a:pt x="9843" y="11552"/>
                    </a:lnTo>
                    <a:lnTo>
                      <a:pt x="10332" y="11186"/>
                    </a:lnTo>
                    <a:lnTo>
                      <a:pt x="10771" y="10771"/>
                    </a:lnTo>
                    <a:lnTo>
                      <a:pt x="11186" y="10331"/>
                    </a:lnTo>
                    <a:lnTo>
                      <a:pt x="11553" y="9843"/>
                    </a:lnTo>
                    <a:lnTo>
                      <a:pt x="11699" y="9598"/>
                    </a:lnTo>
                    <a:lnTo>
                      <a:pt x="11846" y="9330"/>
                    </a:lnTo>
                    <a:lnTo>
                      <a:pt x="11992" y="9061"/>
                    </a:lnTo>
                    <a:lnTo>
                      <a:pt x="12114" y="8768"/>
                    </a:lnTo>
                    <a:lnTo>
                      <a:pt x="12237" y="8499"/>
                    </a:lnTo>
                    <a:lnTo>
                      <a:pt x="12334" y="8206"/>
                    </a:lnTo>
                    <a:lnTo>
                      <a:pt x="12432" y="7889"/>
                    </a:lnTo>
                    <a:lnTo>
                      <a:pt x="12481" y="7596"/>
                    </a:lnTo>
                    <a:lnTo>
                      <a:pt x="12554" y="7278"/>
                    </a:lnTo>
                    <a:lnTo>
                      <a:pt x="12578" y="6961"/>
                    </a:lnTo>
                    <a:lnTo>
                      <a:pt x="12603" y="6643"/>
                    </a:lnTo>
                    <a:lnTo>
                      <a:pt x="12627" y="6326"/>
                    </a:lnTo>
                    <a:lnTo>
                      <a:pt x="12603" y="5984"/>
                    </a:lnTo>
                    <a:lnTo>
                      <a:pt x="12578" y="5666"/>
                    </a:lnTo>
                    <a:lnTo>
                      <a:pt x="12554" y="5349"/>
                    </a:lnTo>
                    <a:lnTo>
                      <a:pt x="12481" y="5056"/>
                    </a:lnTo>
                    <a:lnTo>
                      <a:pt x="12432" y="4738"/>
                    </a:lnTo>
                    <a:lnTo>
                      <a:pt x="12334" y="4445"/>
                    </a:lnTo>
                    <a:lnTo>
                      <a:pt x="12237" y="4152"/>
                    </a:lnTo>
                    <a:lnTo>
                      <a:pt x="12114" y="3859"/>
                    </a:lnTo>
                    <a:lnTo>
                      <a:pt x="11992" y="3590"/>
                    </a:lnTo>
                    <a:lnTo>
                      <a:pt x="11846" y="3322"/>
                    </a:lnTo>
                    <a:lnTo>
                      <a:pt x="11699" y="3053"/>
                    </a:lnTo>
                    <a:lnTo>
                      <a:pt x="11553" y="2784"/>
                    </a:lnTo>
                    <a:lnTo>
                      <a:pt x="11186" y="2296"/>
                    </a:lnTo>
                    <a:lnTo>
                      <a:pt x="10771" y="1856"/>
                    </a:lnTo>
                    <a:lnTo>
                      <a:pt x="10332" y="1441"/>
                    </a:lnTo>
                    <a:lnTo>
                      <a:pt x="9843" y="1075"/>
                    </a:lnTo>
                    <a:lnTo>
                      <a:pt x="9574" y="928"/>
                    </a:lnTo>
                    <a:lnTo>
                      <a:pt x="9306" y="782"/>
                    </a:lnTo>
                    <a:lnTo>
                      <a:pt x="9037" y="635"/>
                    </a:lnTo>
                    <a:lnTo>
                      <a:pt x="8768" y="513"/>
                    </a:lnTo>
                    <a:lnTo>
                      <a:pt x="8475" y="391"/>
                    </a:lnTo>
                    <a:lnTo>
                      <a:pt x="8182" y="293"/>
                    </a:lnTo>
                    <a:lnTo>
                      <a:pt x="7889" y="220"/>
                    </a:lnTo>
                    <a:lnTo>
                      <a:pt x="7572" y="147"/>
                    </a:lnTo>
                    <a:lnTo>
                      <a:pt x="7279" y="73"/>
                    </a:lnTo>
                    <a:lnTo>
                      <a:pt x="6961" y="49"/>
                    </a:lnTo>
                    <a:lnTo>
                      <a:pt x="6644" y="24"/>
                    </a:lnTo>
                    <a:lnTo>
                      <a:pt x="6302" y="0"/>
                    </a:lnTo>
                    <a:close/>
                  </a:path>
                </a:pathLst>
              </a:custGeom>
              <a:solidFill>
                <a:schemeClr val="accent4"/>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702" name="Google Shape;702;p18"/>
              <p:cNvSpPr/>
              <p:nvPr/>
            </p:nvSpPr>
            <p:spPr>
              <a:xfrm>
                <a:off x="3992525" y="3021125"/>
                <a:ext cx="242425" cy="242425"/>
              </a:xfrm>
              <a:custGeom>
                <a:avLst/>
                <a:gdLst/>
                <a:ahLst/>
                <a:cxnLst/>
                <a:rect l="l" t="t" r="r" b="b"/>
                <a:pathLst>
                  <a:path w="9697" h="9697" extrusionOk="0">
                    <a:moveTo>
                      <a:pt x="4934" y="1466"/>
                    </a:moveTo>
                    <a:lnTo>
                      <a:pt x="5008" y="1490"/>
                    </a:lnTo>
                    <a:lnTo>
                      <a:pt x="5081" y="1539"/>
                    </a:lnTo>
                    <a:lnTo>
                      <a:pt x="5154" y="1588"/>
                    </a:lnTo>
                    <a:lnTo>
                      <a:pt x="5203" y="1637"/>
                    </a:lnTo>
                    <a:lnTo>
                      <a:pt x="5252" y="1734"/>
                    </a:lnTo>
                    <a:lnTo>
                      <a:pt x="5276" y="1808"/>
                    </a:lnTo>
                    <a:lnTo>
                      <a:pt x="5276" y="1905"/>
                    </a:lnTo>
                    <a:lnTo>
                      <a:pt x="5276" y="1979"/>
                    </a:lnTo>
                    <a:lnTo>
                      <a:pt x="5252" y="2076"/>
                    </a:lnTo>
                    <a:lnTo>
                      <a:pt x="5203" y="2150"/>
                    </a:lnTo>
                    <a:lnTo>
                      <a:pt x="5154" y="2198"/>
                    </a:lnTo>
                    <a:lnTo>
                      <a:pt x="5081" y="2247"/>
                    </a:lnTo>
                    <a:lnTo>
                      <a:pt x="5008" y="2296"/>
                    </a:lnTo>
                    <a:lnTo>
                      <a:pt x="4934" y="2321"/>
                    </a:lnTo>
                    <a:lnTo>
                      <a:pt x="4837" y="2345"/>
                    </a:lnTo>
                    <a:lnTo>
                      <a:pt x="4593" y="2345"/>
                    </a:lnTo>
                    <a:lnTo>
                      <a:pt x="4348" y="2394"/>
                    </a:lnTo>
                    <a:lnTo>
                      <a:pt x="4104" y="2443"/>
                    </a:lnTo>
                    <a:lnTo>
                      <a:pt x="3860" y="2540"/>
                    </a:lnTo>
                    <a:lnTo>
                      <a:pt x="3640" y="2638"/>
                    </a:lnTo>
                    <a:lnTo>
                      <a:pt x="3445" y="2760"/>
                    </a:lnTo>
                    <a:lnTo>
                      <a:pt x="3249" y="2907"/>
                    </a:lnTo>
                    <a:lnTo>
                      <a:pt x="3054" y="3078"/>
                    </a:lnTo>
                    <a:lnTo>
                      <a:pt x="2907" y="3249"/>
                    </a:lnTo>
                    <a:lnTo>
                      <a:pt x="2761" y="3444"/>
                    </a:lnTo>
                    <a:lnTo>
                      <a:pt x="2639" y="3664"/>
                    </a:lnTo>
                    <a:lnTo>
                      <a:pt x="2517" y="3884"/>
                    </a:lnTo>
                    <a:lnTo>
                      <a:pt x="2443" y="4103"/>
                    </a:lnTo>
                    <a:lnTo>
                      <a:pt x="2370" y="4348"/>
                    </a:lnTo>
                    <a:lnTo>
                      <a:pt x="2346" y="4592"/>
                    </a:lnTo>
                    <a:lnTo>
                      <a:pt x="2321" y="4861"/>
                    </a:lnTo>
                    <a:lnTo>
                      <a:pt x="2321" y="4934"/>
                    </a:lnTo>
                    <a:lnTo>
                      <a:pt x="2297" y="5032"/>
                    </a:lnTo>
                    <a:lnTo>
                      <a:pt x="2248" y="5105"/>
                    </a:lnTo>
                    <a:lnTo>
                      <a:pt x="2199" y="5154"/>
                    </a:lnTo>
                    <a:lnTo>
                      <a:pt x="2126" y="5227"/>
                    </a:lnTo>
                    <a:lnTo>
                      <a:pt x="2053" y="5251"/>
                    </a:lnTo>
                    <a:lnTo>
                      <a:pt x="1979" y="5276"/>
                    </a:lnTo>
                    <a:lnTo>
                      <a:pt x="1882" y="5300"/>
                    </a:lnTo>
                    <a:lnTo>
                      <a:pt x="1808" y="5276"/>
                    </a:lnTo>
                    <a:lnTo>
                      <a:pt x="1711" y="5251"/>
                    </a:lnTo>
                    <a:lnTo>
                      <a:pt x="1637" y="5227"/>
                    </a:lnTo>
                    <a:lnTo>
                      <a:pt x="1564" y="5154"/>
                    </a:lnTo>
                    <a:lnTo>
                      <a:pt x="1515" y="5105"/>
                    </a:lnTo>
                    <a:lnTo>
                      <a:pt x="1491" y="5032"/>
                    </a:lnTo>
                    <a:lnTo>
                      <a:pt x="1466" y="4934"/>
                    </a:lnTo>
                    <a:lnTo>
                      <a:pt x="1442" y="4861"/>
                    </a:lnTo>
                    <a:lnTo>
                      <a:pt x="1466" y="4494"/>
                    </a:lnTo>
                    <a:lnTo>
                      <a:pt x="1515" y="4177"/>
                    </a:lnTo>
                    <a:lnTo>
                      <a:pt x="1588" y="3835"/>
                    </a:lnTo>
                    <a:lnTo>
                      <a:pt x="1711" y="3542"/>
                    </a:lnTo>
                    <a:lnTo>
                      <a:pt x="1857" y="3224"/>
                    </a:lnTo>
                    <a:lnTo>
                      <a:pt x="2028" y="2956"/>
                    </a:lnTo>
                    <a:lnTo>
                      <a:pt x="2223" y="2687"/>
                    </a:lnTo>
                    <a:lnTo>
                      <a:pt x="2443" y="2443"/>
                    </a:lnTo>
                    <a:lnTo>
                      <a:pt x="2688" y="2223"/>
                    </a:lnTo>
                    <a:lnTo>
                      <a:pt x="2956" y="2028"/>
                    </a:lnTo>
                    <a:lnTo>
                      <a:pt x="3225" y="1857"/>
                    </a:lnTo>
                    <a:lnTo>
                      <a:pt x="3518" y="1710"/>
                    </a:lnTo>
                    <a:lnTo>
                      <a:pt x="3835" y="1612"/>
                    </a:lnTo>
                    <a:lnTo>
                      <a:pt x="4153" y="1515"/>
                    </a:lnTo>
                    <a:lnTo>
                      <a:pt x="4495" y="1466"/>
                    </a:lnTo>
                    <a:close/>
                    <a:moveTo>
                      <a:pt x="4837" y="0"/>
                    </a:moveTo>
                    <a:lnTo>
                      <a:pt x="4348" y="25"/>
                    </a:lnTo>
                    <a:lnTo>
                      <a:pt x="3860" y="98"/>
                    </a:lnTo>
                    <a:lnTo>
                      <a:pt x="3396" y="220"/>
                    </a:lnTo>
                    <a:lnTo>
                      <a:pt x="2956" y="391"/>
                    </a:lnTo>
                    <a:lnTo>
                      <a:pt x="2541" y="587"/>
                    </a:lnTo>
                    <a:lnTo>
                      <a:pt x="2150" y="831"/>
                    </a:lnTo>
                    <a:lnTo>
                      <a:pt x="1759" y="1124"/>
                    </a:lnTo>
                    <a:lnTo>
                      <a:pt x="1418" y="1441"/>
                    </a:lnTo>
                    <a:lnTo>
                      <a:pt x="1100" y="1783"/>
                    </a:lnTo>
                    <a:lnTo>
                      <a:pt x="831" y="2150"/>
                    </a:lnTo>
                    <a:lnTo>
                      <a:pt x="587" y="2540"/>
                    </a:lnTo>
                    <a:lnTo>
                      <a:pt x="392" y="2980"/>
                    </a:lnTo>
                    <a:lnTo>
                      <a:pt x="221" y="3420"/>
                    </a:lnTo>
                    <a:lnTo>
                      <a:pt x="99" y="3884"/>
                    </a:lnTo>
                    <a:lnTo>
                      <a:pt x="25" y="4348"/>
                    </a:lnTo>
                    <a:lnTo>
                      <a:pt x="1" y="4861"/>
                    </a:lnTo>
                    <a:lnTo>
                      <a:pt x="25" y="5349"/>
                    </a:lnTo>
                    <a:lnTo>
                      <a:pt x="99" y="5838"/>
                    </a:lnTo>
                    <a:lnTo>
                      <a:pt x="221" y="6302"/>
                    </a:lnTo>
                    <a:lnTo>
                      <a:pt x="392" y="6741"/>
                    </a:lnTo>
                    <a:lnTo>
                      <a:pt x="587" y="7156"/>
                    </a:lnTo>
                    <a:lnTo>
                      <a:pt x="831" y="7547"/>
                    </a:lnTo>
                    <a:lnTo>
                      <a:pt x="1100" y="7938"/>
                    </a:lnTo>
                    <a:lnTo>
                      <a:pt x="1418" y="8280"/>
                    </a:lnTo>
                    <a:lnTo>
                      <a:pt x="1759" y="8597"/>
                    </a:lnTo>
                    <a:lnTo>
                      <a:pt x="2150" y="8866"/>
                    </a:lnTo>
                    <a:lnTo>
                      <a:pt x="2541" y="9110"/>
                    </a:lnTo>
                    <a:lnTo>
                      <a:pt x="2956" y="9306"/>
                    </a:lnTo>
                    <a:lnTo>
                      <a:pt x="3396" y="9477"/>
                    </a:lnTo>
                    <a:lnTo>
                      <a:pt x="3860" y="9599"/>
                    </a:lnTo>
                    <a:lnTo>
                      <a:pt x="4348" y="9672"/>
                    </a:lnTo>
                    <a:lnTo>
                      <a:pt x="4837" y="9696"/>
                    </a:lnTo>
                    <a:lnTo>
                      <a:pt x="5350" y="9672"/>
                    </a:lnTo>
                    <a:lnTo>
                      <a:pt x="5814" y="9599"/>
                    </a:lnTo>
                    <a:lnTo>
                      <a:pt x="6278" y="9477"/>
                    </a:lnTo>
                    <a:lnTo>
                      <a:pt x="6717" y="9306"/>
                    </a:lnTo>
                    <a:lnTo>
                      <a:pt x="7157" y="9110"/>
                    </a:lnTo>
                    <a:lnTo>
                      <a:pt x="7548" y="8866"/>
                    </a:lnTo>
                    <a:lnTo>
                      <a:pt x="7914" y="8597"/>
                    </a:lnTo>
                    <a:lnTo>
                      <a:pt x="8256" y="8280"/>
                    </a:lnTo>
                    <a:lnTo>
                      <a:pt x="8573" y="7938"/>
                    </a:lnTo>
                    <a:lnTo>
                      <a:pt x="8867" y="7547"/>
                    </a:lnTo>
                    <a:lnTo>
                      <a:pt x="9111" y="7156"/>
                    </a:lnTo>
                    <a:lnTo>
                      <a:pt x="9306" y="6741"/>
                    </a:lnTo>
                    <a:lnTo>
                      <a:pt x="9477" y="6302"/>
                    </a:lnTo>
                    <a:lnTo>
                      <a:pt x="9599" y="5838"/>
                    </a:lnTo>
                    <a:lnTo>
                      <a:pt x="9673" y="5349"/>
                    </a:lnTo>
                    <a:lnTo>
                      <a:pt x="9697" y="4861"/>
                    </a:lnTo>
                    <a:lnTo>
                      <a:pt x="9673" y="4348"/>
                    </a:lnTo>
                    <a:lnTo>
                      <a:pt x="9599" y="3884"/>
                    </a:lnTo>
                    <a:lnTo>
                      <a:pt x="9477" y="3420"/>
                    </a:lnTo>
                    <a:lnTo>
                      <a:pt x="9306" y="2980"/>
                    </a:lnTo>
                    <a:lnTo>
                      <a:pt x="9111" y="2540"/>
                    </a:lnTo>
                    <a:lnTo>
                      <a:pt x="8867" y="2150"/>
                    </a:lnTo>
                    <a:lnTo>
                      <a:pt x="8573" y="1783"/>
                    </a:lnTo>
                    <a:lnTo>
                      <a:pt x="8256" y="1441"/>
                    </a:lnTo>
                    <a:lnTo>
                      <a:pt x="7914" y="1124"/>
                    </a:lnTo>
                    <a:lnTo>
                      <a:pt x="7548" y="831"/>
                    </a:lnTo>
                    <a:lnTo>
                      <a:pt x="7157" y="587"/>
                    </a:lnTo>
                    <a:lnTo>
                      <a:pt x="6717" y="391"/>
                    </a:lnTo>
                    <a:lnTo>
                      <a:pt x="6278" y="220"/>
                    </a:lnTo>
                    <a:lnTo>
                      <a:pt x="5814" y="98"/>
                    </a:lnTo>
                    <a:lnTo>
                      <a:pt x="5350" y="25"/>
                    </a:lnTo>
                    <a:lnTo>
                      <a:pt x="4837" y="0"/>
                    </a:lnTo>
                    <a:close/>
                  </a:path>
                </a:pathLst>
              </a:custGeom>
              <a:solidFill>
                <a:schemeClr val="accent4"/>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703" name="Google Shape;703;p18"/>
              <p:cNvSpPr/>
              <p:nvPr/>
            </p:nvSpPr>
            <p:spPr>
              <a:xfrm>
                <a:off x="4215400" y="3253150"/>
                <a:ext cx="154500" cy="153875"/>
              </a:xfrm>
              <a:custGeom>
                <a:avLst/>
                <a:gdLst/>
                <a:ahLst/>
                <a:cxnLst/>
                <a:rect l="l" t="t" r="r" b="b"/>
                <a:pathLst>
                  <a:path w="6180" h="6155" extrusionOk="0">
                    <a:moveTo>
                      <a:pt x="1075" y="0"/>
                    </a:moveTo>
                    <a:lnTo>
                      <a:pt x="831" y="269"/>
                    </a:lnTo>
                    <a:lnTo>
                      <a:pt x="562" y="537"/>
                    </a:lnTo>
                    <a:lnTo>
                      <a:pt x="293" y="782"/>
                    </a:lnTo>
                    <a:lnTo>
                      <a:pt x="0" y="1026"/>
                    </a:lnTo>
                    <a:lnTo>
                      <a:pt x="4983" y="6008"/>
                    </a:lnTo>
                    <a:lnTo>
                      <a:pt x="5056" y="6057"/>
                    </a:lnTo>
                    <a:lnTo>
                      <a:pt x="5129" y="6106"/>
                    </a:lnTo>
                    <a:lnTo>
                      <a:pt x="5227" y="6130"/>
                    </a:lnTo>
                    <a:lnTo>
                      <a:pt x="5325" y="6155"/>
                    </a:lnTo>
                    <a:lnTo>
                      <a:pt x="5422" y="6130"/>
                    </a:lnTo>
                    <a:lnTo>
                      <a:pt x="5496" y="6106"/>
                    </a:lnTo>
                    <a:lnTo>
                      <a:pt x="5593" y="6057"/>
                    </a:lnTo>
                    <a:lnTo>
                      <a:pt x="5667" y="6008"/>
                    </a:lnTo>
                    <a:lnTo>
                      <a:pt x="6033" y="5642"/>
                    </a:lnTo>
                    <a:lnTo>
                      <a:pt x="6106" y="5569"/>
                    </a:lnTo>
                    <a:lnTo>
                      <a:pt x="6155" y="5471"/>
                    </a:lnTo>
                    <a:lnTo>
                      <a:pt x="6179" y="5373"/>
                    </a:lnTo>
                    <a:lnTo>
                      <a:pt x="6179" y="5300"/>
                    </a:lnTo>
                    <a:lnTo>
                      <a:pt x="6179" y="5202"/>
                    </a:lnTo>
                    <a:lnTo>
                      <a:pt x="6155" y="5105"/>
                    </a:lnTo>
                    <a:lnTo>
                      <a:pt x="6106" y="5031"/>
                    </a:lnTo>
                    <a:lnTo>
                      <a:pt x="6033" y="4934"/>
                    </a:lnTo>
                    <a:lnTo>
                      <a:pt x="1075" y="0"/>
                    </a:lnTo>
                    <a:close/>
                  </a:path>
                </a:pathLst>
              </a:custGeom>
              <a:solidFill>
                <a:schemeClr val="accent4"/>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grpSp>
        <p:grpSp>
          <p:nvGrpSpPr>
            <p:cNvPr id="704" name="Google Shape;704;p18"/>
            <p:cNvGrpSpPr/>
            <p:nvPr/>
          </p:nvGrpSpPr>
          <p:grpSpPr>
            <a:xfrm>
              <a:off x="7384567" y="3672633"/>
              <a:ext cx="369694" cy="560014"/>
              <a:chOff x="584925" y="922575"/>
              <a:chExt cx="415200" cy="502525"/>
            </a:xfrm>
          </p:grpSpPr>
          <p:sp>
            <p:nvSpPr>
              <p:cNvPr id="705" name="Google Shape;705;p18"/>
              <p:cNvSpPr/>
              <p:nvPr/>
            </p:nvSpPr>
            <p:spPr>
              <a:xfrm>
                <a:off x="584925" y="961025"/>
                <a:ext cx="378575" cy="464075"/>
              </a:xfrm>
              <a:custGeom>
                <a:avLst/>
                <a:gdLst/>
                <a:ahLst/>
                <a:cxnLst/>
                <a:rect l="l" t="t" r="r" b="b"/>
                <a:pathLst>
                  <a:path w="15143" h="18563" extrusionOk="0">
                    <a:moveTo>
                      <a:pt x="782" y="1"/>
                    </a:moveTo>
                    <a:lnTo>
                      <a:pt x="635" y="25"/>
                    </a:lnTo>
                    <a:lnTo>
                      <a:pt x="489" y="50"/>
                    </a:lnTo>
                    <a:lnTo>
                      <a:pt x="342" y="123"/>
                    </a:lnTo>
                    <a:lnTo>
                      <a:pt x="220" y="196"/>
                    </a:lnTo>
                    <a:lnTo>
                      <a:pt x="122" y="294"/>
                    </a:lnTo>
                    <a:lnTo>
                      <a:pt x="73" y="416"/>
                    </a:lnTo>
                    <a:lnTo>
                      <a:pt x="24" y="563"/>
                    </a:lnTo>
                    <a:lnTo>
                      <a:pt x="0" y="709"/>
                    </a:lnTo>
                    <a:lnTo>
                      <a:pt x="0" y="17708"/>
                    </a:lnTo>
                    <a:lnTo>
                      <a:pt x="24" y="17879"/>
                    </a:lnTo>
                    <a:lnTo>
                      <a:pt x="73" y="18025"/>
                    </a:lnTo>
                    <a:lnTo>
                      <a:pt x="122" y="18172"/>
                    </a:lnTo>
                    <a:lnTo>
                      <a:pt x="220" y="18294"/>
                    </a:lnTo>
                    <a:lnTo>
                      <a:pt x="342" y="18416"/>
                    </a:lnTo>
                    <a:lnTo>
                      <a:pt x="489" y="18489"/>
                    </a:lnTo>
                    <a:lnTo>
                      <a:pt x="635" y="18538"/>
                    </a:lnTo>
                    <a:lnTo>
                      <a:pt x="782" y="18562"/>
                    </a:lnTo>
                    <a:lnTo>
                      <a:pt x="14361" y="18562"/>
                    </a:lnTo>
                    <a:lnTo>
                      <a:pt x="14507" y="18538"/>
                    </a:lnTo>
                    <a:lnTo>
                      <a:pt x="14654" y="18489"/>
                    </a:lnTo>
                    <a:lnTo>
                      <a:pt x="14800" y="18416"/>
                    </a:lnTo>
                    <a:lnTo>
                      <a:pt x="14923" y="18294"/>
                    </a:lnTo>
                    <a:lnTo>
                      <a:pt x="15020" y="18172"/>
                    </a:lnTo>
                    <a:lnTo>
                      <a:pt x="15069" y="18025"/>
                    </a:lnTo>
                    <a:lnTo>
                      <a:pt x="15118" y="17879"/>
                    </a:lnTo>
                    <a:lnTo>
                      <a:pt x="15142" y="17708"/>
                    </a:lnTo>
                    <a:lnTo>
                      <a:pt x="15142" y="17586"/>
                    </a:lnTo>
                    <a:lnTo>
                      <a:pt x="1759" y="17586"/>
                    </a:lnTo>
                    <a:lnTo>
                      <a:pt x="1612" y="17561"/>
                    </a:lnTo>
                    <a:lnTo>
                      <a:pt x="1465" y="17512"/>
                    </a:lnTo>
                    <a:lnTo>
                      <a:pt x="1319" y="17439"/>
                    </a:lnTo>
                    <a:lnTo>
                      <a:pt x="1197" y="17317"/>
                    </a:lnTo>
                    <a:lnTo>
                      <a:pt x="1099" y="17195"/>
                    </a:lnTo>
                    <a:lnTo>
                      <a:pt x="1050" y="17048"/>
                    </a:lnTo>
                    <a:lnTo>
                      <a:pt x="1001" y="16902"/>
                    </a:lnTo>
                    <a:lnTo>
                      <a:pt x="977" y="16731"/>
                    </a:lnTo>
                    <a:lnTo>
                      <a:pt x="977" y="1"/>
                    </a:lnTo>
                    <a:close/>
                  </a:path>
                </a:pathLst>
              </a:custGeom>
              <a:solidFill>
                <a:schemeClr val="accent4"/>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706" name="Google Shape;706;p18"/>
              <p:cNvSpPr/>
              <p:nvPr/>
            </p:nvSpPr>
            <p:spPr>
              <a:xfrm>
                <a:off x="621550" y="922575"/>
                <a:ext cx="378575" cy="464050"/>
              </a:xfrm>
              <a:custGeom>
                <a:avLst/>
                <a:gdLst/>
                <a:ahLst/>
                <a:cxnLst/>
                <a:rect l="l" t="t" r="r" b="b"/>
                <a:pathLst>
                  <a:path w="15143" h="18562" extrusionOk="0">
                    <a:moveTo>
                      <a:pt x="13140" y="6472"/>
                    </a:moveTo>
                    <a:lnTo>
                      <a:pt x="13238" y="6497"/>
                    </a:lnTo>
                    <a:lnTo>
                      <a:pt x="13311" y="6546"/>
                    </a:lnTo>
                    <a:lnTo>
                      <a:pt x="13360" y="6619"/>
                    </a:lnTo>
                    <a:lnTo>
                      <a:pt x="13384" y="6717"/>
                    </a:lnTo>
                    <a:lnTo>
                      <a:pt x="13360" y="6814"/>
                    </a:lnTo>
                    <a:lnTo>
                      <a:pt x="13311" y="6888"/>
                    </a:lnTo>
                    <a:lnTo>
                      <a:pt x="13238" y="6936"/>
                    </a:lnTo>
                    <a:lnTo>
                      <a:pt x="13140" y="6961"/>
                    </a:lnTo>
                    <a:lnTo>
                      <a:pt x="2003" y="6961"/>
                    </a:lnTo>
                    <a:lnTo>
                      <a:pt x="1905" y="6936"/>
                    </a:lnTo>
                    <a:lnTo>
                      <a:pt x="1832" y="6888"/>
                    </a:lnTo>
                    <a:lnTo>
                      <a:pt x="1783" y="6814"/>
                    </a:lnTo>
                    <a:lnTo>
                      <a:pt x="1759" y="6717"/>
                    </a:lnTo>
                    <a:lnTo>
                      <a:pt x="1783" y="6619"/>
                    </a:lnTo>
                    <a:lnTo>
                      <a:pt x="1832" y="6546"/>
                    </a:lnTo>
                    <a:lnTo>
                      <a:pt x="1905" y="6497"/>
                    </a:lnTo>
                    <a:lnTo>
                      <a:pt x="2003" y="6472"/>
                    </a:lnTo>
                    <a:close/>
                    <a:moveTo>
                      <a:pt x="13238" y="8793"/>
                    </a:moveTo>
                    <a:lnTo>
                      <a:pt x="13311" y="8866"/>
                    </a:lnTo>
                    <a:lnTo>
                      <a:pt x="13360" y="8939"/>
                    </a:lnTo>
                    <a:lnTo>
                      <a:pt x="13384" y="9037"/>
                    </a:lnTo>
                    <a:lnTo>
                      <a:pt x="13360" y="9135"/>
                    </a:lnTo>
                    <a:lnTo>
                      <a:pt x="13311" y="9208"/>
                    </a:lnTo>
                    <a:lnTo>
                      <a:pt x="13238" y="9257"/>
                    </a:lnTo>
                    <a:lnTo>
                      <a:pt x="13140" y="9281"/>
                    </a:lnTo>
                    <a:lnTo>
                      <a:pt x="2003" y="9281"/>
                    </a:lnTo>
                    <a:lnTo>
                      <a:pt x="1905" y="9257"/>
                    </a:lnTo>
                    <a:lnTo>
                      <a:pt x="1832" y="9208"/>
                    </a:lnTo>
                    <a:lnTo>
                      <a:pt x="1783" y="9135"/>
                    </a:lnTo>
                    <a:lnTo>
                      <a:pt x="1759" y="9037"/>
                    </a:lnTo>
                    <a:lnTo>
                      <a:pt x="1783" y="8939"/>
                    </a:lnTo>
                    <a:lnTo>
                      <a:pt x="1832" y="8866"/>
                    </a:lnTo>
                    <a:lnTo>
                      <a:pt x="1905" y="8793"/>
                    </a:lnTo>
                    <a:close/>
                    <a:moveTo>
                      <a:pt x="13140" y="11088"/>
                    </a:moveTo>
                    <a:lnTo>
                      <a:pt x="13238" y="11113"/>
                    </a:lnTo>
                    <a:lnTo>
                      <a:pt x="13311" y="11162"/>
                    </a:lnTo>
                    <a:lnTo>
                      <a:pt x="13360" y="11235"/>
                    </a:lnTo>
                    <a:lnTo>
                      <a:pt x="13384" y="11333"/>
                    </a:lnTo>
                    <a:lnTo>
                      <a:pt x="13360" y="11430"/>
                    </a:lnTo>
                    <a:lnTo>
                      <a:pt x="13311" y="11504"/>
                    </a:lnTo>
                    <a:lnTo>
                      <a:pt x="13238" y="11552"/>
                    </a:lnTo>
                    <a:lnTo>
                      <a:pt x="13140" y="11577"/>
                    </a:lnTo>
                    <a:lnTo>
                      <a:pt x="2003" y="11577"/>
                    </a:lnTo>
                    <a:lnTo>
                      <a:pt x="1905" y="11552"/>
                    </a:lnTo>
                    <a:lnTo>
                      <a:pt x="1832" y="11504"/>
                    </a:lnTo>
                    <a:lnTo>
                      <a:pt x="1783" y="11430"/>
                    </a:lnTo>
                    <a:lnTo>
                      <a:pt x="1759" y="11333"/>
                    </a:lnTo>
                    <a:lnTo>
                      <a:pt x="1783" y="11235"/>
                    </a:lnTo>
                    <a:lnTo>
                      <a:pt x="1832" y="11162"/>
                    </a:lnTo>
                    <a:lnTo>
                      <a:pt x="1905" y="11113"/>
                    </a:lnTo>
                    <a:lnTo>
                      <a:pt x="2003" y="11088"/>
                    </a:lnTo>
                    <a:close/>
                    <a:moveTo>
                      <a:pt x="8255" y="13409"/>
                    </a:moveTo>
                    <a:lnTo>
                      <a:pt x="8353" y="13433"/>
                    </a:lnTo>
                    <a:lnTo>
                      <a:pt x="8426" y="13482"/>
                    </a:lnTo>
                    <a:lnTo>
                      <a:pt x="8475" y="13555"/>
                    </a:lnTo>
                    <a:lnTo>
                      <a:pt x="8500" y="13653"/>
                    </a:lnTo>
                    <a:lnTo>
                      <a:pt x="8475" y="13750"/>
                    </a:lnTo>
                    <a:lnTo>
                      <a:pt x="8426" y="13824"/>
                    </a:lnTo>
                    <a:lnTo>
                      <a:pt x="8353" y="13873"/>
                    </a:lnTo>
                    <a:lnTo>
                      <a:pt x="8255" y="13897"/>
                    </a:lnTo>
                    <a:lnTo>
                      <a:pt x="2003" y="13897"/>
                    </a:lnTo>
                    <a:lnTo>
                      <a:pt x="1905" y="13873"/>
                    </a:lnTo>
                    <a:lnTo>
                      <a:pt x="1832" y="13824"/>
                    </a:lnTo>
                    <a:lnTo>
                      <a:pt x="1783" y="13750"/>
                    </a:lnTo>
                    <a:lnTo>
                      <a:pt x="1759" y="13653"/>
                    </a:lnTo>
                    <a:lnTo>
                      <a:pt x="1783" y="13555"/>
                    </a:lnTo>
                    <a:lnTo>
                      <a:pt x="1832" y="13482"/>
                    </a:lnTo>
                    <a:lnTo>
                      <a:pt x="1905" y="13433"/>
                    </a:lnTo>
                    <a:lnTo>
                      <a:pt x="2003" y="13409"/>
                    </a:lnTo>
                    <a:close/>
                    <a:moveTo>
                      <a:pt x="635" y="0"/>
                    </a:moveTo>
                    <a:lnTo>
                      <a:pt x="489" y="49"/>
                    </a:lnTo>
                    <a:lnTo>
                      <a:pt x="342" y="122"/>
                    </a:lnTo>
                    <a:lnTo>
                      <a:pt x="220" y="220"/>
                    </a:lnTo>
                    <a:lnTo>
                      <a:pt x="123" y="342"/>
                    </a:lnTo>
                    <a:lnTo>
                      <a:pt x="74" y="464"/>
                    </a:lnTo>
                    <a:lnTo>
                      <a:pt x="25" y="611"/>
                    </a:lnTo>
                    <a:lnTo>
                      <a:pt x="0" y="782"/>
                    </a:lnTo>
                    <a:lnTo>
                      <a:pt x="0" y="17780"/>
                    </a:lnTo>
                    <a:lnTo>
                      <a:pt x="25" y="17927"/>
                    </a:lnTo>
                    <a:lnTo>
                      <a:pt x="74" y="18073"/>
                    </a:lnTo>
                    <a:lnTo>
                      <a:pt x="123" y="18195"/>
                    </a:lnTo>
                    <a:lnTo>
                      <a:pt x="220" y="18318"/>
                    </a:lnTo>
                    <a:lnTo>
                      <a:pt x="342" y="18415"/>
                    </a:lnTo>
                    <a:lnTo>
                      <a:pt x="489" y="18489"/>
                    </a:lnTo>
                    <a:lnTo>
                      <a:pt x="635" y="18537"/>
                    </a:lnTo>
                    <a:lnTo>
                      <a:pt x="782" y="18562"/>
                    </a:lnTo>
                    <a:lnTo>
                      <a:pt x="14361" y="18562"/>
                    </a:lnTo>
                    <a:lnTo>
                      <a:pt x="14508" y="18537"/>
                    </a:lnTo>
                    <a:lnTo>
                      <a:pt x="14654" y="18489"/>
                    </a:lnTo>
                    <a:lnTo>
                      <a:pt x="14801" y="18415"/>
                    </a:lnTo>
                    <a:lnTo>
                      <a:pt x="14923" y="18318"/>
                    </a:lnTo>
                    <a:lnTo>
                      <a:pt x="15021" y="18195"/>
                    </a:lnTo>
                    <a:lnTo>
                      <a:pt x="15069" y="18073"/>
                    </a:lnTo>
                    <a:lnTo>
                      <a:pt x="15118" y="17927"/>
                    </a:lnTo>
                    <a:lnTo>
                      <a:pt x="15143" y="17780"/>
                    </a:lnTo>
                    <a:lnTo>
                      <a:pt x="15143" y="3859"/>
                    </a:lnTo>
                    <a:lnTo>
                      <a:pt x="12554" y="3859"/>
                    </a:lnTo>
                    <a:lnTo>
                      <a:pt x="12285" y="3835"/>
                    </a:lnTo>
                    <a:lnTo>
                      <a:pt x="12065" y="3761"/>
                    </a:lnTo>
                    <a:lnTo>
                      <a:pt x="11846" y="3639"/>
                    </a:lnTo>
                    <a:lnTo>
                      <a:pt x="11650" y="3468"/>
                    </a:lnTo>
                    <a:lnTo>
                      <a:pt x="11504" y="3297"/>
                    </a:lnTo>
                    <a:lnTo>
                      <a:pt x="11382" y="3078"/>
                    </a:lnTo>
                    <a:lnTo>
                      <a:pt x="11308" y="2833"/>
                    </a:lnTo>
                    <a:lnTo>
                      <a:pt x="11284" y="2589"/>
                    </a:lnTo>
                    <a:lnTo>
                      <a:pt x="11284" y="0"/>
                    </a:lnTo>
                    <a:close/>
                  </a:path>
                </a:pathLst>
              </a:custGeom>
              <a:solidFill>
                <a:schemeClr val="accent4"/>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707" name="Google Shape;707;p18"/>
              <p:cNvSpPr/>
              <p:nvPr/>
            </p:nvSpPr>
            <p:spPr>
              <a:xfrm>
                <a:off x="915850" y="922575"/>
                <a:ext cx="84275" cy="84275"/>
              </a:xfrm>
              <a:custGeom>
                <a:avLst/>
                <a:gdLst/>
                <a:ahLst/>
                <a:cxnLst/>
                <a:rect l="l" t="t" r="r" b="b"/>
                <a:pathLst>
                  <a:path w="3371" h="3371" extrusionOk="0">
                    <a:moveTo>
                      <a:pt x="0" y="0"/>
                    </a:moveTo>
                    <a:lnTo>
                      <a:pt x="0" y="2589"/>
                    </a:lnTo>
                    <a:lnTo>
                      <a:pt x="0" y="2736"/>
                    </a:lnTo>
                    <a:lnTo>
                      <a:pt x="49" y="2882"/>
                    </a:lnTo>
                    <a:lnTo>
                      <a:pt x="122" y="3029"/>
                    </a:lnTo>
                    <a:lnTo>
                      <a:pt x="220" y="3126"/>
                    </a:lnTo>
                    <a:lnTo>
                      <a:pt x="342" y="3224"/>
                    </a:lnTo>
                    <a:lnTo>
                      <a:pt x="464" y="3297"/>
                    </a:lnTo>
                    <a:lnTo>
                      <a:pt x="611" y="3346"/>
                    </a:lnTo>
                    <a:lnTo>
                      <a:pt x="782" y="3371"/>
                    </a:lnTo>
                    <a:lnTo>
                      <a:pt x="3371" y="3371"/>
                    </a:lnTo>
                    <a:lnTo>
                      <a:pt x="0" y="0"/>
                    </a:lnTo>
                    <a:close/>
                  </a:path>
                </a:pathLst>
              </a:custGeom>
              <a:solidFill>
                <a:schemeClr val="accent4"/>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grpSp>
      </p:grpSp>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Shape 711"/>
        <p:cNvGrpSpPr/>
        <p:nvPr/>
      </p:nvGrpSpPr>
      <p:grpSpPr>
        <a:xfrm>
          <a:off x="0" y="0"/>
          <a:ext cx="0" cy="0"/>
          <a:chOff x="0" y="0"/>
          <a:chExt cx="0" cy="0"/>
        </a:xfrm>
      </p:grpSpPr>
      <p:sp>
        <p:nvSpPr>
          <p:cNvPr id="712" name="Google Shape;712;p19"/>
          <p:cNvSpPr txBox="1">
            <a:spLocks noGrp="1"/>
          </p:cNvSpPr>
          <p:nvPr>
            <p:ph type="title"/>
          </p:nvPr>
        </p:nvSpPr>
        <p:spPr>
          <a:xfrm>
            <a:off x="1047750" y="405525"/>
            <a:ext cx="6996600" cy="7158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a:t>THE TRANSCRIPT REVIEW FORM</a:t>
            </a:r>
            <a:endParaRPr/>
          </a:p>
        </p:txBody>
      </p:sp>
      <p:sp>
        <p:nvSpPr>
          <p:cNvPr id="713" name="Google Shape;713;p19"/>
          <p:cNvSpPr txBox="1">
            <a:spLocks noGrp="1"/>
          </p:cNvSpPr>
          <p:nvPr>
            <p:ph type="body" idx="1"/>
          </p:nvPr>
        </p:nvSpPr>
        <p:spPr>
          <a:xfrm>
            <a:off x="360575" y="1324350"/>
            <a:ext cx="4110900" cy="2665800"/>
          </a:xfrm>
          <a:prstGeom prst="rect">
            <a:avLst/>
          </a:prstGeom>
        </p:spPr>
        <p:txBody>
          <a:bodyPr spcFirstLastPara="1" wrap="square" lIns="91425" tIns="91425" rIns="91425" bIns="91425" anchor="t" anchorCtr="0">
            <a:noAutofit/>
          </a:bodyPr>
          <a:lstStyle/>
          <a:p>
            <a:pPr marL="457200" lvl="0" indent="-342900" algn="l" rtl="0">
              <a:spcBef>
                <a:spcPts val="600"/>
              </a:spcBef>
              <a:spcAft>
                <a:spcPts val="0"/>
              </a:spcAft>
              <a:buSzPts val="1800"/>
              <a:buChar char="◉"/>
            </a:pPr>
            <a:r>
              <a:rPr lang="en"/>
              <a:t>Created using Microsoft Forms </a:t>
            </a:r>
            <a:endParaRPr/>
          </a:p>
          <a:p>
            <a:pPr marL="914400" lvl="1" indent="-342900" algn="l" rtl="0">
              <a:spcBef>
                <a:spcPts val="0"/>
              </a:spcBef>
              <a:spcAft>
                <a:spcPts val="0"/>
              </a:spcAft>
              <a:buSzPts val="1800"/>
              <a:buChar char="◉"/>
            </a:pPr>
            <a:r>
              <a:rPr lang="en"/>
              <a:t>Each questions was Yes/No </a:t>
            </a:r>
            <a:endParaRPr/>
          </a:p>
          <a:p>
            <a:pPr marL="914400" lvl="1" indent="-342900" algn="l" rtl="0">
              <a:spcBef>
                <a:spcPts val="0"/>
              </a:spcBef>
              <a:spcAft>
                <a:spcPts val="0"/>
              </a:spcAft>
              <a:buSzPts val="1800"/>
              <a:buChar char="◉"/>
            </a:pPr>
            <a:r>
              <a:rPr lang="en"/>
              <a:t>‘No’ responses required feedback </a:t>
            </a:r>
            <a:endParaRPr/>
          </a:p>
          <a:p>
            <a:pPr marL="1371600" lvl="2" indent="-342900" algn="l" rtl="0">
              <a:spcBef>
                <a:spcPts val="0"/>
              </a:spcBef>
              <a:spcAft>
                <a:spcPts val="0"/>
              </a:spcAft>
              <a:buSzPts val="1800"/>
              <a:buChar char="■"/>
            </a:pPr>
            <a:r>
              <a:rPr lang="en"/>
              <a:t>Analyzed trends from feedback</a:t>
            </a:r>
            <a:endParaRPr/>
          </a:p>
        </p:txBody>
      </p:sp>
      <p:sp>
        <p:nvSpPr>
          <p:cNvPr id="714" name="Google Shape;714;p19"/>
          <p:cNvSpPr txBox="1">
            <a:spLocks noGrp="1"/>
          </p:cNvSpPr>
          <p:nvPr>
            <p:ph type="body" idx="2"/>
          </p:nvPr>
        </p:nvSpPr>
        <p:spPr>
          <a:xfrm>
            <a:off x="4672575" y="1324350"/>
            <a:ext cx="4110900" cy="2665800"/>
          </a:xfrm>
          <a:prstGeom prst="rect">
            <a:avLst/>
          </a:prstGeom>
        </p:spPr>
        <p:txBody>
          <a:bodyPr spcFirstLastPara="1" wrap="square" lIns="91425" tIns="91425" rIns="91425" bIns="91425" anchor="t" anchorCtr="0">
            <a:noAutofit/>
          </a:bodyPr>
          <a:lstStyle/>
          <a:p>
            <a:pPr marL="457200" lvl="0" indent="-342900" algn="l" rtl="0">
              <a:spcBef>
                <a:spcPts val="600"/>
              </a:spcBef>
              <a:spcAft>
                <a:spcPts val="0"/>
              </a:spcAft>
              <a:buSzPts val="1800"/>
              <a:buChar char="◉"/>
            </a:pPr>
            <a:r>
              <a:rPr lang="en"/>
              <a:t>Tested form by reviewing random sample of the same chats </a:t>
            </a:r>
            <a:endParaRPr/>
          </a:p>
          <a:p>
            <a:pPr marL="914400" lvl="1" indent="-342900" algn="l" rtl="0">
              <a:spcBef>
                <a:spcPts val="0"/>
              </a:spcBef>
              <a:spcAft>
                <a:spcPts val="0"/>
              </a:spcAft>
              <a:buSzPts val="1800"/>
              <a:buChar char="◉"/>
            </a:pPr>
            <a:r>
              <a:rPr lang="en"/>
              <a:t>Goal was to meet 80% threshold for agreement using a pairwise reliability calculator</a:t>
            </a:r>
            <a:endParaRPr/>
          </a:p>
          <a:p>
            <a:pPr marL="914400" lvl="1" indent="-342900" algn="l" rtl="0">
              <a:spcBef>
                <a:spcPts val="0"/>
              </a:spcBef>
              <a:spcAft>
                <a:spcPts val="0"/>
              </a:spcAft>
              <a:buSzPts val="1800"/>
              <a:buChar char="◉"/>
            </a:pPr>
            <a:r>
              <a:rPr lang="en"/>
              <a:t>Criteria was met for all variables</a:t>
            </a:r>
            <a:endParaRPr/>
          </a:p>
        </p:txBody>
      </p:sp>
      <p:sp>
        <p:nvSpPr>
          <p:cNvPr id="715" name="Google Shape;715;p19"/>
          <p:cNvSpPr txBox="1">
            <a:spLocks noGrp="1"/>
          </p:cNvSpPr>
          <p:nvPr>
            <p:ph type="sldNum" idx="12"/>
          </p:nvPr>
        </p:nvSpPr>
        <p:spPr>
          <a:xfrm>
            <a:off x="8556775" y="4826200"/>
            <a:ext cx="548700" cy="317400"/>
          </a:xfrm>
          <a:prstGeom prst="rect">
            <a:avLst/>
          </a:prstGeom>
        </p:spPr>
        <p:txBody>
          <a:bodyPr spcFirstLastPara="1" wrap="square" lIns="91425" tIns="91425" rIns="91425" bIns="91425" anchor="t" anchorCtr="0">
            <a:noAutofit/>
          </a:bodyPr>
          <a:lstStyle/>
          <a:p>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fld id="{00000000-1234-1234-1234-123412341234}" type="slidenum">
              <a:rPr kumimoji="0" lang="en" sz="1000" b="0" i="0" u="none" strike="noStrike" kern="0" cap="none" spc="0" normalizeH="0" baseline="0" noProof="0">
                <a:ln>
                  <a:noFill/>
                </a:ln>
                <a:solidFill>
                  <a:srgbClr val="FFFFFF"/>
                </a:solidFill>
                <a:effectLst/>
                <a:uLnTx/>
                <a:uFillTx/>
                <a:latin typeface="Oswald"/>
                <a:sym typeface="Oswald"/>
              </a:rPr>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t>71</a:t>
            </a:fld>
            <a:endParaRPr kumimoji="0" sz="1000" b="0" i="0" u="none" strike="noStrike" kern="0" cap="none" spc="0" normalizeH="0" baseline="0" noProof="0">
              <a:ln>
                <a:noFill/>
              </a:ln>
              <a:solidFill>
                <a:srgbClr val="FFFFFF"/>
              </a:solidFill>
              <a:effectLst/>
              <a:uLnTx/>
              <a:uFillTx/>
              <a:latin typeface="Oswald"/>
              <a:sym typeface="Oswald"/>
            </a:endParaRPr>
          </a:p>
        </p:txBody>
      </p:sp>
      <p:grpSp>
        <p:nvGrpSpPr>
          <p:cNvPr id="716" name="Google Shape;716;p19"/>
          <p:cNvGrpSpPr/>
          <p:nvPr/>
        </p:nvGrpSpPr>
        <p:grpSpPr>
          <a:xfrm>
            <a:off x="2069196" y="3502015"/>
            <a:ext cx="3329409" cy="618659"/>
            <a:chOff x="1995821" y="3502015"/>
            <a:chExt cx="3329409" cy="618659"/>
          </a:xfrm>
        </p:grpSpPr>
        <p:grpSp>
          <p:nvGrpSpPr>
            <p:cNvPr id="717" name="Google Shape;717;p19"/>
            <p:cNvGrpSpPr/>
            <p:nvPr/>
          </p:nvGrpSpPr>
          <p:grpSpPr>
            <a:xfrm>
              <a:off x="4017704" y="3502015"/>
              <a:ext cx="511111" cy="618659"/>
              <a:chOff x="584925" y="922575"/>
              <a:chExt cx="415200" cy="502525"/>
            </a:xfrm>
          </p:grpSpPr>
          <p:sp>
            <p:nvSpPr>
              <p:cNvPr id="718" name="Google Shape;718;p19"/>
              <p:cNvSpPr/>
              <p:nvPr/>
            </p:nvSpPr>
            <p:spPr>
              <a:xfrm>
                <a:off x="584925" y="961025"/>
                <a:ext cx="378575" cy="464075"/>
              </a:xfrm>
              <a:custGeom>
                <a:avLst/>
                <a:gdLst/>
                <a:ahLst/>
                <a:cxnLst/>
                <a:rect l="l" t="t" r="r" b="b"/>
                <a:pathLst>
                  <a:path w="15143" h="18563" extrusionOk="0">
                    <a:moveTo>
                      <a:pt x="782" y="1"/>
                    </a:moveTo>
                    <a:lnTo>
                      <a:pt x="635" y="25"/>
                    </a:lnTo>
                    <a:lnTo>
                      <a:pt x="489" y="50"/>
                    </a:lnTo>
                    <a:lnTo>
                      <a:pt x="342" y="123"/>
                    </a:lnTo>
                    <a:lnTo>
                      <a:pt x="220" y="196"/>
                    </a:lnTo>
                    <a:lnTo>
                      <a:pt x="122" y="294"/>
                    </a:lnTo>
                    <a:lnTo>
                      <a:pt x="73" y="416"/>
                    </a:lnTo>
                    <a:lnTo>
                      <a:pt x="24" y="563"/>
                    </a:lnTo>
                    <a:lnTo>
                      <a:pt x="0" y="709"/>
                    </a:lnTo>
                    <a:lnTo>
                      <a:pt x="0" y="17708"/>
                    </a:lnTo>
                    <a:lnTo>
                      <a:pt x="24" y="17879"/>
                    </a:lnTo>
                    <a:lnTo>
                      <a:pt x="73" y="18025"/>
                    </a:lnTo>
                    <a:lnTo>
                      <a:pt x="122" y="18172"/>
                    </a:lnTo>
                    <a:lnTo>
                      <a:pt x="220" y="18294"/>
                    </a:lnTo>
                    <a:lnTo>
                      <a:pt x="342" y="18416"/>
                    </a:lnTo>
                    <a:lnTo>
                      <a:pt x="489" y="18489"/>
                    </a:lnTo>
                    <a:lnTo>
                      <a:pt x="635" y="18538"/>
                    </a:lnTo>
                    <a:lnTo>
                      <a:pt x="782" y="18562"/>
                    </a:lnTo>
                    <a:lnTo>
                      <a:pt x="14361" y="18562"/>
                    </a:lnTo>
                    <a:lnTo>
                      <a:pt x="14507" y="18538"/>
                    </a:lnTo>
                    <a:lnTo>
                      <a:pt x="14654" y="18489"/>
                    </a:lnTo>
                    <a:lnTo>
                      <a:pt x="14800" y="18416"/>
                    </a:lnTo>
                    <a:lnTo>
                      <a:pt x="14923" y="18294"/>
                    </a:lnTo>
                    <a:lnTo>
                      <a:pt x="15020" y="18172"/>
                    </a:lnTo>
                    <a:lnTo>
                      <a:pt x="15069" y="18025"/>
                    </a:lnTo>
                    <a:lnTo>
                      <a:pt x="15118" y="17879"/>
                    </a:lnTo>
                    <a:lnTo>
                      <a:pt x="15142" y="17708"/>
                    </a:lnTo>
                    <a:lnTo>
                      <a:pt x="15142" y="17586"/>
                    </a:lnTo>
                    <a:lnTo>
                      <a:pt x="1759" y="17586"/>
                    </a:lnTo>
                    <a:lnTo>
                      <a:pt x="1612" y="17561"/>
                    </a:lnTo>
                    <a:lnTo>
                      <a:pt x="1465" y="17512"/>
                    </a:lnTo>
                    <a:lnTo>
                      <a:pt x="1319" y="17439"/>
                    </a:lnTo>
                    <a:lnTo>
                      <a:pt x="1197" y="17317"/>
                    </a:lnTo>
                    <a:lnTo>
                      <a:pt x="1099" y="17195"/>
                    </a:lnTo>
                    <a:lnTo>
                      <a:pt x="1050" y="17048"/>
                    </a:lnTo>
                    <a:lnTo>
                      <a:pt x="1001" y="16902"/>
                    </a:lnTo>
                    <a:lnTo>
                      <a:pt x="977" y="16731"/>
                    </a:lnTo>
                    <a:lnTo>
                      <a:pt x="977" y="1"/>
                    </a:lnTo>
                    <a:close/>
                  </a:path>
                </a:pathLst>
              </a:custGeom>
              <a:solidFill>
                <a:schemeClr val="accent2"/>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719" name="Google Shape;719;p19"/>
              <p:cNvSpPr/>
              <p:nvPr/>
            </p:nvSpPr>
            <p:spPr>
              <a:xfrm>
                <a:off x="621550" y="922575"/>
                <a:ext cx="378575" cy="464050"/>
              </a:xfrm>
              <a:custGeom>
                <a:avLst/>
                <a:gdLst/>
                <a:ahLst/>
                <a:cxnLst/>
                <a:rect l="l" t="t" r="r" b="b"/>
                <a:pathLst>
                  <a:path w="15143" h="18562" extrusionOk="0">
                    <a:moveTo>
                      <a:pt x="13140" y="6472"/>
                    </a:moveTo>
                    <a:lnTo>
                      <a:pt x="13238" y="6497"/>
                    </a:lnTo>
                    <a:lnTo>
                      <a:pt x="13311" y="6546"/>
                    </a:lnTo>
                    <a:lnTo>
                      <a:pt x="13360" y="6619"/>
                    </a:lnTo>
                    <a:lnTo>
                      <a:pt x="13384" y="6717"/>
                    </a:lnTo>
                    <a:lnTo>
                      <a:pt x="13360" y="6814"/>
                    </a:lnTo>
                    <a:lnTo>
                      <a:pt x="13311" y="6888"/>
                    </a:lnTo>
                    <a:lnTo>
                      <a:pt x="13238" y="6936"/>
                    </a:lnTo>
                    <a:lnTo>
                      <a:pt x="13140" y="6961"/>
                    </a:lnTo>
                    <a:lnTo>
                      <a:pt x="2003" y="6961"/>
                    </a:lnTo>
                    <a:lnTo>
                      <a:pt x="1905" y="6936"/>
                    </a:lnTo>
                    <a:lnTo>
                      <a:pt x="1832" y="6888"/>
                    </a:lnTo>
                    <a:lnTo>
                      <a:pt x="1783" y="6814"/>
                    </a:lnTo>
                    <a:lnTo>
                      <a:pt x="1759" y="6717"/>
                    </a:lnTo>
                    <a:lnTo>
                      <a:pt x="1783" y="6619"/>
                    </a:lnTo>
                    <a:lnTo>
                      <a:pt x="1832" y="6546"/>
                    </a:lnTo>
                    <a:lnTo>
                      <a:pt x="1905" y="6497"/>
                    </a:lnTo>
                    <a:lnTo>
                      <a:pt x="2003" y="6472"/>
                    </a:lnTo>
                    <a:close/>
                    <a:moveTo>
                      <a:pt x="13238" y="8793"/>
                    </a:moveTo>
                    <a:lnTo>
                      <a:pt x="13311" y="8866"/>
                    </a:lnTo>
                    <a:lnTo>
                      <a:pt x="13360" y="8939"/>
                    </a:lnTo>
                    <a:lnTo>
                      <a:pt x="13384" y="9037"/>
                    </a:lnTo>
                    <a:lnTo>
                      <a:pt x="13360" y="9135"/>
                    </a:lnTo>
                    <a:lnTo>
                      <a:pt x="13311" y="9208"/>
                    </a:lnTo>
                    <a:lnTo>
                      <a:pt x="13238" y="9257"/>
                    </a:lnTo>
                    <a:lnTo>
                      <a:pt x="13140" y="9281"/>
                    </a:lnTo>
                    <a:lnTo>
                      <a:pt x="2003" y="9281"/>
                    </a:lnTo>
                    <a:lnTo>
                      <a:pt x="1905" y="9257"/>
                    </a:lnTo>
                    <a:lnTo>
                      <a:pt x="1832" y="9208"/>
                    </a:lnTo>
                    <a:lnTo>
                      <a:pt x="1783" y="9135"/>
                    </a:lnTo>
                    <a:lnTo>
                      <a:pt x="1759" y="9037"/>
                    </a:lnTo>
                    <a:lnTo>
                      <a:pt x="1783" y="8939"/>
                    </a:lnTo>
                    <a:lnTo>
                      <a:pt x="1832" y="8866"/>
                    </a:lnTo>
                    <a:lnTo>
                      <a:pt x="1905" y="8793"/>
                    </a:lnTo>
                    <a:close/>
                    <a:moveTo>
                      <a:pt x="13140" y="11088"/>
                    </a:moveTo>
                    <a:lnTo>
                      <a:pt x="13238" y="11113"/>
                    </a:lnTo>
                    <a:lnTo>
                      <a:pt x="13311" y="11162"/>
                    </a:lnTo>
                    <a:lnTo>
                      <a:pt x="13360" y="11235"/>
                    </a:lnTo>
                    <a:lnTo>
                      <a:pt x="13384" y="11333"/>
                    </a:lnTo>
                    <a:lnTo>
                      <a:pt x="13360" y="11430"/>
                    </a:lnTo>
                    <a:lnTo>
                      <a:pt x="13311" y="11504"/>
                    </a:lnTo>
                    <a:lnTo>
                      <a:pt x="13238" y="11552"/>
                    </a:lnTo>
                    <a:lnTo>
                      <a:pt x="13140" y="11577"/>
                    </a:lnTo>
                    <a:lnTo>
                      <a:pt x="2003" y="11577"/>
                    </a:lnTo>
                    <a:lnTo>
                      <a:pt x="1905" y="11552"/>
                    </a:lnTo>
                    <a:lnTo>
                      <a:pt x="1832" y="11504"/>
                    </a:lnTo>
                    <a:lnTo>
                      <a:pt x="1783" y="11430"/>
                    </a:lnTo>
                    <a:lnTo>
                      <a:pt x="1759" y="11333"/>
                    </a:lnTo>
                    <a:lnTo>
                      <a:pt x="1783" y="11235"/>
                    </a:lnTo>
                    <a:lnTo>
                      <a:pt x="1832" y="11162"/>
                    </a:lnTo>
                    <a:lnTo>
                      <a:pt x="1905" y="11113"/>
                    </a:lnTo>
                    <a:lnTo>
                      <a:pt x="2003" y="11088"/>
                    </a:lnTo>
                    <a:close/>
                    <a:moveTo>
                      <a:pt x="8255" y="13409"/>
                    </a:moveTo>
                    <a:lnTo>
                      <a:pt x="8353" y="13433"/>
                    </a:lnTo>
                    <a:lnTo>
                      <a:pt x="8426" y="13482"/>
                    </a:lnTo>
                    <a:lnTo>
                      <a:pt x="8475" y="13555"/>
                    </a:lnTo>
                    <a:lnTo>
                      <a:pt x="8500" y="13653"/>
                    </a:lnTo>
                    <a:lnTo>
                      <a:pt x="8475" y="13750"/>
                    </a:lnTo>
                    <a:lnTo>
                      <a:pt x="8426" y="13824"/>
                    </a:lnTo>
                    <a:lnTo>
                      <a:pt x="8353" y="13873"/>
                    </a:lnTo>
                    <a:lnTo>
                      <a:pt x="8255" y="13897"/>
                    </a:lnTo>
                    <a:lnTo>
                      <a:pt x="2003" y="13897"/>
                    </a:lnTo>
                    <a:lnTo>
                      <a:pt x="1905" y="13873"/>
                    </a:lnTo>
                    <a:lnTo>
                      <a:pt x="1832" y="13824"/>
                    </a:lnTo>
                    <a:lnTo>
                      <a:pt x="1783" y="13750"/>
                    </a:lnTo>
                    <a:lnTo>
                      <a:pt x="1759" y="13653"/>
                    </a:lnTo>
                    <a:lnTo>
                      <a:pt x="1783" y="13555"/>
                    </a:lnTo>
                    <a:lnTo>
                      <a:pt x="1832" y="13482"/>
                    </a:lnTo>
                    <a:lnTo>
                      <a:pt x="1905" y="13433"/>
                    </a:lnTo>
                    <a:lnTo>
                      <a:pt x="2003" y="13409"/>
                    </a:lnTo>
                    <a:close/>
                    <a:moveTo>
                      <a:pt x="635" y="0"/>
                    </a:moveTo>
                    <a:lnTo>
                      <a:pt x="489" y="49"/>
                    </a:lnTo>
                    <a:lnTo>
                      <a:pt x="342" y="122"/>
                    </a:lnTo>
                    <a:lnTo>
                      <a:pt x="220" y="220"/>
                    </a:lnTo>
                    <a:lnTo>
                      <a:pt x="123" y="342"/>
                    </a:lnTo>
                    <a:lnTo>
                      <a:pt x="74" y="464"/>
                    </a:lnTo>
                    <a:lnTo>
                      <a:pt x="25" y="611"/>
                    </a:lnTo>
                    <a:lnTo>
                      <a:pt x="0" y="782"/>
                    </a:lnTo>
                    <a:lnTo>
                      <a:pt x="0" y="17780"/>
                    </a:lnTo>
                    <a:lnTo>
                      <a:pt x="25" y="17927"/>
                    </a:lnTo>
                    <a:lnTo>
                      <a:pt x="74" y="18073"/>
                    </a:lnTo>
                    <a:lnTo>
                      <a:pt x="123" y="18195"/>
                    </a:lnTo>
                    <a:lnTo>
                      <a:pt x="220" y="18318"/>
                    </a:lnTo>
                    <a:lnTo>
                      <a:pt x="342" y="18415"/>
                    </a:lnTo>
                    <a:lnTo>
                      <a:pt x="489" y="18489"/>
                    </a:lnTo>
                    <a:lnTo>
                      <a:pt x="635" y="18537"/>
                    </a:lnTo>
                    <a:lnTo>
                      <a:pt x="782" y="18562"/>
                    </a:lnTo>
                    <a:lnTo>
                      <a:pt x="14361" y="18562"/>
                    </a:lnTo>
                    <a:lnTo>
                      <a:pt x="14508" y="18537"/>
                    </a:lnTo>
                    <a:lnTo>
                      <a:pt x="14654" y="18489"/>
                    </a:lnTo>
                    <a:lnTo>
                      <a:pt x="14801" y="18415"/>
                    </a:lnTo>
                    <a:lnTo>
                      <a:pt x="14923" y="18318"/>
                    </a:lnTo>
                    <a:lnTo>
                      <a:pt x="15021" y="18195"/>
                    </a:lnTo>
                    <a:lnTo>
                      <a:pt x="15069" y="18073"/>
                    </a:lnTo>
                    <a:lnTo>
                      <a:pt x="15118" y="17927"/>
                    </a:lnTo>
                    <a:lnTo>
                      <a:pt x="15143" y="17780"/>
                    </a:lnTo>
                    <a:lnTo>
                      <a:pt x="15143" y="3859"/>
                    </a:lnTo>
                    <a:lnTo>
                      <a:pt x="12554" y="3859"/>
                    </a:lnTo>
                    <a:lnTo>
                      <a:pt x="12285" y="3835"/>
                    </a:lnTo>
                    <a:lnTo>
                      <a:pt x="12065" y="3761"/>
                    </a:lnTo>
                    <a:lnTo>
                      <a:pt x="11846" y="3639"/>
                    </a:lnTo>
                    <a:lnTo>
                      <a:pt x="11650" y="3468"/>
                    </a:lnTo>
                    <a:lnTo>
                      <a:pt x="11504" y="3297"/>
                    </a:lnTo>
                    <a:lnTo>
                      <a:pt x="11382" y="3078"/>
                    </a:lnTo>
                    <a:lnTo>
                      <a:pt x="11308" y="2833"/>
                    </a:lnTo>
                    <a:lnTo>
                      <a:pt x="11284" y="2589"/>
                    </a:lnTo>
                    <a:lnTo>
                      <a:pt x="11284" y="0"/>
                    </a:lnTo>
                    <a:close/>
                  </a:path>
                </a:pathLst>
              </a:custGeom>
              <a:solidFill>
                <a:schemeClr val="accent2"/>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720" name="Google Shape;720;p19"/>
              <p:cNvSpPr/>
              <p:nvPr/>
            </p:nvSpPr>
            <p:spPr>
              <a:xfrm>
                <a:off x="915850" y="922575"/>
                <a:ext cx="84275" cy="84275"/>
              </a:xfrm>
              <a:custGeom>
                <a:avLst/>
                <a:gdLst/>
                <a:ahLst/>
                <a:cxnLst/>
                <a:rect l="l" t="t" r="r" b="b"/>
                <a:pathLst>
                  <a:path w="3371" h="3371" extrusionOk="0">
                    <a:moveTo>
                      <a:pt x="0" y="0"/>
                    </a:moveTo>
                    <a:lnTo>
                      <a:pt x="0" y="2589"/>
                    </a:lnTo>
                    <a:lnTo>
                      <a:pt x="0" y="2736"/>
                    </a:lnTo>
                    <a:lnTo>
                      <a:pt x="49" y="2882"/>
                    </a:lnTo>
                    <a:lnTo>
                      <a:pt x="122" y="3029"/>
                    </a:lnTo>
                    <a:lnTo>
                      <a:pt x="220" y="3126"/>
                    </a:lnTo>
                    <a:lnTo>
                      <a:pt x="342" y="3224"/>
                    </a:lnTo>
                    <a:lnTo>
                      <a:pt x="464" y="3297"/>
                    </a:lnTo>
                    <a:lnTo>
                      <a:pt x="611" y="3346"/>
                    </a:lnTo>
                    <a:lnTo>
                      <a:pt x="782" y="3371"/>
                    </a:lnTo>
                    <a:lnTo>
                      <a:pt x="3371" y="3371"/>
                    </a:lnTo>
                    <a:lnTo>
                      <a:pt x="0" y="0"/>
                    </a:lnTo>
                    <a:close/>
                  </a:path>
                </a:pathLst>
              </a:custGeom>
              <a:solidFill>
                <a:schemeClr val="accent2"/>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grpSp>
        <p:grpSp>
          <p:nvGrpSpPr>
            <p:cNvPr id="721" name="Google Shape;721;p19"/>
            <p:cNvGrpSpPr/>
            <p:nvPr/>
          </p:nvGrpSpPr>
          <p:grpSpPr>
            <a:xfrm>
              <a:off x="2887353" y="3660876"/>
              <a:ext cx="866804" cy="343032"/>
              <a:chOff x="2756478" y="3900826"/>
              <a:chExt cx="866804" cy="343032"/>
            </a:xfrm>
          </p:grpSpPr>
          <p:sp>
            <p:nvSpPr>
              <p:cNvPr id="722" name="Google Shape;722;p19"/>
              <p:cNvSpPr/>
              <p:nvPr/>
            </p:nvSpPr>
            <p:spPr>
              <a:xfrm>
                <a:off x="2756478" y="3902352"/>
                <a:ext cx="339959" cy="339980"/>
              </a:xfrm>
              <a:custGeom>
                <a:avLst/>
                <a:gdLst/>
                <a:ahLst/>
                <a:cxnLst/>
                <a:rect l="l" t="t" r="r" b="b"/>
                <a:pathLst>
                  <a:path w="16266" h="16267" extrusionOk="0">
                    <a:moveTo>
                      <a:pt x="11503" y="5349"/>
                    </a:moveTo>
                    <a:lnTo>
                      <a:pt x="11650" y="5398"/>
                    </a:lnTo>
                    <a:lnTo>
                      <a:pt x="11796" y="5447"/>
                    </a:lnTo>
                    <a:lnTo>
                      <a:pt x="11919" y="5545"/>
                    </a:lnTo>
                    <a:lnTo>
                      <a:pt x="12065" y="5691"/>
                    </a:lnTo>
                    <a:lnTo>
                      <a:pt x="12163" y="5838"/>
                    </a:lnTo>
                    <a:lnTo>
                      <a:pt x="12212" y="6033"/>
                    </a:lnTo>
                    <a:lnTo>
                      <a:pt x="12236" y="6229"/>
                    </a:lnTo>
                    <a:lnTo>
                      <a:pt x="12236" y="6375"/>
                    </a:lnTo>
                    <a:lnTo>
                      <a:pt x="12187" y="6522"/>
                    </a:lnTo>
                    <a:lnTo>
                      <a:pt x="12138" y="6644"/>
                    </a:lnTo>
                    <a:lnTo>
                      <a:pt x="12041" y="6766"/>
                    </a:lnTo>
                    <a:lnTo>
                      <a:pt x="7938" y="10893"/>
                    </a:lnTo>
                    <a:lnTo>
                      <a:pt x="7816" y="11015"/>
                    </a:lnTo>
                    <a:lnTo>
                      <a:pt x="7645" y="11113"/>
                    </a:lnTo>
                    <a:lnTo>
                      <a:pt x="7474" y="11186"/>
                    </a:lnTo>
                    <a:lnTo>
                      <a:pt x="7303" y="11211"/>
                    </a:lnTo>
                    <a:lnTo>
                      <a:pt x="7083" y="11211"/>
                    </a:lnTo>
                    <a:lnTo>
                      <a:pt x="6912" y="11162"/>
                    </a:lnTo>
                    <a:lnTo>
                      <a:pt x="6765" y="11064"/>
                    </a:lnTo>
                    <a:lnTo>
                      <a:pt x="6619" y="10967"/>
                    </a:lnTo>
                    <a:lnTo>
                      <a:pt x="4567" y="8915"/>
                    </a:lnTo>
                    <a:lnTo>
                      <a:pt x="4470" y="8769"/>
                    </a:lnTo>
                    <a:lnTo>
                      <a:pt x="4372" y="8622"/>
                    </a:lnTo>
                    <a:lnTo>
                      <a:pt x="4323" y="8451"/>
                    </a:lnTo>
                    <a:lnTo>
                      <a:pt x="4323" y="8280"/>
                    </a:lnTo>
                    <a:lnTo>
                      <a:pt x="4323" y="8109"/>
                    </a:lnTo>
                    <a:lnTo>
                      <a:pt x="4372" y="7938"/>
                    </a:lnTo>
                    <a:lnTo>
                      <a:pt x="4470" y="7792"/>
                    </a:lnTo>
                    <a:lnTo>
                      <a:pt x="4567" y="7670"/>
                    </a:lnTo>
                    <a:lnTo>
                      <a:pt x="4714" y="7547"/>
                    </a:lnTo>
                    <a:lnTo>
                      <a:pt x="4860" y="7474"/>
                    </a:lnTo>
                    <a:lnTo>
                      <a:pt x="5031" y="7425"/>
                    </a:lnTo>
                    <a:lnTo>
                      <a:pt x="5202" y="7401"/>
                    </a:lnTo>
                    <a:lnTo>
                      <a:pt x="5373" y="7425"/>
                    </a:lnTo>
                    <a:lnTo>
                      <a:pt x="5520" y="7474"/>
                    </a:lnTo>
                    <a:lnTo>
                      <a:pt x="5691" y="7547"/>
                    </a:lnTo>
                    <a:lnTo>
                      <a:pt x="5813" y="7670"/>
                    </a:lnTo>
                    <a:lnTo>
                      <a:pt x="7181" y="9013"/>
                    </a:lnTo>
                    <a:lnTo>
                      <a:pt x="10673" y="5667"/>
                    </a:lnTo>
                    <a:lnTo>
                      <a:pt x="10820" y="5520"/>
                    </a:lnTo>
                    <a:lnTo>
                      <a:pt x="10991" y="5423"/>
                    </a:lnTo>
                    <a:lnTo>
                      <a:pt x="11161" y="5374"/>
                    </a:lnTo>
                    <a:lnTo>
                      <a:pt x="11357" y="5349"/>
                    </a:lnTo>
                    <a:close/>
                    <a:moveTo>
                      <a:pt x="7718" y="1"/>
                    </a:moveTo>
                    <a:lnTo>
                      <a:pt x="7303" y="50"/>
                    </a:lnTo>
                    <a:lnTo>
                      <a:pt x="6887" y="98"/>
                    </a:lnTo>
                    <a:lnTo>
                      <a:pt x="6497" y="172"/>
                    </a:lnTo>
                    <a:lnTo>
                      <a:pt x="6106" y="245"/>
                    </a:lnTo>
                    <a:lnTo>
                      <a:pt x="5715" y="367"/>
                    </a:lnTo>
                    <a:lnTo>
                      <a:pt x="5349" y="489"/>
                    </a:lnTo>
                    <a:lnTo>
                      <a:pt x="4958" y="636"/>
                    </a:lnTo>
                    <a:lnTo>
                      <a:pt x="4616" y="807"/>
                    </a:lnTo>
                    <a:lnTo>
                      <a:pt x="4250" y="978"/>
                    </a:lnTo>
                    <a:lnTo>
                      <a:pt x="3908" y="1173"/>
                    </a:lnTo>
                    <a:lnTo>
                      <a:pt x="3590" y="1393"/>
                    </a:lnTo>
                    <a:lnTo>
                      <a:pt x="3273" y="1613"/>
                    </a:lnTo>
                    <a:lnTo>
                      <a:pt x="2955" y="1857"/>
                    </a:lnTo>
                    <a:lnTo>
                      <a:pt x="2662" y="2125"/>
                    </a:lnTo>
                    <a:lnTo>
                      <a:pt x="2394" y="2394"/>
                    </a:lnTo>
                    <a:lnTo>
                      <a:pt x="2125" y="2663"/>
                    </a:lnTo>
                    <a:lnTo>
                      <a:pt x="1856" y="2956"/>
                    </a:lnTo>
                    <a:lnTo>
                      <a:pt x="1612" y="3273"/>
                    </a:lnTo>
                    <a:lnTo>
                      <a:pt x="1392" y="3591"/>
                    </a:lnTo>
                    <a:lnTo>
                      <a:pt x="1172" y="3908"/>
                    </a:lnTo>
                    <a:lnTo>
                      <a:pt x="977" y="4250"/>
                    </a:lnTo>
                    <a:lnTo>
                      <a:pt x="806" y="4617"/>
                    </a:lnTo>
                    <a:lnTo>
                      <a:pt x="635" y="4959"/>
                    </a:lnTo>
                    <a:lnTo>
                      <a:pt x="489" y="5349"/>
                    </a:lnTo>
                    <a:lnTo>
                      <a:pt x="366" y="5716"/>
                    </a:lnTo>
                    <a:lnTo>
                      <a:pt x="244" y="6106"/>
                    </a:lnTo>
                    <a:lnTo>
                      <a:pt x="171" y="6497"/>
                    </a:lnTo>
                    <a:lnTo>
                      <a:pt x="98" y="6888"/>
                    </a:lnTo>
                    <a:lnTo>
                      <a:pt x="49" y="7303"/>
                    </a:lnTo>
                    <a:lnTo>
                      <a:pt x="0" y="7718"/>
                    </a:lnTo>
                    <a:lnTo>
                      <a:pt x="0" y="8134"/>
                    </a:lnTo>
                    <a:lnTo>
                      <a:pt x="0" y="8549"/>
                    </a:lnTo>
                    <a:lnTo>
                      <a:pt x="49" y="8964"/>
                    </a:lnTo>
                    <a:lnTo>
                      <a:pt x="98" y="9379"/>
                    </a:lnTo>
                    <a:lnTo>
                      <a:pt x="171" y="9770"/>
                    </a:lnTo>
                    <a:lnTo>
                      <a:pt x="244" y="10161"/>
                    </a:lnTo>
                    <a:lnTo>
                      <a:pt x="366" y="10551"/>
                    </a:lnTo>
                    <a:lnTo>
                      <a:pt x="489" y="10918"/>
                    </a:lnTo>
                    <a:lnTo>
                      <a:pt x="635" y="11309"/>
                    </a:lnTo>
                    <a:lnTo>
                      <a:pt x="806" y="11650"/>
                    </a:lnTo>
                    <a:lnTo>
                      <a:pt x="977" y="12017"/>
                    </a:lnTo>
                    <a:lnTo>
                      <a:pt x="1172" y="12359"/>
                    </a:lnTo>
                    <a:lnTo>
                      <a:pt x="1392" y="12676"/>
                    </a:lnTo>
                    <a:lnTo>
                      <a:pt x="1612" y="12994"/>
                    </a:lnTo>
                    <a:lnTo>
                      <a:pt x="1856" y="13311"/>
                    </a:lnTo>
                    <a:lnTo>
                      <a:pt x="2125" y="13604"/>
                    </a:lnTo>
                    <a:lnTo>
                      <a:pt x="2394" y="13873"/>
                    </a:lnTo>
                    <a:lnTo>
                      <a:pt x="2662" y="14142"/>
                    </a:lnTo>
                    <a:lnTo>
                      <a:pt x="2955" y="14410"/>
                    </a:lnTo>
                    <a:lnTo>
                      <a:pt x="3273" y="14655"/>
                    </a:lnTo>
                    <a:lnTo>
                      <a:pt x="3590" y="14874"/>
                    </a:lnTo>
                    <a:lnTo>
                      <a:pt x="3908" y="15094"/>
                    </a:lnTo>
                    <a:lnTo>
                      <a:pt x="4250" y="15290"/>
                    </a:lnTo>
                    <a:lnTo>
                      <a:pt x="4616" y="15460"/>
                    </a:lnTo>
                    <a:lnTo>
                      <a:pt x="4958" y="15631"/>
                    </a:lnTo>
                    <a:lnTo>
                      <a:pt x="5349" y="15778"/>
                    </a:lnTo>
                    <a:lnTo>
                      <a:pt x="5715" y="15900"/>
                    </a:lnTo>
                    <a:lnTo>
                      <a:pt x="6106" y="16022"/>
                    </a:lnTo>
                    <a:lnTo>
                      <a:pt x="6497" y="16095"/>
                    </a:lnTo>
                    <a:lnTo>
                      <a:pt x="6887" y="16169"/>
                    </a:lnTo>
                    <a:lnTo>
                      <a:pt x="7303" y="16218"/>
                    </a:lnTo>
                    <a:lnTo>
                      <a:pt x="7718" y="16266"/>
                    </a:lnTo>
                    <a:lnTo>
                      <a:pt x="8548" y="16266"/>
                    </a:lnTo>
                    <a:lnTo>
                      <a:pt x="8963" y="16218"/>
                    </a:lnTo>
                    <a:lnTo>
                      <a:pt x="9379" y="16169"/>
                    </a:lnTo>
                    <a:lnTo>
                      <a:pt x="9769" y="16095"/>
                    </a:lnTo>
                    <a:lnTo>
                      <a:pt x="10160" y="16022"/>
                    </a:lnTo>
                    <a:lnTo>
                      <a:pt x="10551" y="15900"/>
                    </a:lnTo>
                    <a:lnTo>
                      <a:pt x="10942" y="15778"/>
                    </a:lnTo>
                    <a:lnTo>
                      <a:pt x="11308" y="15631"/>
                    </a:lnTo>
                    <a:lnTo>
                      <a:pt x="11650" y="15460"/>
                    </a:lnTo>
                    <a:lnTo>
                      <a:pt x="12016" y="15290"/>
                    </a:lnTo>
                    <a:lnTo>
                      <a:pt x="12358" y="15094"/>
                    </a:lnTo>
                    <a:lnTo>
                      <a:pt x="12676" y="14874"/>
                    </a:lnTo>
                    <a:lnTo>
                      <a:pt x="12993" y="14655"/>
                    </a:lnTo>
                    <a:lnTo>
                      <a:pt x="13311" y="14410"/>
                    </a:lnTo>
                    <a:lnTo>
                      <a:pt x="13604" y="14142"/>
                    </a:lnTo>
                    <a:lnTo>
                      <a:pt x="13872" y="13873"/>
                    </a:lnTo>
                    <a:lnTo>
                      <a:pt x="14166" y="13604"/>
                    </a:lnTo>
                    <a:lnTo>
                      <a:pt x="14410" y="13311"/>
                    </a:lnTo>
                    <a:lnTo>
                      <a:pt x="14654" y="12994"/>
                    </a:lnTo>
                    <a:lnTo>
                      <a:pt x="14874" y="12676"/>
                    </a:lnTo>
                    <a:lnTo>
                      <a:pt x="15094" y="12359"/>
                    </a:lnTo>
                    <a:lnTo>
                      <a:pt x="15289" y="12017"/>
                    </a:lnTo>
                    <a:lnTo>
                      <a:pt x="15460" y="11650"/>
                    </a:lnTo>
                    <a:lnTo>
                      <a:pt x="15631" y="11309"/>
                    </a:lnTo>
                    <a:lnTo>
                      <a:pt x="15777" y="10918"/>
                    </a:lnTo>
                    <a:lnTo>
                      <a:pt x="15900" y="10551"/>
                    </a:lnTo>
                    <a:lnTo>
                      <a:pt x="16022" y="10161"/>
                    </a:lnTo>
                    <a:lnTo>
                      <a:pt x="16095" y="9770"/>
                    </a:lnTo>
                    <a:lnTo>
                      <a:pt x="16168" y="9379"/>
                    </a:lnTo>
                    <a:lnTo>
                      <a:pt x="16217" y="8964"/>
                    </a:lnTo>
                    <a:lnTo>
                      <a:pt x="16266" y="8549"/>
                    </a:lnTo>
                    <a:lnTo>
                      <a:pt x="16266" y="8134"/>
                    </a:lnTo>
                    <a:lnTo>
                      <a:pt x="16266" y="7718"/>
                    </a:lnTo>
                    <a:lnTo>
                      <a:pt x="16217" y="7303"/>
                    </a:lnTo>
                    <a:lnTo>
                      <a:pt x="16168" y="6888"/>
                    </a:lnTo>
                    <a:lnTo>
                      <a:pt x="16095" y="6497"/>
                    </a:lnTo>
                    <a:lnTo>
                      <a:pt x="16022" y="6106"/>
                    </a:lnTo>
                    <a:lnTo>
                      <a:pt x="15900" y="5716"/>
                    </a:lnTo>
                    <a:lnTo>
                      <a:pt x="15777" y="5349"/>
                    </a:lnTo>
                    <a:lnTo>
                      <a:pt x="15631" y="4959"/>
                    </a:lnTo>
                    <a:lnTo>
                      <a:pt x="15460" y="4617"/>
                    </a:lnTo>
                    <a:lnTo>
                      <a:pt x="15289" y="4250"/>
                    </a:lnTo>
                    <a:lnTo>
                      <a:pt x="15094" y="3908"/>
                    </a:lnTo>
                    <a:lnTo>
                      <a:pt x="14874" y="3591"/>
                    </a:lnTo>
                    <a:lnTo>
                      <a:pt x="14654" y="3273"/>
                    </a:lnTo>
                    <a:lnTo>
                      <a:pt x="14410" y="2956"/>
                    </a:lnTo>
                    <a:lnTo>
                      <a:pt x="14166" y="2663"/>
                    </a:lnTo>
                    <a:lnTo>
                      <a:pt x="13872" y="2394"/>
                    </a:lnTo>
                    <a:lnTo>
                      <a:pt x="13604" y="2125"/>
                    </a:lnTo>
                    <a:lnTo>
                      <a:pt x="13311" y="1857"/>
                    </a:lnTo>
                    <a:lnTo>
                      <a:pt x="12993" y="1613"/>
                    </a:lnTo>
                    <a:lnTo>
                      <a:pt x="12676" y="1393"/>
                    </a:lnTo>
                    <a:lnTo>
                      <a:pt x="12358" y="1173"/>
                    </a:lnTo>
                    <a:lnTo>
                      <a:pt x="12016" y="978"/>
                    </a:lnTo>
                    <a:lnTo>
                      <a:pt x="11650" y="807"/>
                    </a:lnTo>
                    <a:lnTo>
                      <a:pt x="11308" y="636"/>
                    </a:lnTo>
                    <a:lnTo>
                      <a:pt x="10942" y="489"/>
                    </a:lnTo>
                    <a:lnTo>
                      <a:pt x="10551" y="367"/>
                    </a:lnTo>
                    <a:lnTo>
                      <a:pt x="10160" y="245"/>
                    </a:lnTo>
                    <a:lnTo>
                      <a:pt x="9769" y="172"/>
                    </a:lnTo>
                    <a:lnTo>
                      <a:pt x="9379" y="98"/>
                    </a:lnTo>
                    <a:lnTo>
                      <a:pt x="8963" y="50"/>
                    </a:lnTo>
                    <a:lnTo>
                      <a:pt x="8548" y="1"/>
                    </a:lnTo>
                    <a:close/>
                  </a:path>
                </a:pathLst>
              </a:custGeom>
              <a:solidFill>
                <a:schemeClr val="accent4"/>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723" name="Google Shape;723;p19"/>
              <p:cNvSpPr/>
              <p:nvPr/>
            </p:nvSpPr>
            <p:spPr>
              <a:xfrm>
                <a:off x="3280229" y="3900826"/>
                <a:ext cx="343053" cy="343032"/>
              </a:xfrm>
              <a:custGeom>
                <a:avLst/>
                <a:gdLst/>
                <a:ahLst/>
                <a:cxnLst/>
                <a:rect l="l" t="t" r="r" b="b"/>
                <a:pathLst>
                  <a:path w="16414" h="16413" extrusionOk="0">
                    <a:moveTo>
                      <a:pt x="10088" y="5080"/>
                    </a:moveTo>
                    <a:lnTo>
                      <a:pt x="10234" y="5105"/>
                    </a:lnTo>
                    <a:lnTo>
                      <a:pt x="10307" y="5129"/>
                    </a:lnTo>
                    <a:lnTo>
                      <a:pt x="10356" y="5178"/>
                    </a:lnTo>
                    <a:lnTo>
                      <a:pt x="11235" y="6057"/>
                    </a:lnTo>
                    <a:lnTo>
                      <a:pt x="11284" y="6106"/>
                    </a:lnTo>
                    <a:lnTo>
                      <a:pt x="11309" y="6179"/>
                    </a:lnTo>
                    <a:lnTo>
                      <a:pt x="11333" y="6326"/>
                    </a:lnTo>
                    <a:lnTo>
                      <a:pt x="11309" y="6473"/>
                    </a:lnTo>
                    <a:lnTo>
                      <a:pt x="11284" y="6546"/>
                    </a:lnTo>
                    <a:lnTo>
                      <a:pt x="11235" y="6595"/>
                    </a:lnTo>
                    <a:lnTo>
                      <a:pt x="9892" y="7938"/>
                    </a:lnTo>
                    <a:lnTo>
                      <a:pt x="9843" y="7987"/>
                    </a:lnTo>
                    <a:lnTo>
                      <a:pt x="9819" y="8060"/>
                    </a:lnTo>
                    <a:lnTo>
                      <a:pt x="9795" y="8207"/>
                    </a:lnTo>
                    <a:lnTo>
                      <a:pt x="9819" y="8353"/>
                    </a:lnTo>
                    <a:lnTo>
                      <a:pt x="9843" y="8426"/>
                    </a:lnTo>
                    <a:lnTo>
                      <a:pt x="9892" y="8475"/>
                    </a:lnTo>
                    <a:lnTo>
                      <a:pt x="11235" y="9818"/>
                    </a:lnTo>
                    <a:lnTo>
                      <a:pt x="11284" y="9867"/>
                    </a:lnTo>
                    <a:lnTo>
                      <a:pt x="11309" y="9941"/>
                    </a:lnTo>
                    <a:lnTo>
                      <a:pt x="11333" y="10087"/>
                    </a:lnTo>
                    <a:lnTo>
                      <a:pt x="11309" y="10234"/>
                    </a:lnTo>
                    <a:lnTo>
                      <a:pt x="11284" y="10307"/>
                    </a:lnTo>
                    <a:lnTo>
                      <a:pt x="11235" y="10356"/>
                    </a:lnTo>
                    <a:lnTo>
                      <a:pt x="10356" y="11235"/>
                    </a:lnTo>
                    <a:lnTo>
                      <a:pt x="10307" y="11284"/>
                    </a:lnTo>
                    <a:lnTo>
                      <a:pt x="10234" y="11308"/>
                    </a:lnTo>
                    <a:lnTo>
                      <a:pt x="10088" y="11333"/>
                    </a:lnTo>
                    <a:lnTo>
                      <a:pt x="9941" y="11308"/>
                    </a:lnTo>
                    <a:lnTo>
                      <a:pt x="9868" y="11284"/>
                    </a:lnTo>
                    <a:lnTo>
                      <a:pt x="9819" y="11235"/>
                    </a:lnTo>
                    <a:lnTo>
                      <a:pt x="8476" y="9892"/>
                    </a:lnTo>
                    <a:lnTo>
                      <a:pt x="8427" y="9843"/>
                    </a:lnTo>
                    <a:lnTo>
                      <a:pt x="8354" y="9818"/>
                    </a:lnTo>
                    <a:lnTo>
                      <a:pt x="8207" y="9794"/>
                    </a:lnTo>
                    <a:lnTo>
                      <a:pt x="8061" y="9818"/>
                    </a:lnTo>
                    <a:lnTo>
                      <a:pt x="7987" y="9843"/>
                    </a:lnTo>
                    <a:lnTo>
                      <a:pt x="7938" y="9892"/>
                    </a:lnTo>
                    <a:lnTo>
                      <a:pt x="6595" y="11235"/>
                    </a:lnTo>
                    <a:lnTo>
                      <a:pt x="6546" y="11284"/>
                    </a:lnTo>
                    <a:lnTo>
                      <a:pt x="6473" y="11308"/>
                    </a:lnTo>
                    <a:lnTo>
                      <a:pt x="6326" y="11333"/>
                    </a:lnTo>
                    <a:lnTo>
                      <a:pt x="6180" y="11308"/>
                    </a:lnTo>
                    <a:lnTo>
                      <a:pt x="6107" y="11284"/>
                    </a:lnTo>
                    <a:lnTo>
                      <a:pt x="6058" y="11235"/>
                    </a:lnTo>
                    <a:lnTo>
                      <a:pt x="5179" y="10356"/>
                    </a:lnTo>
                    <a:lnTo>
                      <a:pt x="5130" y="10307"/>
                    </a:lnTo>
                    <a:lnTo>
                      <a:pt x="5105" y="10234"/>
                    </a:lnTo>
                    <a:lnTo>
                      <a:pt x="5081" y="10087"/>
                    </a:lnTo>
                    <a:lnTo>
                      <a:pt x="5105" y="9941"/>
                    </a:lnTo>
                    <a:lnTo>
                      <a:pt x="5130" y="9867"/>
                    </a:lnTo>
                    <a:lnTo>
                      <a:pt x="5179" y="9818"/>
                    </a:lnTo>
                    <a:lnTo>
                      <a:pt x="6522" y="8475"/>
                    </a:lnTo>
                    <a:lnTo>
                      <a:pt x="6571" y="8426"/>
                    </a:lnTo>
                    <a:lnTo>
                      <a:pt x="6595" y="8353"/>
                    </a:lnTo>
                    <a:lnTo>
                      <a:pt x="6620" y="8207"/>
                    </a:lnTo>
                    <a:lnTo>
                      <a:pt x="6595" y="8060"/>
                    </a:lnTo>
                    <a:lnTo>
                      <a:pt x="6571" y="7987"/>
                    </a:lnTo>
                    <a:lnTo>
                      <a:pt x="6522" y="7938"/>
                    </a:lnTo>
                    <a:lnTo>
                      <a:pt x="5179" y="6595"/>
                    </a:lnTo>
                    <a:lnTo>
                      <a:pt x="5130" y="6546"/>
                    </a:lnTo>
                    <a:lnTo>
                      <a:pt x="5105" y="6473"/>
                    </a:lnTo>
                    <a:lnTo>
                      <a:pt x="5081" y="6326"/>
                    </a:lnTo>
                    <a:lnTo>
                      <a:pt x="5105" y="6179"/>
                    </a:lnTo>
                    <a:lnTo>
                      <a:pt x="5130" y="6106"/>
                    </a:lnTo>
                    <a:lnTo>
                      <a:pt x="5179" y="6057"/>
                    </a:lnTo>
                    <a:lnTo>
                      <a:pt x="6058" y="5178"/>
                    </a:lnTo>
                    <a:lnTo>
                      <a:pt x="6107" y="5129"/>
                    </a:lnTo>
                    <a:lnTo>
                      <a:pt x="6180" y="5105"/>
                    </a:lnTo>
                    <a:lnTo>
                      <a:pt x="6326" y="5080"/>
                    </a:lnTo>
                    <a:lnTo>
                      <a:pt x="6473" y="5105"/>
                    </a:lnTo>
                    <a:lnTo>
                      <a:pt x="6546" y="5129"/>
                    </a:lnTo>
                    <a:lnTo>
                      <a:pt x="6595" y="5178"/>
                    </a:lnTo>
                    <a:lnTo>
                      <a:pt x="7938" y="6521"/>
                    </a:lnTo>
                    <a:lnTo>
                      <a:pt x="7987" y="6570"/>
                    </a:lnTo>
                    <a:lnTo>
                      <a:pt x="8061" y="6595"/>
                    </a:lnTo>
                    <a:lnTo>
                      <a:pt x="8207" y="6619"/>
                    </a:lnTo>
                    <a:lnTo>
                      <a:pt x="8354" y="6595"/>
                    </a:lnTo>
                    <a:lnTo>
                      <a:pt x="8427" y="6570"/>
                    </a:lnTo>
                    <a:lnTo>
                      <a:pt x="8476" y="6521"/>
                    </a:lnTo>
                    <a:lnTo>
                      <a:pt x="9819" y="5178"/>
                    </a:lnTo>
                    <a:lnTo>
                      <a:pt x="9868" y="5129"/>
                    </a:lnTo>
                    <a:lnTo>
                      <a:pt x="9941" y="5105"/>
                    </a:lnTo>
                    <a:lnTo>
                      <a:pt x="10088" y="5080"/>
                    </a:lnTo>
                    <a:close/>
                    <a:moveTo>
                      <a:pt x="5130" y="0"/>
                    </a:moveTo>
                    <a:lnTo>
                      <a:pt x="4934" y="25"/>
                    </a:lnTo>
                    <a:lnTo>
                      <a:pt x="4739" y="74"/>
                    </a:lnTo>
                    <a:lnTo>
                      <a:pt x="4568" y="171"/>
                    </a:lnTo>
                    <a:lnTo>
                      <a:pt x="4397" y="293"/>
                    </a:lnTo>
                    <a:lnTo>
                      <a:pt x="294" y="4397"/>
                    </a:lnTo>
                    <a:lnTo>
                      <a:pt x="172" y="4568"/>
                    </a:lnTo>
                    <a:lnTo>
                      <a:pt x="74" y="4738"/>
                    </a:lnTo>
                    <a:lnTo>
                      <a:pt x="25" y="4934"/>
                    </a:lnTo>
                    <a:lnTo>
                      <a:pt x="1" y="5129"/>
                    </a:lnTo>
                    <a:lnTo>
                      <a:pt x="1" y="11284"/>
                    </a:lnTo>
                    <a:lnTo>
                      <a:pt x="25" y="11479"/>
                    </a:lnTo>
                    <a:lnTo>
                      <a:pt x="74" y="11675"/>
                    </a:lnTo>
                    <a:lnTo>
                      <a:pt x="172" y="11846"/>
                    </a:lnTo>
                    <a:lnTo>
                      <a:pt x="294" y="12017"/>
                    </a:lnTo>
                    <a:lnTo>
                      <a:pt x="4397" y="16120"/>
                    </a:lnTo>
                    <a:lnTo>
                      <a:pt x="4568" y="16242"/>
                    </a:lnTo>
                    <a:lnTo>
                      <a:pt x="4739" y="16339"/>
                    </a:lnTo>
                    <a:lnTo>
                      <a:pt x="4934" y="16388"/>
                    </a:lnTo>
                    <a:lnTo>
                      <a:pt x="5130" y="16413"/>
                    </a:lnTo>
                    <a:lnTo>
                      <a:pt x="11284" y="16413"/>
                    </a:lnTo>
                    <a:lnTo>
                      <a:pt x="11480" y="16388"/>
                    </a:lnTo>
                    <a:lnTo>
                      <a:pt x="11675" y="16339"/>
                    </a:lnTo>
                    <a:lnTo>
                      <a:pt x="11846" y="16242"/>
                    </a:lnTo>
                    <a:lnTo>
                      <a:pt x="12017" y="16120"/>
                    </a:lnTo>
                    <a:lnTo>
                      <a:pt x="16120" y="12017"/>
                    </a:lnTo>
                    <a:lnTo>
                      <a:pt x="16242" y="11846"/>
                    </a:lnTo>
                    <a:lnTo>
                      <a:pt x="16340" y="11675"/>
                    </a:lnTo>
                    <a:lnTo>
                      <a:pt x="16389" y="11479"/>
                    </a:lnTo>
                    <a:lnTo>
                      <a:pt x="16413" y="11284"/>
                    </a:lnTo>
                    <a:lnTo>
                      <a:pt x="16413" y="5129"/>
                    </a:lnTo>
                    <a:lnTo>
                      <a:pt x="16389" y="4934"/>
                    </a:lnTo>
                    <a:lnTo>
                      <a:pt x="16340" y="4738"/>
                    </a:lnTo>
                    <a:lnTo>
                      <a:pt x="16242" y="4568"/>
                    </a:lnTo>
                    <a:lnTo>
                      <a:pt x="16120" y="4397"/>
                    </a:lnTo>
                    <a:lnTo>
                      <a:pt x="12017" y="293"/>
                    </a:lnTo>
                    <a:lnTo>
                      <a:pt x="11846" y="171"/>
                    </a:lnTo>
                    <a:lnTo>
                      <a:pt x="11675" y="74"/>
                    </a:lnTo>
                    <a:lnTo>
                      <a:pt x="11480" y="25"/>
                    </a:lnTo>
                    <a:lnTo>
                      <a:pt x="11284" y="0"/>
                    </a:lnTo>
                    <a:close/>
                  </a:path>
                </a:pathLst>
              </a:custGeom>
              <a:solidFill>
                <a:schemeClr val="accent3"/>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grpSp>
        <p:grpSp>
          <p:nvGrpSpPr>
            <p:cNvPr id="724" name="Google Shape;724;p19"/>
            <p:cNvGrpSpPr/>
            <p:nvPr/>
          </p:nvGrpSpPr>
          <p:grpSpPr>
            <a:xfrm>
              <a:off x="4792375" y="3565059"/>
              <a:ext cx="532855" cy="492583"/>
              <a:chOff x="5975075" y="2327500"/>
              <a:chExt cx="420100" cy="388350"/>
            </a:xfrm>
          </p:grpSpPr>
          <p:sp>
            <p:nvSpPr>
              <p:cNvPr id="725" name="Google Shape;725;p19"/>
              <p:cNvSpPr/>
              <p:nvPr/>
            </p:nvSpPr>
            <p:spPr>
              <a:xfrm>
                <a:off x="5975075" y="2474650"/>
                <a:ext cx="98325" cy="220450"/>
              </a:xfrm>
              <a:custGeom>
                <a:avLst/>
                <a:gdLst/>
                <a:ahLst/>
                <a:cxnLst/>
                <a:rect l="l" t="t" r="r" b="b"/>
                <a:pathLst>
                  <a:path w="3933" h="8818" extrusionOk="0">
                    <a:moveTo>
                      <a:pt x="2418" y="1002"/>
                    </a:moveTo>
                    <a:lnTo>
                      <a:pt x="2565" y="1027"/>
                    </a:lnTo>
                    <a:lnTo>
                      <a:pt x="2687" y="1075"/>
                    </a:lnTo>
                    <a:lnTo>
                      <a:pt x="2809" y="1124"/>
                    </a:lnTo>
                    <a:lnTo>
                      <a:pt x="2907" y="1222"/>
                    </a:lnTo>
                    <a:lnTo>
                      <a:pt x="3005" y="1320"/>
                    </a:lnTo>
                    <a:lnTo>
                      <a:pt x="3078" y="1442"/>
                    </a:lnTo>
                    <a:lnTo>
                      <a:pt x="3102" y="1564"/>
                    </a:lnTo>
                    <a:lnTo>
                      <a:pt x="3127" y="1710"/>
                    </a:lnTo>
                    <a:lnTo>
                      <a:pt x="3102" y="1857"/>
                    </a:lnTo>
                    <a:lnTo>
                      <a:pt x="3078" y="1979"/>
                    </a:lnTo>
                    <a:lnTo>
                      <a:pt x="3005" y="2101"/>
                    </a:lnTo>
                    <a:lnTo>
                      <a:pt x="2907" y="2223"/>
                    </a:lnTo>
                    <a:lnTo>
                      <a:pt x="2809" y="2297"/>
                    </a:lnTo>
                    <a:lnTo>
                      <a:pt x="2687" y="2370"/>
                    </a:lnTo>
                    <a:lnTo>
                      <a:pt x="2565" y="2394"/>
                    </a:lnTo>
                    <a:lnTo>
                      <a:pt x="2418" y="2419"/>
                    </a:lnTo>
                    <a:lnTo>
                      <a:pt x="2272" y="2394"/>
                    </a:lnTo>
                    <a:lnTo>
                      <a:pt x="2150" y="2370"/>
                    </a:lnTo>
                    <a:lnTo>
                      <a:pt x="2028" y="2297"/>
                    </a:lnTo>
                    <a:lnTo>
                      <a:pt x="1930" y="2223"/>
                    </a:lnTo>
                    <a:lnTo>
                      <a:pt x="1832" y="2101"/>
                    </a:lnTo>
                    <a:lnTo>
                      <a:pt x="1759" y="1979"/>
                    </a:lnTo>
                    <a:lnTo>
                      <a:pt x="1735" y="1857"/>
                    </a:lnTo>
                    <a:lnTo>
                      <a:pt x="1710" y="1710"/>
                    </a:lnTo>
                    <a:lnTo>
                      <a:pt x="1735" y="1564"/>
                    </a:lnTo>
                    <a:lnTo>
                      <a:pt x="1759" y="1442"/>
                    </a:lnTo>
                    <a:lnTo>
                      <a:pt x="1832" y="1320"/>
                    </a:lnTo>
                    <a:lnTo>
                      <a:pt x="1930" y="1222"/>
                    </a:lnTo>
                    <a:lnTo>
                      <a:pt x="2028" y="1124"/>
                    </a:lnTo>
                    <a:lnTo>
                      <a:pt x="2150" y="1075"/>
                    </a:lnTo>
                    <a:lnTo>
                      <a:pt x="2272" y="1027"/>
                    </a:lnTo>
                    <a:lnTo>
                      <a:pt x="2418" y="1002"/>
                    </a:lnTo>
                    <a:close/>
                    <a:moveTo>
                      <a:pt x="1" y="1"/>
                    </a:moveTo>
                    <a:lnTo>
                      <a:pt x="1" y="8817"/>
                    </a:lnTo>
                    <a:lnTo>
                      <a:pt x="3933" y="8817"/>
                    </a:lnTo>
                    <a:lnTo>
                      <a:pt x="3933" y="1"/>
                    </a:lnTo>
                    <a:close/>
                  </a:path>
                </a:pathLst>
              </a:custGeom>
              <a:solidFill>
                <a:schemeClr val="accent4"/>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726" name="Google Shape;726;p19"/>
              <p:cNvSpPr/>
              <p:nvPr/>
            </p:nvSpPr>
            <p:spPr>
              <a:xfrm>
                <a:off x="6088025" y="2327500"/>
                <a:ext cx="307150" cy="388350"/>
              </a:xfrm>
              <a:custGeom>
                <a:avLst/>
                <a:gdLst/>
                <a:ahLst/>
                <a:cxnLst/>
                <a:rect l="l" t="t" r="r" b="b"/>
                <a:pathLst>
                  <a:path w="12286" h="15534" extrusionOk="0">
                    <a:moveTo>
                      <a:pt x="6326" y="1"/>
                    </a:moveTo>
                    <a:lnTo>
                      <a:pt x="5960" y="25"/>
                    </a:lnTo>
                    <a:lnTo>
                      <a:pt x="5716" y="74"/>
                    </a:lnTo>
                    <a:lnTo>
                      <a:pt x="5520" y="147"/>
                    </a:lnTo>
                    <a:lnTo>
                      <a:pt x="5374" y="221"/>
                    </a:lnTo>
                    <a:lnTo>
                      <a:pt x="4983" y="1466"/>
                    </a:lnTo>
                    <a:lnTo>
                      <a:pt x="4788" y="2028"/>
                    </a:lnTo>
                    <a:lnTo>
                      <a:pt x="4592" y="2541"/>
                    </a:lnTo>
                    <a:lnTo>
                      <a:pt x="4397" y="3005"/>
                    </a:lnTo>
                    <a:lnTo>
                      <a:pt x="4202" y="3396"/>
                    </a:lnTo>
                    <a:lnTo>
                      <a:pt x="4031" y="3689"/>
                    </a:lnTo>
                    <a:lnTo>
                      <a:pt x="3884" y="3933"/>
                    </a:lnTo>
                    <a:lnTo>
                      <a:pt x="3664" y="4153"/>
                    </a:lnTo>
                    <a:lnTo>
                      <a:pt x="3322" y="4495"/>
                    </a:lnTo>
                    <a:lnTo>
                      <a:pt x="2516" y="5252"/>
                    </a:lnTo>
                    <a:lnTo>
                      <a:pt x="1442" y="6229"/>
                    </a:lnTo>
                    <a:lnTo>
                      <a:pt x="1" y="6229"/>
                    </a:lnTo>
                    <a:lnTo>
                      <a:pt x="1" y="13433"/>
                    </a:lnTo>
                    <a:lnTo>
                      <a:pt x="1515" y="13433"/>
                    </a:lnTo>
                    <a:lnTo>
                      <a:pt x="2004" y="13678"/>
                    </a:lnTo>
                    <a:lnTo>
                      <a:pt x="2687" y="13971"/>
                    </a:lnTo>
                    <a:lnTo>
                      <a:pt x="3567" y="14313"/>
                    </a:lnTo>
                    <a:lnTo>
                      <a:pt x="4544" y="14679"/>
                    </a:lnTo>
                    <a:lnTo>
                      <a:pt x="5594" y="14997"/>
                    </a:lnTo>
                    <a:lnTo>
                      <a:pt x="6131" y="15143"/>
                    </a:lnTo>
                    <a:lnTo>
                      <a:pt x="6668" y="15265"/>
                    </a:lnTo>
                    <a:lnTo>
                      <a:pt x="7181" y="15387"/>
                    </a:lnTo>
                    <a:lnTo>
                      <a:pt x="7694" y="15461"/>
                    </a:lnTo>
                    <a:lnTo>
                      <a:pt x="8158" y="15509"/>
                    </a:lnTo>
                    <a:lnTo>
                      <a:pt x="8622" y="15534"/>
                    </a:lnTo>
                    <a:lnTo>
                      <a:pt x="9404" y="15534"/>
                    </a:lnTo>
                    <a:lnTo>
                      <a:pt x="9819" y="15509"/>
                    </a:lnTo>
                    <a:lnTo>
                      <a:pt x="10210" y="15461"/>
                    </a:lnTo>
                    <a:lnTo>
                      <a:pt x="10552" y="15363"/>
                    </a:lnTo>
                    <a:lnTo>
                      <a:pt x="10723" y="15314"/>
                    </a:lnTo>
                    <a:lnTo>
                      <a:pt x="10845" y="15265"/>
                    </a:lnTo>
                    <a:lnTo>
                      <a:pt x="10967" y="15192"/>
                    </a:lnTo>
                    <a:lnTo>
                      <a:pt x="11064" y="15094"/>
                    </a:lnTo>
                    <a:lnTo>
                      <a:pt x="11113" y="14997"/>
                    </a:lnTo>
                    <a:lnTo>
                      <a:pt x="11162" y="14874"/>
                    </a:lnTo>
                    <a:lnTo>
                      <a:pt x="11235" y="14166"/>
                    </a:lnTo>
                    <a:lnTo>
                      <a:pt x="11211" y="13995"/>
                    </a:lnTo>
                    <a:lnTo>
                      <a:pt x="11162" y="13849"/>
                    </a:lnTo>
                    <a:lnTo>
                      <a:pt x="11064" y="13702"/>
                    </a:lnTo>
                    <a:lnTo>
                      <a:pt x="10918" y="13580"/>
                    </a:lnTo>
                    <a:lnTo>
                      <a:pt x="11040" y="13556"/>
                    </a:lnTo>
                    <a:lnTo>
                      <a:pt x="11162" y="13507"/>
                    </a:lnTo>
                    <a:lnTo>
                      <a:pt x="11284" y="13458"/>
                    </a:lnTo>
                    <a:lnTo>
                      <a:pt x="11382" y="13360"/>
                    </a:lnTo>
                    <a:lnTo>
                      <a:pt x="11455" y="13263"/>
                    </a:lnTo>
                    <a:lnTo>
                      <a:pt x="11528" y="13140"/>
                    </a:lnTo>
                    <a:lnTo>
                      <a:pt x="11577" y="12994"/>
                    </a:lnTo>
                    <a:lnTo>
                      <a:pt x="11602" y="12872"/>
                    </a:lnTo>
                    <a:lnTo>
                      <a:pt x="11675" y="11993"/>
                    </a:lnTo>
                    <a:lnTo>
                      <a:pt x="11675" y="11870"/>
                    </a:lnTo>
                    <a:lnTo>
                      <a:pt x="11675" y="11773"/>
                    </a:lnTo>
                    <a:lnTo>
                      <a:pt x="11651" y="11651"/>
                    </a:lnTo>
                    <a:lnTo>
                      <a:pt x="11602" y="11553"/>
                    </a:lnTo>
                    <a:lnTo>
                      <a:pt x="11480" y="11382"/>
                    </a:lnTo>
                    <a:lnTo>
                      <a:pt x="11406" y="11309"/>
                    </a:lnTo>
                    <a:lnTo>
                      <a:pt x="11333" y="11235"/>
                    </a:lnTo>
                    <a:lnTo>
                      <a:pt x="11455" y="11211"/>
                    </a:lnTo>
                    <a:lnTo>
                      <a:pt x="11553" y="11162"/>
                    </a:lnTo>
                    <a:lnTo>
                      <a:pt x="11651" y="11089"/>
                    </a:lnTo>
                    <a:lnTo>
                      <a:pt x="11748" y="10991"/>
                    </a:lnTo>
                    <a:lnTo>
                      <a:pt x="11822" y="10893"/>
                    </a:lnTo>
                    <a:lnTo>
                      <a:pt x="11870" y="10796"/>
                    </a:lnTo>
                    <a:lnTo>
                      <a:pt x="11919" y="10674"/>
                    </a:lnTo>
                    <a:lnTo>
                      <a:pt x="11944" y="10527"/>
                    </a:lnTo>
                    <a:lnTo>
                      <a:pt x="12017" y="9672"/>
                    </a:lnTo>
                    <a:lnTo>
                      <a:pt x="12017" y="9550"/>
                    </a:lnTo>
                    <a:lnTo>
                      <a:pt x="12017" y="9428"/>
                    </a:lnTo>
                    <a:lnTo>
                      <a:pt x="11993" y="9306"/>
                    </a:lnTo>
                    <a:lnTo>
                      <a:pt x="11944" y="9208"/>
                    </a:lnTo>
                    <a:lnTo>
                      <a:pt x="11895" y="9111"/>
                    </a:lnTo>
                    <a:lnTo>
                      <a:pt x="11822" y="9037"/>
                    </a:lnTo>
                    <a:lnTo>
                      <a:pt x="11748" y="8964"/>
                    </a:lnTo>
                    <a:lnTo>
                      <a:pt x="11651" y="8891"/>
                    </a:lnTo>
                    <a:lnTo>
                      <a:pt x="11748" y="8866"/>
                    </a:lnTo>
                    <a:lnTo>
                      <a:pt x="11846" y="8793"/>
                    </a:lnTo>
                    <a:lnTo>
                      <a:pt x="11944" y="8720"/>
                    </a:lnTo>
                    <a:lnTo>
                      <a:pt x="12017" y="8647"/>
                    </a:lnTo>
                    <a:lnTo>
                      <a:pt x="12090" y="8549"/>
                    </a:lnTo>
                    <a:lnTo>
                      <a:pt x="12139" y="8451"/>
                    </a:lnTo>
                    <a:lnTo>
                      <a:pt x="12163" y="8329"/>
                    </a:lnTo>
                    <a:lnTo>
                      <a:pt x="12188" y="8207"/>
                    </a:lnTo>
                    <a:lnTo>
                      <a:pt x="12286" y="7328"/>
                    </a:lnTo>
                    <a:lnTo>
                      <a:pt x="12261" y="7206"/>
                    </a:lnTo>
                    <a:lnTo>
                      <a:pt x="12237" y="7083"/>
                    </a:lnTo>
                    <a:lnTo>
                      <a:pt x="12188" y="6986"/>
                    </a:lnTo>
                    <a:lnTo>
                      <a:pt x="12139" y="6888"/>
                    </a:lnTo>
                    <a:lnTo>
                      <a:pt x="12066" y="6790"/>
                    </a:lnTo>
                    <a:lnTo>
                      <a:pt x="11968" y="6717"/>
                    </a:lnTo>
                    <a:lnTo>
                      <a:pt x="11748" y="6571"/>
                    </a:lnTo>
                    <a:lnTo>
                      <a:pt x="11504" y="6448"/>
                    </a:lnTo>
                    <a:lnTo>
                      <a:pt x="11211" y="6351"/>
                    </a:lnTo>
                    <a:lnTo>
                      <a:pt x="10893" y="6278"/>
                    </a:lnTo>
                    <a:lnTo>
                      <a:pt x="10576" y="6229"/>
                    </a:lnTo>
                    <a:lnTo>
                      <a:pt x="9892" y="6131"/>
                    </a:lnTo>
                    <a:lnTo>
                      <a:pt x="8842" y="6033"/>
                    </a:lnTo>
                    <a:lnTo>
                      <a:pt x="7596" y="5960"/>
                    </a:lnTo>
                    <a:lnTo>
                      <a:pt x="6326" y="5887"/>
                    </a:lnTo>
                    <a:lnTo>
                      <a:pt x="6497" y="5594"/>
                    </a:lnTo>
                    <a:lnTo>
                      <a:pt x="6644" y="5252"/>
                    </a:lnTo>
                    <a:lnTo>
                      <a:pt x="6790" y="4885"/>
                    </a:lnTo>
                    <a:lnTo>
                      <a:pt x="6888" y="4495"/>
                    </a:lnTo>
                    <a:lnTo>
                      <a:pt x="6986" y="4104"/>
                    </a:lnTo>
                    <a:lnTo>
                      <a:pt x="7083" y="3689"/>
                    </a:lnTo>
                    <a:lnTo>
                      <a:pt x="7181" y="2883"/>
                    </a:lnTo>
                    <a:lnTo>
                      <a:pt x="7254" y="2150"/>
                    </a:lnTo>
                    <a:lnTo>
                      <a:pt x="7303" y="1539"/>
                    </a:lnTo>
                    <a:lnTo>
                      <a:pt x="7303" y="978"/>
                    </a:lnTo>
                    <a:lnTo>
                      <a:pt x="7303" y="807"/>
                    </a:lnTo>
                    <a:lnTo>
                      <a:pt x="7230" y="611"/>
                    </a:lnTo>
                    <a:lnTo>
                      <a:pt x="7157" y="465"/>
                    </a:lnTo>
                    <a:lnTo>
                      <a:pt x="7035" y="318"/>
                    </a:lnTo>
                    <a:lnTo>
                      <a:pt x="6888" y="172"/>
                    </a:lnTo>
                    <a:lnTo>
                      <a:pt x="6717" y="98"/>
                    </a:lnTo>
                    <a:lnTo>
                      <a:pt x="6522" y="25"/>
                    </a:lnTo>
                    <a:lnTo>
                      <a:pt x="6326" y="1"/>
                    </a:lnTo>
                    <a:close/>
                  </a:path>
                </a:pathLst>
              </a:custGeom>
              <a:solidFill>
                <a:schemeClr val="accent4"/>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grpSp>
        <p:grpSp>
          <p:nvGrpSpPr>
            <p:cNvPr id="727" name="Google Shape;727;p19"/>
            <p:cNvGrpSpPr/>
            <p:nvPr/>
          </p:nvGrpSpPr>
          <p:grpSpPr>
            <a:xfrm>
              <a:off x="1995821" y="3549072"/>
              <a:ext cx="670515" cy="566616"/>
              <a:chOff x="3918650" y="293075"/>
              <a:chExt cx="488500" cy="412775"/>
            </a:xfrm>
          </p:grpSpPr>
          <p:sp>
            <p:nvSpPr>
              <p:cNvPr id="728" name="Google Shape;728;p19"/>
              <p:cNvSpPr/>
              <p:nvPr/>
            </p:nvSpPr>
            <p:spPr>
              <a:xfrm>
                <a:off x="4085350" y="293675"/>
                <a:ext cx="154500" cy="412175"/>
              </a:xfrm>
              <a:custGeom>
                <a:avLst/>
                <a:gdLst/>
                <a:ahLst/>
                <a:cxnLst/>
                <a:rect l="l" t="t" r="r" b="b"/>
                <a:pathLst>
                  <a:path w="6180" h="16487" extrusionOk="0">
                    <a:moveTo>
                      <a:pt x="709" y="5496"/>
                    </a:moveTo>
                    <a:lnTo>
                      <a:pt x="806" y="5520"/>
                    </a:lnTo>
                    <a:lnTo>
                      <a:pt x="1050" y="5667"/>
                    </a:lnTo>
                    <a:lnTo>
                      <a:pt x="1270" y="5813"/>
                    </a:lnTo>
                    <a:lnTo>
                      <a:pt x="1344" y="5886"/>
                    </a:lnTo>
                    <a:lnTo>
                      <a:pt x="1368" y="5984"/>
                    </a:lnTo>
                    <a:lnTo>
                      <a:pt x="1344" y="6082"/>
                    </a:lnTo>
                    <a:lnTo>
                      <a:pt x="1319" y="6155"/>
                    </a:lnTo>
                    <a:lnTo>
                      <a:pt x="1221" y="6228"/>
                    </a:lnTo>
                    <a:lnTo>
                      <a:pt x="1124" y="6253"/>
                    </a:lnTo>
                    <a:lnTo>
                      <a:pt x="1050" y="6228"/>
                    </a:lnTo>
                    <a:lnTo>
                      <a:pt x="977" y="6204"/>
                    </a:lnTo>
                    <a:lnTo>
                      <a:pt x="782" y="6082"/>
                    </a:lnTo>
                    <a:lnTo>
                      <a:pt x="586" y="5960"/>
                    </a:lnTo>
                    <a:lnTo>
                      <a:pt x="513" y="5911"/>
                    </a:lnTo>
                    <a:lnTo>
                      <a:pt x="464" y="5838"/>
                    </a:lnTo>
                    <a:lnTo>
                      <a:pt x="464" y="5740"/>
                    </a:lnTo>
                    <a:lnTo>
                      <a:pt x="489" y="5642"/>
                    </a:lnTo>
                    <a:lnTo>
                      <a:pt x="538" y="5569"/>
                    </a:lnTo>
                    <a:lnTo>
                      <a:pt x="611" y="5520"/>
                    </a:lnTo>
                    <a:lnTo>
                      <a:pt x="709" y="5496"/>
                    </a:lnTo>
                    <a:close/>
                    <a:moveTo>
                      <a:pt x="1685" y="6351"/>
                    </a:moveTo>
                    <a:lnTo>
                      <a:pt x="1783" y="6375"/>
                    </a:lnTo>
                    <a:lnTo>
                      <a:pt x="1856" y="6448"/>
                    </a:lnTo>
                    <a:lnTo>
                      <a:pt x="2003" y="6668"/>
                    </a:lnTo>
                    <a:lnTo>
                      <a:pt x="2125" y="6888"/>
                    </a:lnTo>
                    <a:lnTo>
                      <a:pt x="2150" y="6986"/>
                    </a:lnTo>
                    <a:lnTo>
                      <a:pt x="2150" y="7083"/>
                    </a:lnTo>
                    <a:lnTo>
                      <a:pt x="2101" y="7156"/>
                    </a:lnTo>
                    <a:lnTo>
                      <a:pt x="2027" y="7230"/>
                    </a:lnTo>
                    <a:lnTo>
                      <a:pt x="1979" y="7254"/>
                    </a:lnTo>
                    <a:lnTo>
                      <a:pt x="1856" y="7254"/>
                    </a:lnTo>
                    <a:lnTo>
                      <a:pt x="1783" y="7230"/>
                    </a:lnTo>
                    <a:lnTo>
                      <a:pt x="1734" y="7181"/>
                    </a:lnTo>
                    <a:lnTo>
                      <a:pt x="1685" y="7132"/>
                    </a:lnTo>
                    <a:lnTo>
                      <a:pt x="1441" y="6741"/>
                    </a:lnTo>
                    <a:lnTo>
                      <a:pt x="1417" y="6644"/>
                    </a:lnTo>
                    <a:lnTo>
                      <a:pt x="1417" y="6546"/>
                    </a:lnTo>
                    <a:lnTo>
                      <a:pt x="1441" y="6448"/>
                    </a:lnTo>
                    <a:lnTo>
                      <a:pt x="1515" y="6399"/>
                    </a:lnTo>
                    <a:lnTo>
                      <a:pt x="1612" y="6351"/>
                    </a:lnTo>
                    <a:close/>
                    <a:moveTo>
                      <a:pt x="2247" y="7498"/>
                    </a:moveTo>
                    <a:lnTo>
                      <a:pt x="2345" y="7523"/>
                    </a:lnTo>
                    <a:lnTo>
                      <a:pt x="2418" y="7572"/>
                    </a:lnTo>
                    <a:lnTo>
                      <a:pt x="2467" y="7645"/>
                    </a:lnTo>
                    <a:lnTo>
                      <a:pt x="2662" y="8109"/>
                    </a:lnTo>
                    <a:lnTo>
                      <a:pt x="2662" y="8207"/>
                    </a:lnTo>
                    <a:lnTo>
                      <a:pt x="2638" y="8304"/>
                    </a:lnTo>
                    <a:lnTo>
                      <a:pt x="2589" y="8378"/>
                    </a:lnTo>
                    <a:lnTo>
                      <a:pt x="2516" y="8426"/>
                    </a:lnTo>
                    <a:lnTo>
                      <a:pt x="2418" y="8451"/>
                    </a:lnTo>
                    <a:lnTo>
                      <a:pt x="2345" y="8426"/>
                    </a:lnTo>
                    <a:lnTo>
                      <a:pt x="2272" y="8402"/>
                    </a:lnTo>
                    <a:lnTo>
                      <a:pt x="2223" y="8353"/>
                    </a:lnTo>
                    <a:lnTo>
                      <a:pt x="2198" y="8280"/>
                    </a:lnTo>
                    <a:lnTo>
                      <a:pt x="2027" y="7840"/>
                    </a:lnTo>
                    <a:lnTo>
                      <a:pt x="2003" y="7743"/>
                    </a:lnTo>
                    <a:lnTo>
                      <a:pt x="2027" y="7645"/>
                    </a:lnTo>
                    <a:lnTo>
                      <a:pt x="2076" y="7572"/>
                    </a:lnTo>
                    <a:lnTo>
                      <a:pt x="2150" y="7523"/>
                    </a:lnTo>
                    <a:lnTo>
                      <a:pt x="2247" y="7498"/>
                    </a:lnTo>
                    <a:close/>
                    <a:moveTo>
                      <a:pt x="2711" y="8720"/>
                    </a:moveTo>
                    <a:lnTo>
                      <a:pt x="2785" y="8744"/>
                    </a:lnTo>
                    <a:lnTo>
                      <a:pt x="2858" y="8793"/>
                    </a:lnTo>
                    <a:lnTo>
                      <a:pt x="2907" y="8866"/>
                    </a:lnTo>
                    <a:lnTo>
                      <a:pt x="3078" y="9355"/>
                    </a:lnTo>
                    <a:lnTo>
                      <a:pt x="3102" y="9452"/>
                    </a:lnTo>
                    <a:lnTo>
                      <a:pt x="3078" y="9526"/>
                    </a:lnTo>
                    <a:lnTo>
                      <a:pt x="3004" y="9599"/>
                    </a:lnTo>
                    <a:lnTo>
                      <a:pt x="2931" y="9648"/>
                    </a:lnTo>
                    <a:lnTo>
                      <a:pt x="2858" y="9672"/>
                    </a:lnTo>
                    <a:lnTo>
                      <a:pt x="2785" y="9672"/>
                    </a:lnTo>
                    <a:lnTo>
                      <a:pt x="2711" y="9623"/>
                    </a:lnTo>
                    <a:lnTo>
                      <a:pt x="2662" y="9574"/>
                    </a:lnTo>
                    <a:lnTo>
                      <a:pt x="2614" y="9501"/>
                    </a:lnTo>
                    <a:lnTo>
                      <a:pt x="2467" y="9037"/>
                    </a:lnTo>
                    <a:lnTo>
                      <a:pt x="2443" y="8939"/>
                    </a:lnTo>
                    <a:lnTo>
                      <a:pt x="2467" y="8842"/>
                    </a:lnTo>
                    <a:lnTo>
                      <a:pt x="2516" y="8768"/>
                    </a:lnTo>
                    <a:lnTo>
                      <a:pt x="2614" y="8720"/>
                    </a:lnTo>
                    <a:close/>
                    <a:moveTo>
                      <a:pt x="3224" y="9941"/>
                    </a:moveTo>
                    <a:lnTo>
                      <a:pt x="3297" y="10014"/>
                    </a:lnTo>
                    <a:lnTo>
                      <a:pt x="3346" y="10087"/>
                    </a:lnTo>
                    <a:lnTo>
                      <a:pt x="3542" y="10527"/>
                    </a:lnTo>
                    <a:lnTo>
                      <a:pt x="3566" y="10625"/>
                    </a:lnTo>
                    <a:lnTo>
                      <a:pt x="3566" y="10722"/>
                    </a:lnTo>
                    <a:lnTo>
                      <a:pt x="3517" y="10796"/>
                    </a:lnTo>
                    <a:lnTo>
                      <a:pt x="3444" y="10844"/>
                    </a:lnTo>
                    <a:lnTo>
                      <a:pt x="3322" y="10869"/>
                    </a:lnTo>
                    <a:lnTo>
                      <a:pt x="3273" y="10869"/>
                    </a:lnTo>
                    <a:lnTo>
                      <a:pt x="3200" y="10844"/>
                    </a:lnTo>
                    <a:lnTo>
                      <a:pt x="3151" y="10796"/>
                    </a:lnTo>
                    <a:lnTo>
                      <a:pt x="3102" y="10747"/>
                    </a:lnTo>
                    <a:lnTo>
                      <a:pt x="2907" y="10258"/>
                    </a:lnTo>
                    <a:lnTo>
                      <a:pt x="2882" y="10161"/>
                    </a:lnTo>
                    <a:lnTo>
                      <a:pt x="2907" y="10087"/>
                    </a:lnTo>
                    <a:lnTo>
                      <a:pt x="2955" y="10014"/>
                    </a:lnTo>
                    <a:lnTo>
                      <a:pt x="3029" y="9941"/>
                    </a:lnTo>
                    <a:close/>
                    <a:moveTo>
                      <a:pt x="3761" y="11089"/>
                    </a:moveTo>
                    <a:lnTo>
                      <a:pt x="3835" y="11137"/>
                    </a:lnTo>
                    <a:lnTo>
                      <a:pt x="3908" y="11211"/>
                    </a:lnTo>
                    <a:lnTo>
                      <a:pt x="4177" y="11577"/>
                    </a:lnTo>
                    <a:lnTo>
                      <a:pt x="4225" y="11675"/>
                    </a:lnTo>
                    <a:lnTo>
                      <a:pt x="4250" y="11748"/>
                    </a:lnTo>
                    <a:lnTo>
                      <a:pt x="4201" y="11846"/>
                    </a:lnTo>
                    <a:lnTo>
                      <a:pt x="4152" y="11919"/>
                    </a:lnTo>
                    <a:lnTo>
                      <a:pt x="4079" y="11968"/>
                    </a:lnTo>
                    <a:lnTo>
                      <a:pt x="3884" y="11968"/>
                    </a:lnTo>
                    <a:lnTo>
                      <a:pt x="3810" y="11895"/>
                    </a:lnTo>
                    <a:lnTo>
                      <a:pt x="3664" y="11675"/>
                    </a:lnTo>
                    <a:lnTo>
                      <a:pt x="3493" y="11455"/>
                    </a:lnTo>
                    <a:lnTo>
                      <a:pt x="3468" y="11382"/>
                    </a:lnTo>
                    <a:lnTo>
                      <a:pt x="3468" y="11284"/>
                    </a:lnTo>
                    <a:lnTo>
                      <a:pt x="3517" y="11186"/>
                    </a:lnTo>
                    <a:lnTo>
                      <a:pt x="3566" y="11137"/>
                    </a:lnTo>
                    <a:lnTo>
                      <a:pt x="3664" y="11089"/>
                    </a:lnTo>
                    <a:close/>
                    <a:moveTo>
                      <a:pt x="4616" y="12041"/>
                    </a:moveTo>
                    <a:lnTo>
                      <a:pt x="4714" y="12090"/>
                    </a:lnTo>
                    <a:lnTo>
                      <a:pt x="4909" y="12212"/>
                    </a:lnTo>
                    <a:lnTo>
                      <a:pt x="5105" y="12334"/>
                    </a:lnTo>
                    <a:lnTo>
                      <a:pt x="5178" y="12383"/>
                    </a:lnTo>
                    <a:lnTo>
                      <a:pt x="5227" y="12481"/>
                    </a:lnTo>
                    <a:lnTo>
                      <a:pt x="5227" y="12554"/>
                    </a:lnTo>
                    <a:lnTo>
                      <a:pt x="5202" y="12652"/>
                    </a:lnTo>
                    <a:lnTo>
                      <a:pt x="5154" y="12725"/>
                    </a:lnTo>
                    <a:lnTo>
                      <a:pt x="5105" y="12749"/>
                    </a:lnTo>
                    <a:lnTo>
                      <a:pt x="5056" y="12774"/>
                    </a:lnTo>
                    <a:lnTo>
                      <a:pt x="4983" y="12798"/>
                    </a:lnTo>
                    <a:lnTo>
                      <a:pt x="4885" y="12774"/>
                    </a:lnTo>
                    <a:lnTo>
                      <a:pt x="4641" y="12627"/>
                    </a:lnTo>
                    <a:lnTo>
                      <a:pt x="4421" y="12481"/>
                    </a:lnTo>
                    <a:lnTo>
                      <a:pt x="4348" y="12407"/>
                    </a:lnTo>
                    <a:lnTo>
                      <a:pt x="4323" y="12310"/>
                    </a:lnTo>
                    <a:lnTo>
                      <a:pt x="4323" y="12236"/>
                    </a:lnTo>
                    <a:lnTo>
                      <a:pt x="4372" y="12139"/>
                    </a:lnTo>
                    <a:lnTo>
                      <a:pt x="4445" y="12066"/>
                    </a:lnTo>
                    <a:lnTo>
                      <a:pt x="4543" y="12041"/>
                    </a:lnTo>
                    <a:close/>
                    <a:moveTo>
                      <a:pt x="0" y="1"/>
                    </a:moveTo>
                    <a:lnTo>
                      <a:pt x="0" y="5325"/>
                    </a:lnTo>
                    <a:lnTo>
                      <a:pt x="74" y="5349"/>
                    </a:lnTo>
                    <a:lnTo>
                      <a:pt x="147" y="5422"/>
                    </a:lnTo>
                    <a:lnTo>
                      <a:pt x="171" y="5496"/>
                    </a:lnTo>
                    <a:lnTo>
                      <a:pt x="171" y="5569"/>
                    </a:lnTo>
                    <a:lnTo>
                      <a:pt x="171" y="5642"/>
                    </a:lnTo>
                    <a:lnTo>
                      <a:pt x="122" y="5716"/>
                    </a:lnTo>
                    <a:lnTo>
                      <a:pt x="74" y="5764"/>
                    </a:lnTo>
                    <a:lnTo>
                      <a:pt x="0" y="5789"/>
                    </a:lnTo>
                    <a:lnTo>
                      <a:pt x="0" y="13360"/>
                    </a:lnTo>
                    <a:lnTo>
                      <a:pt x="6179" y="16486"/>
                    </a:lnTo>
                    <a:lnTo>
                      <a:pt x="6179" y="13116"/>
                    </a:lnTo>
                    <a:lnTo>
                      <a:pt x="5935" y="13091"/>
                    </a:lnTo>
                    <a:lnTo>
                      <a:pt x="5691" y="13042"/>
                    </a:lnTo>
                    <a:lnTo>
                      <a:pt x="5593" y="12994"/>
                    </a:lnTo>
                    <a:lnTo>
                      <a:pt x="5520" y="12945"/>
                    </a:lnTo>
                    <a:lnTo>
                      <a:pt x="5495" y="12847"/>
                    </a:lnTo>
                    <a:lnTo>
                      <a:pt x="5495" y="12749"/>
                    </a:lnTo>
                    <a:lnTo>
                      <a:pt x="5520" y="12676"/>
                    </a:lnTo>
                    <a:lnTo>
                      <a:pt x="5593" y="12603"/>
                    </a:lnTo>
                    <a:lnTo>
                      <a:pt x="5691" y="12554"/>
                    </a:lnTo>
                    <a:lnTo>
                      <a:pt x="5789" y="12554"/>
                    </a:lnTo>
                    <a:lnTo>
                      <a:pt x="6179" y="12627"/>
                    </a:lnTo>
                    <a:lnTo>
                      <a:pt x="6179" y="3127"/>
                    </a:lnTo>
                    <a:lnTo>
                      <a:pt x="0" y="1"/>
                    </a:lnTo>
                    <a:close/>
                  </a:path>
                </a:pathLst>
              </a:custGeom>
              <a:solidFill>
                <a:schemeClr val="accent3"/>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729" name="Google Shape;729;p19"/>
              <p:cNvSpPr/>
              <p:nvPr/>
            </p:nvSpPr>
            <p:spPr>
              <a:xfrm>
                <a:off x="3918650" y="293075"/>
                <a:ext cx="153900" cy="407275"/>
              </a:xfrm>
              <a:custGeom>
                <a:avLst/>
                <a:gdLst/>
                <a:ahLst/>
                <a:cxnLst/>
                <a:rect l="l" t="t" r="r" b="b"/>
                <a:pathLst>
                  <a:path w="6156" h="16291" extrusionOk="0">
                    <a:moveTo>
                      <a:pt x="5349" y="5495"/>
                    </a:moveTo>
                    <a:lnTo>
                      <a:pt x="5447" y="5520"/>
                    </a:lnTo>
                    <a:lnTo>
                      <a:pt x="5520" y="5569"/>
                    </a:lnTo>
                    <a:lnTo>
                      <a:pt x="5569" y="5666"/>
                    </a:lnTo>
                    <a:lnTo>
                      <a:pt x="5569" y="5764"/>
                    </a:lnTo>
                    <a:lnTo>
                      <a:pt x="5545" y="5837"/>
                    </a:lnTo>
                    <a:lnTo>
                      <a:pt x="5496" y="5935"/>
                    </a:lnTo>
                    <a:lnTo>
                      <a:pt x="5423" y="5984"/>
                    </a:lnTo>
                    <a:lnTo>
                      <a:pt x="5203" y="6057"/>
                    </a:lnTo>
                    <a:lnTo>
                      <a:pt x="5008" y="6155"/>
                    </a:lnTo>
                    <a:lnTo>
                      <a:pt x="4934" y="6179"/>
                    </a:lnTo>
                    <a:lnTo>
                      <a:pt x="4812" y="6179"/>
                    </a:lnTo>
                    <a:lnTo>
                      <a:pt x="4763" y="6155"/>
                    </a:lnTo>
                    <a:lnTo>
                      <a:pt x="4714" y="6106"/>
                    </a:lnTo>
                    <a:lnTo>
                      <a:pt x="4666" y="6057"/>
                    </a:lnTo>
                    <a:lnTo>
                      <a:pt x="4641" y="5959"/>
                    </a:lnTo>
                    <a:lnTo>
                      <a:pt x="4641" y="5862"/>
                    </a:lnTo>
                    <a:lnTo>
                      <a:pt x="4690" y="5788"/>
                    </a:lnTo>
                    <a:lnTo>
                      <a:pt x="4763" y="5740"/>
                    </a:lnTo>
                    <a:lnTo>
                      <a:pt x="5008" y="5617"/>
                    </a:lnTo>
                    <a:lnTo>
                      <a:pt x="5252" y="5520"/>
                    </a:lnTo>
                    <a:lnTo>
                      <a:pt x="5349" y="5495"/>
                    </a:lnTo>
                    <a:close/>
                    <a:moveTo>
                      <a:pt x="4250" y="6155"/>
                    </a:moveTo>
                    <a:lnTo>
                      <a:pt x="4348" y="6179"/>
                    </a:lnTo>
                    <a:lnTo>
                      <a:pt x="4421" y="6252"/>
                    </a:lnTo>
                    <a:lnTo>
                      <a:pt x="4470" y="6326"/>
                    </a:lnTo>
                    <a:lnTo>
                      <a:pt x="4470" y="6423"/>
                    </a:lnTo>
                    <a:lnTo>
                      <a:pt x="4446" y="6497"/>
                    </a:lnTo>
                    <a:lnTo>
                      <a:pt x="4397" y="6594"/>
                    </a:lnTo>
                    <a:lnTo>
                      <a:pt x="4226" y="6741"/>
                    </a:lnTo>
                    <a:lnTo>
                      <a:pt x="4079" y="6912"/>
                    </a:lnTo>
                    <a:lnTo>
                      <a:pt x="3982" y="6985"/>
                    </a:lnTo>
                    <a:lnTo>
                      <a:pt x="3884" y="7010"/>
                    </a:lnTo>
                    <a:lnTo>
                      <a:pt x="3811" y="6985"/>
                    </a:lnTo>
                    <a:lnTo>
                      <a:pt x="3738" y="6936"/>
                    </a:lnTo>
                    <a:lnTo>
                      <a:pt x="3664" y="6863"/>
                    </a:lnTo>
                    <a:lnTo>
                      <a:pt x="3640" y="6790"/>
                    </a:lnTo>
                    <a:lnTo>
                      <a:pt x="3664" y="6692"/>
                    </a:lnTo>
                    <a:lnTo>
                      <a:pt x="3713" y="6594"/>
                    </a:lnTo>
                    <a:lnTo>
                      <a:pt x="3884" y="6399"/>
                    </a:lnTo>
                    <a:lnTo>
                      <a:pt x="4079" y="6228"/>
                    </a:lnTo>
                    <a:lnTo>
                      <a:pt x="4153" y="6179"/>
                    </a:lnTo>
                    <a:lnTo>
                      <a:pt x="4250" y="6155"/>
                    </a:lnTo>
                    <a:close/>
                    <a:moveTo>
                      <a:pt x="3469" y="7156"/>
                    </a:moveTo>
                    <a:lnTo>
                      <a:pt x="3542" y="7205"/>
                    </a:lnTo>
                    <a:lnTo>
                      <a:pt x="3615" y="7254"/>
                    </a:lnTo>
                    <a:lnTo>
                      <a:pt x="3664" y="7351"/>
                    </a:lnTo>
                    <a:lnTo>
                      <a:pt x="3664" y="7449"/>
                    </a:lnTo>
                    <a:lnTo>
                      <a:pt x="3640" y="7547"/>
                    </a:lnTo>
                    <a:lnTo>
                      <a:pt x="3396" y="7962"/>
                    </a:lnTo>
                    <a:lnTo>
                      <a:pt x="3371" y="8011"/>
                    </a:lnTo>
                    <a:lnTo>
                      <a:pt x="3298" y="8060"/>
                    </a:lnTo>
                    <a:lnTo>
                      <a:pt x="3249" y="8084"/>
                    </a:lnTo>
                    <a:lnTo>
                      <a:pt x="3176" y="8084"/>
                    </a:lnTo>
                    <a:lnTo>
                      <a:pt x="3078" y="8060"/>
                    </a:lnTo>
                    <a:lnTo>
                      <a:pt x="3005" y="8011"/>
                    </a:lnTo>
                    <a:lnTo>
                      <a:pt x="2956" y="7913"/>
                    </a:lnTo>
                    <a:lnTo>
                      <a:pt x="2932" y="7840"/>
                    </a:lnTo>
                    <a:lnTo>
                      <a:pt x="2956" y="7742"/>
                    </a:lnTo>
                    <a:lnTo>
                      <a:pt x="3225" y="7278"/>
                    </a:lnTo>
                    <a:lnTo>
                      <a:pt x="3273" y="7205"/>
                    </a:lnTo>
                    <a:lnTo>
                      <a:pt x="3371" y="7180"/>
                    </a:lnTo>
                    <a:lnTo>
                      <a:pt x="3469" y="7156"/>
                    </a:lnTo>
                    <a:close/>
                    <a:moveTo>
                      <a:pt x="2858" y="8328"/>
                    </a:moveTo>
                    <a:lnTo>
                      <a:pt x="2956" y="8353"/>
                    </a:lnTo>
                    <a:lnTo>
                      <a:pt x="3029" y="8402"/>
                    </a:lnTo>
                    <a:lnTo>
                      <a:pt x="3078" y="8475"/>
                    </a:lnTo>
                    <a:lnTo>
                      <a:pt x="3103" y="8573"/>
                    </a:lnTo>
                    <a:lnTo>
                      <a:pt x="3103" y="8670"/>
                    </a:lnTo>
                    <a:lnTo>
                      <a:pt x="2932" y="9110"/>
                    </a:lnTo>
                    <a:lnTo>
                      <a:pt x="2907" y="9183"/>
                    </a:lnTo>
                    <a:lnTo>
                      <a:pt x="2858" y="9232"/>
                    </a:lnTo>
                    <a:lnTo>
                      <a:pt x="2785" y="9281"/>
                    </a:lnTo>
                    <a:lnTo>
                      <a:pt x="2638" y="9281"/>
                    </a:lnTo>
                    <a:lnTo>
                      <a:pt x="2541" y="9232"/>
                    </a:lnTo>
                    <a:lnTo>
                      <a:pt x="2492" y="9159"/>
                    </a:lnTo>
                    <a:lnTo>
                      <a:pt x="2468" y="9061"/>
                    </a:lnTo>
                    <a:lnTo>
                      <a:pt x="2468" y="8963"/>
                    </a:lnTo>
                    <a:lnTo>
                      <a:pt x="2638" y="8499"/>
                    </a:lnTo>
                    <a:lnTo>
                      <a:pt x="2687" y="8402"/>
                    </a:lnTo>
                    <a:lnTo>
                      <a:pt x="2761" y="8353"/>
                    </a:lnTo>
                    <a:lnTo>
                      <a:pt x="2858" y="8328"/>
                    </a:lnTo>
                    <a:close/>
                    <a:moveTo>
                      <a:pt x="2541" y="9574"/>
                    </a:moveTo>
                    <a:lnTo>
                      <a:pt x="2638" y="9623"/>
                    </a:lnTo>
                    <a:lnTo>
                      <a:pt x="2712" y="9696"/>
                    </a:lnTo>
                    <a:lnTo>
                      <a:pt x="2736" y="9769"/>
                    </a:lnTo>
                    <a:lnTo>
                      <a:pt x="2736" y="9867"/>
                    </a:lnTo>
                    <a:lnTo>
                      <a:pt x="2638" y="10355"/>
                    </a:lnTo>
                    <a:lnTo>
                      <a:pt x="2590" y="10429"/>
                    </a:lnTo>
                    <a:lnTo>
                      <a:pt x="2541" y="10502"/>
                    </a:lnTo>
                    <a:lnTo>
                      <a:pt x="2468" y="10526"/>
                    </a:lnTo>
                    <a:lnTo>
                      <a:pt x="2394" y="10551"/>
                    </a:lnTo>
                    <a:lnTo>
                      <a:pt x="2345" y="10551"/>
                    </a:lnTo>
                    <a:lnTo>
                      <a:pt x="2248" y="10502"/>
                    </a:lnTo>
                    <a:lnTo>
                      <a:pt x="2199" y="10429"/>
                    </a:lnTo>
                    <a:lnTo>
                      <a:pt x="2150" y="10355"/>
                    </a:lnTo>
                    <a:lnTo>
                      <a:pt x="2150" y="10258"/>
                    </a:lnTo>
                    <a:lnTo>
                      <a:pt x="2248" y="9769"/>
                    </a:lnTo>
                    <a:lnTo>
                      <a:pt x="2297" y="9672"/>
                    </a:lnTo>
                    <a:lnTo>
                      <a:pt x="2370" y="9598"/>
                    </a:lnTo>
                    <a:lnTo>
                      <a:pt x="2443" y="9574"/>
                    </a:lnTo>
                    <a:close/>
                    <a:moveTo>
                      <a:pt x="2297" y="10844"/>
                    </a:moveTo>
                    <a:lnTo>
                      <a:pt x="2394" y="10868"/>
                    </a:lnTo>
                    <a:lnTo>
                      <a:pt x="2468" y="10942"/>
                    </a:lnTo>
                    <a:lnTo>
                      <a:pt x="2516" y="11015"/>
                    </a:lnTo>
                    <a:lnTo>
                      <a:pt x="2516" y="11113"/>
                    </a:lnTo>
                    <a:lnTo>
                      <a:pt x="2492" y="11357"/>
                    </a:lnTo>
                    <a:lnTo>
                      <a:pt x="2468" y="11430"/>
                    </a:lnTo>
                    <a:lnTo>
                      <a:pt x="2419" y="11503"/>
                    </a:lnTo>
                    <a:lnTo>
                      <a:pt x="2345" y="11552"/>
                    </a:lnTo>
                    <a:lnTo>
                      <a:pt x="2248" y="11577"/>
                    </a:lnTo>
                    <a:lnTo>
                      <a:pt x="2223" y="11577"/>
                    </a:lnTo>
                    <a:lnTo>
                      <a:pt x="2126" y="11552"/>
                    </a:lnTo>
                    <a:lnTo>
                      <a:pt x="2052" y="11503"/>
                    </a:lnTo>
                    <a:lnTo>
                      <a:pt x="2028" y="11406"/>
                    </a:lnTo>
                    <a:lnTo>
                      <a:pt x="2003" y="11308"/>
                    </a:lnTo>
                    <a:lnTo>
                      <a:pt x="2028" y="11064"/>
                    </a:lnTo>
                    <a:lnTo>
                      <a:pt x="2052" y="10966"/>
                    </a:lnTo>
                    <a:lnTo>
                      <a:pt x="2126" y="10893"/>
                    </a:lnTo>
                    <a:lnTo>
                      <a:pt x="2199" y="10844"/>
                    </a:lnTo>
                    <a:close/>
                    <a:moveTo>
                      <a:pt x="6155" y="0"/>
                    </a:moveTo>
                    <a:lnTo>
                      <a:pt x="538" y="2858"/>
                    </a:lnTo>
                    <a:lnTo>
                      <a:pt x="416" y="2906"/>
                    </a:lnTo>
                    <a:lnTo>
                      <a:pt x="318" y="3004"/>
                    </a:lnTo>
                    <a:lnTo>
                      <a:pt x="221" y="3102"/>
                    </a:lnTo>
                    <a:lnTo>
                      <a:pt x="147" y="3224"/>
                    </a:lnTo>
                    <a:lnTo>
                      <a:pt x="74" y="3322"/>
                    </a:lnTo>
                    <a:lnTo>
                      <a:pt x="25" y="3444"/>
                    </a:lnTo>
                    <a:lnTo>
                      <a:pt x="1" y="3566"/>
                    </a:lnTo>
                    <a:lnTo>
                      <a:pt x="1" y="3688"/>
                    </a:lnTo>
                    <a:lnTo>
                      <a:pt x="1" y="15924"/>
                    </a:lnTo>
                    <a:lnTo>
                      <a:pt x="1" y="16046"/>
                    </a:lnTo>
                    <a:lnTo>
                      <a:pt x="50" y="16119"/>
                    </a:lnTo>
                    <a:lnTo>
                      <a:pt x="98" y="16193"/>
                    </a:lnTo>
                    <a:lnTo>
                      <a:pt x="172" y="16241"/>
                    </a:lnTo>
                    <a:lnTo>
                      <a:pt x="245" y="16266"/>
                    </a:lnTo>
                    <a:lnTo>
                      <a:pt x="343" y="16290"/>
                    </a:lnTo>
                    <a:lnTo>
                      <a:pt x="465" y="16266"/>
                    </a:lnTo>
                    <a:lnTo>
                      <a:pt x="563" y="16217"/>
                    </a:lnTo>
                    <a:lnTo>
                      <a:pt x="6155" y="13360"/>
                    </a:lnTo>
                    <a:lnTo>
                      <a:pt x="6155" y="5813"/>
                    </a:lnTo>
                    <a:lnTo>
                      <a:pt x="6009" y="5813"/>
                    </a:lnTo>
                    <a:lnTo>
                      <a:pt x="5936" y="5764"/>
                    </a:lnTo>
                    <a:lnTo>
                      <a:pt x="5887" y="5691"/>
                    </a:lnTo>
                    <a:lnTo>
                      <a:pt x="5862" y="5593"/>
                    </a:lnTo>
                    <a:lnTo>
                      <a:pt x="5887" y="5495"/>
                    </a:lnTo>
                    <a:lnTo>
                      <a:pt x="5936" y="5422"/>
                    </a:lnTo>
                    <a:lnTo>
                      <a:pt x="6009" y="5373"/>
                    </a:lnTo>
                    <a:lnTo>
                      <a:pt x="6082" y="5349"/>
                    </a:lnTo>
                    <a:lnTo>
                      <a:pt x="6155" y="5324"/>
                    </a:lnTo>
                    <a:lnTo>
                      <a:pt x="6155" y="0"/>
                    </a:lnTo>
                    <a:close/>
                  </a:path>
                </a:pathLst>
              </a:custGeom>
              <a:solidFill>
                <a:schemeClr val="accent3"/>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730" name="Google Shape;730;p19"/>
              <p:cNvSpPr/>
              <p:nvPr/>
            </p:nvSpPr>
            <p:spPr>
              <a:xfrm>
                <a:off x="4253250" y="298550"/>
                <a:ext cx="153900" cy="406675"/>
              </a:xfrm>
              <a:custGeom>
                <a:avLst/>
                <a:gdLst/>
                <a:ahLst/>
                <a:cxnLst/>
                <a:rect l="l" t="t" r="r" b="b"/>
                <a:pathLst>
                  <a:path w="6156" h="16267" extrusionOk="0">
                    <a:moveTo>
                      <a:pt x="3713" y="4348"/>
                    </a:moveTo>
                    <a:lnTo>
                      <a:pt x="3737" y="4373"/>
                    </a:lnTo>
                    <a:lnTo>
                      <a:pt x="3786" y="4397"/>
                    </a:lnTo>
                    <a:lnTo>
                      <a:pt x="3811" y="4421"/>
                    </a:lnTo>
                    <a:lnTo>
                      <a:pt x="3835" y="4544"/>
                    </a:lnTo>
                    <a:lnTo>
                      <a:pt x="3811" y="4666"/>
                    </a:lnTo>
                    <a:lnTo>
                      <a:pt x="3737" y="4812"/>
                    </a:lnTo>
                    <a:lnTo>
                      <a:pt x="3224" y="5716"/>
                    </a:lnTo>
                    <a:lnTo>
                      <a:pt x="3762" y="6009"/>
                    </a:lnTo>
                    <a:lnTo>
                      <a:pt x="3786" y="6033"/>
                    </a:lnTo>
                    <a:lnTo>
                      <a:pt x="3811" y="6082"/>
                    </a:lnTo>
                    <a:lnTo>
                      <a:pt x="3835" y="6180"/>
                    </a:lnTo>
                    <a:lnTo>
                      <a:pt x="3811" y="6326"/>
                    </a:lnTo>
                    <a:lnTo>
                      <a:pt x="3762" y="6473"/>
                    </a:lnTo>
                    <a:lnTo>
                      <a:pt x="3664" y="6595"/>
                    </a:lnTo>
                    <a:lnTo>
                      <a:pt x="3566" y="6668"/>
                    </a:lnTo>
                    <a:lnTo>
                      <a:pt x="3444" y="6717"/>
                    </a:lnTo>
                    <a:lnTo>
                      <a:pt x="3395" y="6717"/>
                    </a:lnTo>
                    <a:lnTo>
                      <a:pt x="3371" y="6693"/>
                    </a:lnTo>
                    <a:lnTo>
                      <a:pt x="2834" y="6400"/>
                    </a:lnTo>
                    <a:lnTo>
                      <a:pt x="2321" y="7303"/>
                    </a:lnTo>
                    <a:lnTo>
                      <a:pt x="2223" y="7426"/>
                    </a:lnTo>
                    <a:lnTo>
                      <a:pt x="2125" y="7499"/>
                    </a:lnTo>
                    <a:lnTo>
                      <a:pt x="2003" y="7548"/>
                    </a:lnTo>
                    <a:lnTo>
                      <a:pt x="1954" y="7548"/>
                    </a:lnTo>
                    <a:lnTo>
                      <a:pt x="1930" y="7523"/>
                    </a:lnTo>
                    <a:lnTo>
                      <a:pt x="1881" y="7499"/>
                    </a:lnTo>
                    <a:lnTo>
                      <a:pt x="1857" y="7450"/>
                    </a:lnTo>
                    <a:lnTo>
                      <a:pt x="1832" y="7352"/>
                    </a:lnTo>
                    <a:lnTo>
                      <a:pt x="1857" y="7206"/>
                    </a:lnTo>
                    <a:lnTo>
                      <a:pt x="1930" y="7059"/>
                    </a:lnTo>
                    <a:lnTo>
                      <a:pt x="2443" y="6156"/>
                    </a:lnTo>
                    <a:lnTo>
                      <a:pt x="1906" y="5862"/>
                    </a:lnTo>
                    <a:lnTo>
                      <a:pt x="1881" y="5838"/>
                    </a:lnTo>
                    <a:lnTo>
                      <a:pt x="1857" y="5789"/>
                    </a:lnTo>
                    <a:lnTo>
                      <a:pt x="1832" y="5691"/>
                    </a:lnTo>
                    <a:lnTo>
                      <a:pt x="1857" y="5569"/>
                    </a:lnTo>
                    <a:lnTo>
                      <a:pt x="1906" y="5423"/>
                    </a:lnTo>
                    <a:lnTo>
                      <a:pt x="2003" y="5301"/>
                    </a:lnTo>
                    <a:lnTo>
                      <a:pt x="2101" y="5203"/>
                    </a:lnTo>
                    <a:lnTo>
                      <a:pt x="2223" y="5179"/>
                    </a:lnTo>
                    <a:lnTo>
                      <a:pt x="2272" y="5179"/>
                    </a:lnTo>
                    <a:lnTo>
                      <a:pt x="2296" y="5203"/>
                    </a:lnTo>
                    <a:lnTo>
                      <a:pt x="2834" y="5496"/>
                    </a:lnTo>
                    <a:lnTo>
                      <a:pt x="3347" y="4592"/>
                    </a:lnTo>
                    <a:lnTo>
                      <a:pt x="3444" y="4470"/>
                    </a:lnTo>
                    <a:lnTo>
                      <a:pt x="3542" y="4373"/>
                    </a:lnTo>
                    <a:lnTo>
                      <a:pt x="3664" y="4348"/>
                    </a:lnTo>
                    <a:close/>
                    <a:moveTo>
                      <a:pt x="3176" y="7303"/>
                    </a:moveTo>
                    <a:lnTo>
                      <a:pt x="3249" y="7328"/>
                    </a:lnTo>
                    <a:lnTo>
                      <a:pt x="3322" y="7401"/>
                    </a:lnTo>
                    <a:lnTo>
                      <a:pt x="3371" y="7474"/>
                    </a:lnTo>
                    <a:lnTo>
                      <a:pt x="3420" y="7743"/>
                    </a:lnTo>
                    <a:lnTo>
                      <a:pt x="3420" y="7841"/>
                    </a:lnTo>
                    <a:lnTo>
                      <a:pt x="3371" y="7914"/>
                    </a:lnTo>
                    <a:lnTo>
                      <a:pt x="3298" y="7987"/>
                    </a:lnTo>
                    <a:lnTo>
                      <a:pt x="3224" y="8012"/>
                    </a:lnTo>
                    <a:lnTo>
                      <a:pt x="3102" y="8012"/>
                    </a:lnTo>
                    <a:lnTo>
                      <a:pt x="3029" y="7963"/>
                    </a:lnTo>
                    <a:lnTo>
                      <a:pt x="2956" y="7914"/>
                    </a:lnTo>
                    <a:lnTo>
                      <a:pt x="2931" y="7816"/>
                    </a:lnTo>
                    <a:lnTo>
                      <a:pt x="2883" y="7596"/>
                    </a:lnTo>
                    <a:lnTo>
                      <a:pt x="2883" y="7499"/>
                    </a:lnTo>
                    <a:lnTo>
                      <a:pt x="2907" y="7426"/>
                    </a:lnTo>
                    <a:lnTo>
                      <a:pt x="2980" y="7352"/>
                    </a:lnTo>
                    <a:lnTo>
                      <a:pt x="3078" y="7303"/>
                    </a:lnTo>
                    <a:close/>
                    <a:moveTo>
                      <a:pt x="3249" y="8354"/>
                    </a:moveTo>
                    <a:lnTo>
                      <a:pt x="3347" y="8378"/>
                    </a:lnTo>
                    <a:lnTo>
                      <a:pt x="3444" y="8427"/>
                    </a:lnTo>
                    <a:lnTo>
                      <a:pt x="3493" y="8500"/>
                    </a:lnTo>
                    <a:lnTo>
                      <a:pt x="3518" y="8598"/>
                    </a:lnTo>
                    <a:lnTo>
                      <a:pt x="3542" y="9013"/>
                    </a:lnTo>
                    <a:lnTo>
                      <a:pt x="3518" y="9111"/>
                    </a:lnTo>
                    <a:lnTo>
                      <a:pt x="3518" y="9208"/>
                    </a:lnTo>
                    <a:lnTo>
                      <a:pt x="3469" y="9282"/>
                    </a:lnTo>
                    <a:lnTo>
                      <a:pt x="3371" y="9331"/>
                    </a:lnTo>
                    <a:lnTo>
                      <a:pt x="3273" y="9355"/>
                    </a:lnTo>
                    <a:lnTo>
                      <a:pt x="3176" y="9331"/>
                    </a:lnTo>
                    <a:lnTo>
                      <a:pt x="3102" y="9282"/>
                    </a:lnTo>
                    <a:lnTo>
                      <a:pt x="3054" y="9184"/>
                    </a:lnTo>
                    <a:lnTo>
                      <a:pt x="3029" y="9086"/>
                    </a:lnTo>
                    <a:lnTo>
                      <a:pt x="3054" y="9013"/>
                    </a:lnTo>
                    <a:lnTo>
                      <a:pt x="3029" y="8622"/>
                    </a:lnTo>
                    <a:lnTo>
                      <a:pt x="3054" y="8525"/>
                    </a:lnTo>
                    <a:lnTo>
                      <a:pt x="3102" y="8451"/>
                    </a:lnTo>
                    <a:lnTo>
                      <a:pt x="3176" y="8378"/>
                    </a:lnTo>
                    <a:lnTo>
                      <a:pt x="3249" y="8354"/>
                    </a:lnTo>
                    <a:close/>
                    <a:moveTo>
                      <a:pt x="3249" y="9648"/>
                    </a:moveTo>
                    <a:lnTo>
                      <a:pt x="3347" y="9697"/>
                    </a:lnTo>
                    <a:lnTo>
                      <a:pt x="3420" y="9746"/>
                    </a:lnTo>
                    <a:lnTo>
                      <a:pt x="3469" y="9843"/>
                    </a:lnTo>
                    <a:lnTo>
                      <a:pt x="3469" y="9941"/>
                    </a:lnTo>
                    <a:lnTo>
                      <a:pt x="3347" y="10454"/>
                    </a:lnTo>
                    <a:lnTo>
                      <a:pt x="3322" y="10527"/>
                    </a:lnTo>
                    <a:lnTo>
                      <a:pt x="3273" y="10576"/>
                    </a:lnTo>
                    <a:lnTo>
                      <a:pt x="3200" y="10601"/>
                    </a:lnTo>
                    <a:lnTo>
                      <a:pt x="3127" y="10625"/>
                    </a:lnTo>
                    <a:lnTo>
                      <a:pt x="3054" y="10625"/>
                    </a:lnTo>
                    <a:lnTo>
                      <a:pt x="2956" y="10576"/>
                    </a:lnTo>
                    <a:lnTo>
                      <a:pt x="2907" y="10503"/>
                    </a:lnTo>
                    <a:lnTo>
                      <a:pt x="2883" y="10405"/>
                    </a:lnTo>
                    <a:lnTo>
                      <a:pt x="2883" y="10307"/>
                    </a:lnTo>
                    <a:lnTo>
                      <a:pt x="2980" y="9868"/>
                    </a:lnTo>
                    <a:lnTo>
                      <a:pt x="3005" y="9770"/>
                    </a:lnTo>
                    <a:lnTo>
                      <a:pt x="3078" y="9697"/>
                    </a:lnTo>
                    <a:lnTo>
                      <a:pt x="3151" y="9648"/>
                    </a:lnTo>
                    <a:close/>
                    <a:moveTo>
                      <a:pt x="2858" y="10869"/>
                    </a:moveTo>
                    <a:lnTo>
                      <a:pt x="2931" y="10894"/>
                    </a:lnTo>
                    <a:lnTo>
                      <a:pt x="3005" y="10967"/>
                    </a:lnTo>
                    <a:lnTo>
                      <a:pt x="3054" y="11040"/>
                    </a:lnTo>
                    <a:lnTo>
                      <a:pt x="3078" y="11138"/>
                    </a:lnTo>
                    <a:lnTo>
                      <a:pt x="3029" y="11236"/>
                    </a:lnTo>
                    <a:lnTo>
                      <a:pt x="2907" y="11480"/>
                    </a:lnTo>
                    <a:lnTo>
                      <a:pt x="2736" y="11700"/>
                    </a:lnTo>
                    <a:lnTo>
                      <a:pt x="2663" y="11748"/>
                    </a:lnTo>
                    <a:lnTo>
                      <a:pt x="2565" y="11773"/>
                    </a:lnTo>
                    <a:lnTo>
                      <a:pt x="2467" y="11773"/>
                    </a:lnTo>
                    <a:lnTo>
                      <a:pt x="2394" y="11724"/>
                    </a:lnTo>
                    <a:lnTo>
                      <a:pt x="2345" y="11651"/>
                    </a:lnTo>
                    <a:lnTo>
                      <a:pt x="2321" y="11577"/>
                    </a:lnTo>
                    <a:lnTo>
                      <a:pt x="2321" y="11480"/>
                    </a:lnTo>
                    <a:lnTo>
                      <a:pt x="2370" y="11382"/>
                    </a:lnTo>
                    <a:lnTo>
                      <a:pt x="2492" y="11211"/>
                    </a:lnTo>
                    <a:lnTo>
                      <a:pt x="2614" y="11016"/>
                    </a:lnTo>
                    <a:lnTo>
                      <a:pt x="2663" y="10918"/>
                    </a:lnTo>
                    <a:lnTo>
                      <a:pt x="2760" y="10894"/>
                    </a:lnTo>
                    <a:lnTo>
                      <a:pt x="2858" y="10869"/>
                    </a:lnTo>
                    <a:close/>
                    <a:moveTo>
                      <a:pt x="2028" y="11846"/>
                    </a:moveTo>
                    <a:lnTo>
                      <a:pt x="2101" y="11871"/>
                    </a:lnTo>
                    <a:lnTo>
                      <a:pt x="2174" y="11944"/>
                    </a:lnTo>
                    <a:lnTo>
                      <a:pt x="2223" y="12041"/>
                    </a:lnTo>
                    <a:lnTo>
                      <a:pt x="2223" y="12115"/>
                    </a:lnTo>
                    <a:lnTo>
                      <a:pt x="2174" y="12212"/>
                    </a:lnTo>
                    <a:lnTo>
                      <a:pt x="2125" y="12286"/>
                    </a:lnTo>
                    <a:lnTo>
                      <a:pt x="1881" y="12432"/>
                    </a:lnTo>
                    <a:lnTo>
                      <a:pt x="1661" y="12554"/>
                    </a:lnTo>
                    <a:lnTo>
                      <a:pt x="1539" y="12579"/>
                    </a:lnTo>
                    <a:lnTo>
                      <a:pt x="1490" y="12554"/>
                    </a:lnTo>
                    <a:lnTo>
                      <a:pt x="1417" y="12530"/>
                    </a:lnTo>
                    <a:lnTo>
                      <a:pt x="1368" y="12481"/>
                    </a:lnTo>
                    <a:lnTo>
                      <a:pt x="1319" y="12432"/>
                    </a:lnTo>
                    <a:lnTo>
                      <a:pt x="1295" y="12335"/>
                    </a:lnTo>
                    <a:lnTo>
                      <a:pt x="1319" y="12237"/>
                    </a:lnTo>
                    <a:lnTo>
                      <a:pt x="1368" y="12164"/>
                    </a:lnTo>
                    <a:lnTo>
                      <a:pt x="1442" y="12115"/>
                    </a:lnTo>
                    <a:lnTo>
                      <a:pt x="1637" y="11993"/>
                    </a:lnTo>
                    <a:lnTo>
                      <a:pt x="1832" y="11871"/>
                    </a:lnTo>
                    <a:lnTo>
                      <a:pt x="1930" y="11846"/>
                    </a:lnTo>
                    <a:close/>
                    <a:moveTo>
                      <a:pt x="831" y="12335"/>
                    </a:moveTo>
                    <a:lnTo>
                      <a:pt x="929" y="12383"/>
                    </a:lnTo>
                    <a:lnTo>
                      <a:pt x="1002" y="12432"/>
                    </a:lnTo>
                    <a:lnTo>
                      <a:pt x="1026" y="12530"/>
                    </a:lnTo>
                    <a:lnTo>
                      <a:pt x="1026" y="12628"/>
                    </a:lnTo>
                    <a:lnTo>
                      <a:pt x="1002" y="12701"/>
                    </a:lnTo>
                    <a:lnTo>
                      <a:pt x="929" y="12774"/>
                    </a:lnTo>
                    <a:lnTo>
                      <a:pt x="855" y="12823"/>
                    </a:lnTo>
                    <a:lnTo>
                      <a:pt x="318" y="12896"/>
                    </a:lnTo>
                    <a:lnTo>
                      <a:pt x="294" y="12896"/>
                    </a:lnTo>
                    <a:lnTo>
                      <a:pt x="220" y="12872"/>
                    </a:lnTo>
                    <a:lnTo>
                      <a:pt x="147" y="12823"/>
                    </a:lnTo>
                    <a:lnTo>
                      <a:pt x="74" y="12774"/>
                    </a:lnTo>
                    <a:lnTo>
                      <a:pt x="49" y="12676"/>
                    </a:lnTo>
                    <a:lnTo>
                      <a:pt x="74" y="12579"/>
                    </a:lnTo>
                    <a:lnTo>
                      <a:pt x="123" y="12506"/>
                    </a:lnTo>
                    <a:lnTo>
                      <a:pt x="196" y="12432"/>
                    </a:lnTo>
                    <a:lnTo>
                      <a:pt x="269" y="12408"/>
                    </a:lnTo>
                    <a:lnTo>
                      <a:pt x="733" y="12335"/>
                    </a:lnTo>
                    <a:close/>
                    <a:moveTo>
                      <a:pt x="5691" y="1"/>
                    </a:moveTo>
                    <a:lnTo>
                      <a:pt x="5593" y="50"/>
                    </a:lnTo>
                    <a:lnTo>
                      <a:pt x="1" y="2907"/>
                    </a:lnTo>
                    <a:lnTo>
                      <a:pt x="1" y="16267"/>
                    </a:lnTo>
                    <a:lnTo>
                      <a:pt x="5618" y="13409"/>
                    </a:lnTo>
                    <a:lnTo>
                      <a:pt x="5740" y="13360"/>
                    </a:lnTo>
                    <a:lnTo>
                      <a:pt x="5838" y="13263"/>
                    </a:lnTo>
                    <a:lnTo>
                      <a:pt x="5935" y="13165"/>
                    </a:lnTo>
                    <a:lnTo>
                      <a:pt x="6009" y="13067"/>
                    </a:lnTo>
                    <a:lnTo>
                      <a:pt x="6082" y="12945"/>
                    </a:lnTo>
                    <a:lnTo>
                      <a:pt x="6131" y="12823"/>
                    </a:lnTo>
                    <a:lnTo>
                      <a:pt x="6155" y="12701"/>
                    </a:lnTo>
                    <a:lnTo>
                      <a:pt x="6155" y="12579"/>
                    </a:lnTo>
                    <a:lnTo>
                      <a:pt x="6155" y="343"/>
                    </a:lnTo>
                    <a:lnTo>
                      <a:pt x="6155" y="221"/>
                    </a:lnTo>
                    <a:lnTo>
                      <a:pt x="6106" y="147"/>
                    </a:lnTo>
                    <a:lnTo>
                      <a:pt x="6058" y="74"/>
                    </a:lnTo>
                    <a:lnTo>
                      <a:pt x="5984" y="25"/>
                    </a:lnTo>
                    <a:lnTo>
                      <a:pt x="5911" y="1"/>
                    </a:lnTo>
                    <a:close/>
                  </a:path>
                </a:pathLst>
              </a:custGeom>
              <a:solidFill>
                <a:schemeClr val="accent3"/>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grpSp>
      </p:grpSp>
    </p:spTree>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Shape 734"/>
        <p:cNvGrpSpPr/>
        <p:nvPr/>
      </p:nvGrpSpPr>
      <p:grpSpPr>
        <a:xfrm>
          <a:off x="0" y="0"/>
          <a:ext cx="0" cy="0"/>
          <a:chOff x="0" y="0"/>
          <a:chExt cx="0" cy="0"/>
        </a:xfrm>
      </p:grpSpPr>
      <p:sp>
        <p:nvSpPr>
          <p:cNvPr id="735" name="Google Shape;735;p20"/>
          <p:cNvSpPr txBox="1">
            <a:spLocks noGrp="1"/>
          </p:cNvSpPr>
          <p:nvPr>
            <p:ph type="sldNum" idx="12"/>
          </p:nvPr>
        </p:nvSpPr>
        <p:spPr>
          <a:xfrm>
            <a:off x="8556775" y="4826200"/>
            <a:ext cx="548700" cy="317400"/>
          </a:xfrm>
          <a:prstGeom prst="rect">
            <a:avLst/>
          </a:prstGeom>
        </p:spPr>
        <p:txBody>
          <a:bodyPr spcFirstLastPara="1" wrap="square" lIns="91425" tIns="91425" rIns="91425" bIns="91425" anchor="t" anchorCtr="0">
            <a:noAutofit/>
          </a:bodyPr>
          <a:lstStyle/>
          <a:p>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fld id="{00000000-1234-1234-1234-123412341234}" type="slidenum">
              <a:rPr kumimoji="0" lang="en" sz="1000" b="0" i="0" u="none" strike="noStrike" kern="0" cap="none" spc="0" normalizeH="0" baseline="0" noProof="0">
                <a:ln>
                  <a:noFill/>
                </a:ln>
                <a:solidFill>
                  <a:srgbClr val="FFFFFF"/>
                </a:solidFill>
                <a:effectLst/>
                <a:uLnTx/>
                <a:uFillTx/>
                <a:latin typeface="Oswald"/>
                <a:sym typeface="Oswald"/>
              </a:rPr>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t>72</a:t>
            </a:fld>
            <a:endParaRPr kumimoji="0" sz="1000" b="0" i="0" u="none" strike="noStrike" kern="0" cap="none" spc="0" normalizeH="0" baseline="0" noProof="0">
              <a:ln>
                <a:noFill/>
              </a:ln>
              <a:solidFill>
                <a:srgbClr val="FFFFFF"/>
              </a:solidFill>
              <a:effectLst/>
              <a:uLnTx/>
              <a:uFillTx/>
              <a:latin typeface="Oswald"/>
              <a:sym typeface="Oswald"/>
            </a:endParaRPr>
          </a:p>
        </p:txBody>
      </p:sp>
      <p:graphicFrame>
        <p:nvGraphicFramePr>
          <p:cNvPr id="736" name="Google Shape;736;p20"/>
          <p:cNvGraphicFramePr/>
          <p:nvPr/>
        </p:nvGraphicFramePr>
        <p:xfrm>
          <a:off x="526063" y="1312138"/>
          <a:ext cx="3000000" cy="3000000"/>
        </p:xfrm>
        <a:graphic>
          <a:graphicData uri="http://schemas.openxmlformats.org/drawingml/2006/table">
            <a:tbl>
              <a:tblPr>
                <a:noFill/>
              </a:tblPr>
              <a:tblGrid>
                <a:gridCol w="1852225">
                  <a:extLst>
                    <a:ext uri="{9D8B030D-6E8A-4147-A177-3AD203B41FA5}">
                      <a16:colId xmlns:a16="http://schemas.microsoft.com/office/drawing/2014/main" val="20000"/>
                    </a:ext>
                  </a:extLst>
                </a:gridCol>
                <a:gridCol w="4699650">
                  <a:extLst>
                    <a:ext uri="{9D8B030D-6E8A-4147-A177-3AD203B41FA5}">
                      <a16:colId xmlns:a16="http://schemas.microsoft.com/office/drawing/2014/main" val="20001"/>
                    </a:ext>
                  </a:extLst>
                </a:gridCol>
                <a:gridCol w="1540000">
                  <a:extLst>
                    <a:ext uri="{9D8B030D-6E8A-4147-A177-3AD203B41FA5}">
                      <a16:colId xmlns:a16="http://schemas.microsoft.com/office/drawing/2014/main" val="20002"/>
                    </a:ext>
                  </a:extLst>
                </a:gridCol>
              </a:tblGrid>
              <a:tr h="375325">
                <a:tc>
                  <a:txBody>
                    <a:bodyPr/>
                    <a:lstStyle/>
                    <a:p>
                      <a:pPr marL="0" lvl="0" indent="0" algn="l" rtl="0">
                        <a:lnSpc>
                          <a:spcPct val="115000"/>
                        </a:lnSpc>
                        <a:spcBef>
                          <a:spcPts val="0"/>
                        </a:spcBef>
                        <a:spcAft>
                          <a:spcPts val="0"/>
                        </a:spcAft>
                        <a:buNone/>
                      </a:pPr>
                      <a:r>
                        <a:rPr lang="en" sz="1600" b="1">
                          <a:latin typeface="Source Sans Pro"/>
                          <a:ea typeface="Source Sans Pro"/>
                          <a:cs typeface="Source Sans Pro"/>
                          <a:sym typeface="Source Sans Pro"/>
                        </a:rPr>
                        <a:t>Approachability</a:t>
                      </a:r>
                      <a:endParaRPr sz="1600" b="1">
                        <a:latin typeface="Source Sans Pro"/>
                        <a:ea typeface="Source Sans Pro"/>
                        <a:cs typeface="Source Sans Pro"/>
                        <a:sym typeface="Source Sans Pro"/>
                      </a:endParaRPr>
                    </a:p>
                  </a:txBody>
                  <a:tcPr marL="91425" marR="91425" marT="91425" marB="91425">
                    <a:lnL w="9525" cap="flat" cmpd="sng">
                      <a:solidFill>
                        <a:schemeClr val="accent2"/>
                      </a:solidFill>
                      <a:prstDash val="solid"/>
                      <a:round/>
                      <a:headEnd type="none" w="sm" len="sm"/>
                      <a:tailEnd type="none" w="sm" len="sm"/>
                    </a:lnL>
                    <a:lnR w="9525" cap="flat" cmpd="sng">
                      <a:solidFill>
                        <a:schemeClr val="accent2"/>
                      </a:solidFill>
                      <a:prstDash val="solid"/>
                      <a:round/>
                      <a:headEnd type="none" w="sm" len="sm"/>
                      <a:tailEnd type="none" w="sm" len="sm"/>
                    </a:lnR>
                    <a:lnT w="9525" cap="flat" cmpd="sng">
                      <a:solidFill>
                        <a:schemeClr val="accent2"/>
                      </a:solidFill>
                      <a:prstDash val="solid"/>
                      <a:round/>
                      <a:headEnd type="none" w="sm" len="sm"/>
                      <a:tailEnd type="none" w="sm" len="sm"/>
                    </a:lnT>
                    <a:lnB w="9525" cap="flat" cmpd="sng">
                      <a:solidFill>
                        <a:schemeClr val="accent2"/>
                      </a:solidFill>
                      <a:prstDash val="solid"/>
                      <a:round/>
                      <a:headEnd type="none" w="sm" len="sm"/>
                      <a:tailEnd type="none" w="sm" len="sm"/>
                    </a:lnB>
                    <a:solidFill>
                      <a:schemeClr val="lt1"/>
                    </a:solidFill>
                  </a:tcPr>
                </a:tc>
                <a:tc>
                  <a:txBody>
                    <a:bodyPr/>
                    <a:lstStyle/>
                    <a:p>
                      <a:pPr marL="0" lvl="0" indent="0" algn="l" rtl="0">
                        <a:lnSpc>
                          <a:spcPct val="115000"/>
                        </a:lnSpc>
                        <a:spcBef>
                          <a:spcPts val="0"/>
                        </a:spcBef>
                        <a:spcAft>
                          <a:spcPts val="0"/>
                        </a:spcAft>
                        <a:buNone/>
                      </a:pPr>
                      <a:r>
                        <a:rPr lang="en" sz="1600">
                          <a:latin typeface="Source Sans Pro"/>
                          <a:ea typeface="Source Sans Pro"/>
                          <a:cs typeface="Source Sans Pro"/>
                          <a:sym typeface="Source Sans Pro"/>
                        </a:rPr>
                        <a:t>Was the operator approachable? </a:t>
                      </a:r>
                      <a:endParaRPr sz="1600">
                        <a:latin typeface="Source Sans Pro"/>
                        <a:ea typeface="Source Sans Pro"/>
                        <a:cs typeface="Source Sans Pro"/>
                        <a:sym typeface="Source Sans Pro"/>
                      </a:endParaRPr>
                    </a:p>
                  </a:txBody>
                  <a:tcPr marL="91425" marR="91425" marT="91425" marB="91425">
                    <a:lnL w="9525" cap="flat" cmpd="sng">
                      <a:solidFill>
                        <a:schemeClr val="accent2"/>
                      </a:solidFill>
                      <a:prstDash val="solid"/>
                      <a:round/>
                      <a:headEnd type="none" w="sm" len="sm"/>
                      <a:tailEnd type="none" w="sm" len="sm"/>
                    </a:lnL>
                    <a:lnR w="9525" cap="flat" cmpd="sng">
                      <a:solidFill>
                        <a:schemeClr val="accent2"/>
                      </a:solidFill>
                      <a:prstDash val="solid"/>
                      <a:round/>
                      <a:headEnd type="none" w="sm" len="sm"/>
                      <a:tailEnd type="none" w="sm" len="sm"/>
                    </a:lnR>
                    <a:lnT w="9525" cap="flat" cmpd="sng">
                      <a:solidFill>
                        <a:schemeClr val="accent2"/>
                      </a:solidFill>
                      <a:prstDash val="solid"/>
                      <a:round/>
                      <a:headEnd type="none" w="sm" len="sm"/>
                      <a:tailEnd type="none" w="sm" len="sm"/>
                    </a:lnT>
                    <a:lnB w="9525" cap="flat" cmpd="sng">
                      <a:solidFill>
                        <a:schemeClr val="accent2"/>
                      </a:solidFill>
                      <a:prstDash val="solid"/>
                      <a:round/>
                      <a:headEnd type="none" w="sm" len="sm"/>
                      <a:tailEnd type="none" w="sm" len="sm"/>
                    </a:lnB>
                    <a:solidFill>
                      <a:schemeClr val="lt1"/>
                    </a:solidFill>
                  </a:tcPr>
                </a:tc>
                <a:tc>
                  <a:txBody>
                    <a:bodyPr/>
                    <a:lstStyle/>
                    <a:p>
                      <a:pPr marL="0" lvl="0" indent="0" algn="l" rtl="0">
                        <a:lnSpc>
                          <a:spcPct val="115000"/>
                        </a:lnSpc>
                        <a:spcBef>
                          <a:spcPts val="0"/>
                        </a:spcBef>
                        <a:spcAft>
                          <a:spcPts val="0"/>
                        </a:spcAft>
                        <a:buNone/>
                      </a:pPr>
                      <a:r>
                        <a:rPr lang="en" sz="1600" b="1">
                          <a:latin typeface="Source Sans Pro"/>
                          <a:ea typeface="Source Sans Pro"/>
                          <a:cs typeface="Source Sans Pro"/>
                          <a:sym typeface="Source Sans Pro"/>
                        </a:rPr>
                        <a:t>93% Yes</a:t>
                      </a:r>
                      <a:endParaRPr sz="1600" b="1">
                        <a:latin typeface="Source Sans Pro"/>
                        <a:ea typeface="Source Sans Pro"/>
                        <a:cs typeface="Source Sans Pro"/>
                        <a:sym typeface="Source Sans Pro"/>
                      </a:endParaRPr>
                    </a:p>
                  </a:txBody>
                  <a:tcPr marL="91425" marR="91425" marT="91425" marB="91425">
                    <a:lnL w="9525" cap="flat" cmpd="sng">
                      <a:solidFill>
                        <a:schemeClr val="accent2"/>
                      </a:solidFill>
                      <a:prstDash val="solid"/>
                      <a:round/>
                      <a:headEnd type="none" w="sm" len="sm"/>
                      <a:tailEnd type="none" w="sm" len="sm"/>
                    </a:lnL>
                    <a:lnR w="9525" cap="flat" cmpd="sng">
                      <a:solidFill>
                        <a:schemeClr val="accent2"/>
                      </a:solidFill>
                      <a:prstDash val="solid"/>
                      <a:round/>
                      <a:headEnd type="none" w="sm" len="sm"/>
                      <a:tailEnd type="none" w="sm" len="sm"/>
                    </a:lnR>
                    <a:lnT w="9525" cap="flat" cmpd="sng">
                      <a:solidFill>
                        <a:schemeClr val="accent2"/>
                      </a:solidFill>
                      <a:prstDash val="solid"/>
                      <a:round/>
                      <a:headEnd type="none" w="sm" len="sm"/>
                      <a:tailEnd type="none" w="sm" len="sm"/>
                    </a:lnT>
                    <a:lnB w="9525" cap="flat" cmpd="sng">
                      <a:solidFill>
                        <a:schemeClr val="accent2"/>
                      </a:solidFill>
                      <a:prstDash val="solid"/>
                      <a:round/>
                      <a:headEnd type="none" w="sm" len="sm"/>
                      <a:tailEnd type="none" w="sm" len="sm"/>
                    </a:lnB>
                    <a:solidFill>
                      <a:schemeClr val="lt1"/>
                    </a:solidFill>
                  </a:tcPr>
                </a:tc>
                <a:extLst>
                  <a:ext uri="{0D108BD9-81ED-4DB2-BD59-A6C34878D82A}">
                    <a16:rowId xmlns:a16="http://schemas.microsoft.com/office/drawing/2014/main" val="10000"/>
                  </a:ext>
                </a:extLst>
              </a:tr>
              <a:tr h="388675">
                <a:tc>
                  <a:txBody>
                    <a:bodyPr/>
                    <a:lstStyle/>
                    <a:p>
                      <a:pPr marL="0" lvl="0" indent="0" algn="l" rtl="0">
                        <a:lnSpc>
                          <a:spcPct val="115000"/>
                        </a:lnSpc>
                        <a:spcBef>
                          <a:spcPts val="0"/>
                        </a:spcBef>
                        <a:spcAft>
                          <a:spcPts val="0"/>
                        </a:spcAft>
                        <a:buNone/>
                      </a:pPr>
                      <a:r>
                        <a:rPr lang="en" sz="1600" b="1">
                          <a:latin typeface="Source Sans Pro"/>
                          <a:ea typeface="Source Sans Pro"/>
                          <a:cs typeface="Source Sans Pro"/>
                          <a:sym typeface="Source Sans Pro"/>
                        </a:rPr>
                        <a:t>Interest</a:t>
                      </a:r>
                      <a:endParaRPr sz="1600" b="1">
                        <a:latin typeface="Source Sans Pro"/>
                        <a:ea typeface="Source Sans Pro"/>
                        <a:cs typeface="Source Sans Pro"/>
                        <a:sym typeface="Source Sans Pro"/>
                      </a:endParaRPr>
                    </a:p>
                  </a:txBody>
                  <a:tcPr marL="91425" marR="91425" marT="91425" marB="91425">
                    <a:lnL w="9525" cap="flat" cmpd="sng">
                      <a:solidFill>
                        <a:schemeClr val="accent2"/>
                      </a:solidFill>
                      <a:prstDash val="solid"/>
                      <a:round/>
                      <a:headEnd type="none" w="sm" len="sm"/>
                      <a:tailEnd type="none" w="sm" len="sm"/>
                    </a:lnL>
                    <a:lnR w="9525" cap="flat" cmpd="sng">
                      <a:solidFill>
                        <a:schemeClr val="accent2"/>
                      </a:solidFill>
                      <a:prstDash val="solid"/>
                      <a:round/>
                      <a:headEnd type="none" w="sm" len="sm"/>
                      <a:tailEnd type="none" w="sm" len="sm"/>
                    </a:lnR>
                    <a:lnT w="9525" cap="flat" cmpd="sng">
                      <a:solidFill>
                        <a:schemeClr val="accent2"/>
                      </a:solidFill>
                      <a:prstDash val="solid"/>
                      <a:round/>
                      <a:headEnd type="none" w="sm" len="sm"/>
                      <a:tailEnd type="none" w="sm" len="sm"/>
                    </a:lnT>
                    <a:lnB w="9525" cap="flat" cmpd="sng">
                      <a:solidFill>
                        <a:schemeClr val="accent2"/>
                      </a:solidFill>
                      <a:prstDash val="solid"/>
                      <a:round/>
                      <a:headEnd type="none" w="sm" len="sm"/>
                      <a:tailEnd type="none" w="sm" len="sm"/>
                    </a:lnB>
                    <a:solidFill>
                      <a:schemeClr val="lt1"/>
                    </a:solidFill>
                  </a:tcPr>
                </a:tc>
                <a:tc>
                  <a:txBody>
                    <a:bodyPr/>
                    <a:lstStyle/>
                    <a:p>
                      <a:pPr marL="0" lvl="0" indent="0" algn="l" rtl="0">
                        <a:lnSpc>
                          <a:spcPct val="115000"/>
                        </a:lnSpc>
                        <a:spcBef>
                          <a:spcPts val="0"/>
                        </a:spcBef>
                        <a:spcAft>
                          <a:spcPts val="0"/>
                        </a:spcAft>
                        <a:buNone/>
                      </a:pPr>
                      <a:r>
                        <a:rPr lang="en" sz="1600">
                          <a:latin typeface="Source Sans Pro"/>
                          <a:ea typeface="Source Sans Pro"/>
                          <a:cs typeface="Source Sans Pro"/>
                          <a:sym typeface="Source Sans Pro"/>
                        </a:rPr>
                        <a:t>Did the operator maintain word contact?</a:t>
                      </a:r>
                      <a:endParaRPr sz="1600">
                        <a:latin typeface="Source Sans Pro"/>
                        <a:ea typeface="Source Sans Pro"/>
                        <a:cs typeface="Source Sans Pro"/>
                        <a:sym typeface="Source Sans Pro"/>
                      </a:endParaRPr>
                    </a:p>
                  </a:txBody>
                  <a:tcPr marL="91425" marR="91425" marT="91425" marB="91425">
                    <a:lnL w="9525" cap="flat" cmpd="sng">
                      <a:solidFill>
                        <a:schemeClr val="accent2"/>
                      </a:solidFill>
                      <a:prstDash val="solid"/>
                      <a:round/>
                      <a:headEnd type="none" w="sm" len="sm"/>
                      <a:tailEnd type="none" w="sm" len="sm"/>
                    </a:lnL>
                    <a:lnR w="9525" cap="flat" cmpd="sng">
                      <a:solidFill>
                        <a:schemeClr val="accent2"/>
                      </a:solidFill>
                      <a:prstDash val="solid"/>
                      <a:round/>
                      <a:headEnd type="none" w="sm" len="sm"/>
                      <a:tailEnd type="none" w="sm" len="sm"/>
                    </a:lnR>
                    <a:lnT w="9525" cap="flat" cmpd="sng">
                      <a:solidFill>
                        <a:schemeClr val="accent2"/>
                      </a:solidFill>
                      <a:prstDash val="solid"/>
                      <a:round/>
                      <a:headEnd type="none" w="sm" len="sm"/>
                      <a:tailEnd type="none" w="sm" len="sm"/>
                    </a:lnT>
                    <a:lnB w="9525" cap="flat" cmpd="sng">
                      <a:solidFill>
                        <a:schemeClr val="accent2"/>
                      </a:solidFill>
                      <a:prstDash val="solid"/>
                      <a:round/>
                      <a:headEnd type="none" w="sm" len="sm"/>
                      <a:tailEnd type="none" w="sm" len="sm"/>
                    </a:lnB>
                    <a:solidFill>
                      <a:schemeClr val="lt1"/>
                    </a:solidFill>
                  </a:tcPr>
                </a:tc>
                <a:tc>
                  <a:txBody>
                    <a:bodyPr/>
                    <a:lstStyle/>
                    <a:p>
                      <a:pPr marL="0" lvl="0" indent="0" algn="l" rtl="0">
                        <a:lnSpc>
                          <a:spcPct val="115000"/>
                        </a:lnSpc>
                        <a:spcBef>
                          <a:spcPts val="0"/>
                        </a:spcBef>
                        <a:spcAft>
                          <a:spcPts val="0"/>
                        </a:spcAft>
                        <a:buNone/>
                      </a:pPr>
                      <a:r>
                        <a:rPr lang="en" sz="1600" b="1">
                          <a:latin typeface="Source Sans Pro"/>
                          <a:ea typeface="Source Sans Pro"/>
                          <a:cs typeface="Source Sans Pro"/>
                          <a:sym typeface="Source Sans Pro"/>
                        </a:rPr>
                        <a:t>94% Yes</a:t>
                      </a:r>
                      <a:endParaRPr sz="1600" b="1">
                        <a:latin typeface="Source Sans Pro"/>
                        <a:ea typeface="Source Sans Pro"/>
                        <a:cs typeface="Source Sans Pro"/>
                        <a:sym typeface="Source Sans Pro"/>
                      </a:endParaRPr>
                    </a:p>
                  </a:txBody>
                  <a:tcPr marL="91425" marR="91425" marT="91425" marB="91425">
                    <a:lnL w="9525" cap="flat" cmpd="sng">
                      <a:solidFill>
                        <a:schemeClr val="accent2"/>
                      </a:solidFill>
                      <a:prstDash val="solid"/>
                      <a:round/>
                      <a:headEnd type="none" w="sm" len="sm"/>
                      <a:tailEnd type="none" w="sm" len="sm"/>
                    </a:lnL>
                    <a:lnR w="9525" cap="flat" cmpd="sng">
                      <a:solidFill>
                        <a:schemeClr val="accent2"/>
                      </a:solidFill>
                      <a:prstDash val="solid"/>
                      <a:round/>
                      <a:headEnd type="none" w="sm" len="sm"/>
                      <a:tailEnd type="none" w="sm" len="sm"/>
                    </a:lnR>
                    <a:lnT w="9525" cap="flat" cmpd="sng">
                      <a:solidFill>
                        <a:schemeClr val="accent2"/>
                      </a:solidFill>
                      <a:prstDash val="solid"/>
                      <a:round/>
                      <a:headEnd type="none" w="sm" len="sm"/>
                      <a:tailEnd type="none" w="sm" len="sm"/>
                    </a:lnT>
                    <a:lnB w="9525" cap="flat" cmpd="sng">
                      <a:solidFill>
                        <a:schemeClr val="accent2"/>
                      </a:solidFill>
                      <a:prstDash val="solid"/>
                      <a:round/>
                      <a:headEnd type="none" w="sm" len="sm"/>
                      <a:tailEnd type="none" w="sm" len="sm"/>
                    </a:lnB>
                    <a:solidFill>
                      <a:schemeClr val="lt1"/>
                    </a:solidFill>
                  </a:tcPr>
                </a:tc>
                <a:extLst>
                  <a:ext uri="{0D108BD9-81ED-4DB2-BD59-A6C34878D82A}">
                    <a16:rowId xmlns:a16="http://schemas.microsoft.com/office/drawing/2014/main" val="10001"/>
                  </a:ext>
                </a:extLst>
              </a:tr>
              <a:tr h="388675">
                <a:tc>
                  <a:txBody>
                    <a:bodyPr/>
                    <a:lstStyle/>
                    <a:p>
                      <a:pPr marL="0" lvl="0" indent="0" algn="l" rtl="0">
                        <a:spcBef>
                          <a:spcPts val="0"/>
                        </a:spcBef>
                        <a:spcAft>
                          <a:spcPts val="0"/>
                        </a:spcAft>
                        <a:buNone/>
                      </a:pPr>
                      <a:r>
                        <a:rPr lang="en" sz="1600" b="1">
                          <a:latin typeface="Source Sans Pro"/>
                          <a:ea typeface="Source Sans Pro"/>
                          <a:cs typeface="Source Sans Pro"/>
                          <a:sym typeface="Source Sans Pro"/>
                        </a:rPr>
                        <a:t>Teaching</a:t>
                      </a:r>
                      <a:endParaRPr sz="1600" b="1">
                        <a:latin typeface="Source Sans Pro"/>
                        <a:ea typeface="Source Sans Pro"/>
                        <a:cs typeface="Source Sans Pro"/>
                        <a:sym typeface="Source Sans Pro"/>
                      </a:endParaRPr>
                    </a:p>
                  </a:txBody>
                  <a:tcPr marL="91425" marR="91425" marT="91425" marB="91425">
                    <a:lnL w="9525" cap="flat" cmpd="sng">
                      <a:solidFill>
                        <a:schemeClr val="accent2"/>
                      </a:solidFill>
                      <a:prstDash val="solid"/>
                      <a:round/>
                      <a:headEnd type="none" w="sm" len="sm"/>
                      <a:tailEnd type="none" w="sm" len="sm"/>
                    </a:lnL>
                    <a:lnR w="9525" cap="flat" cmpd="sng">
                      <a:solidFill>
                        <a:schemeClr val="accent2"/>
                      </a:solidFill>
                      <a:prstDash val="solid"/>
                      <a:round/>
                      <a:headEnd type="none" w="sm" len="sm"/>
                      <a:tailEnd type="none" w="sm" len="sm"/>
                    </a:lnR>
                    <a:lnT w="9525" cap="flat" cmpd="sng">
                      <a:solidFill>
                        <a:schemeClr val="accent2"/>
                      </a:solidFill>
                      <a:prstDash val="solid"/>
                      <a:round/>
                      <a:headEnd type="none" w="sm" len="sm"/>
                      <a:tailEnd type="none" w="sm" len="sm"/>
                    </a:lnT>
                    <a:lnB w="9525" cap="flat" cmpd="sng">
                      <a:solidFill>
                        <a:schemeClr val="accent2"/>
                      </a:solidFill>
                      <a:prstDash val="solid"/>
                      <a:round/>
                      <a:headEnd type="none" w="sm" len="sm"/>
                      <a:tailEnd type="none" w="sm" len="sm"/>
                    </a:lnB>
                    <a:solidFill>
                      <a:schemeClr val="lt1"/>
                    </a:solidFill>
                  </a:tcPr>
                </a:tc>
                <a:tc>
                  <a:txBody>
                    <a:bodyPr/>
                    <a:lstStyle/>
                    <a:p>
                      <a:pPr marL="0" lvl="0" indent="0" algn="l" rtl="0">
                        <a:spcBef>
                          <a:spcPts val="0"/>
                        </a:spcBef>
                        <a:spcAft>
                          <a:spcPts val="0"/>
                        </a:spcAft>
                        <a:buNone/>
                      </a:pPr>
                      <a:r>
                        <a:rPr lang="en" sz="1600">
                          <a:latin typeface="Source Sans Pro"/>
                          <a:ea typeface="Source Sans Pro"/>
                          <a:cs typeface="Source Sans Pro"/>
                          <a:sym typeface="Source Sans Pro"/>
                        </a:rPr>
                        <a:t>Were teaching opportunities used?</a:t>
                      </a:r>
                      <a:endParaRPr sz="1600">
                        <a:latin typeface="Source Sans Pro"/>
                        <a:ea typeface="Source Sans Pro"/>
                        <a:cs typeface="Source Sans Pro"/>
                        <a:sym typeface="Source Sans Pro"/>
                      </a:endParaRPr>
                    </a:p>
                  </a:txBody>
                  <a:tcPr marL="91425" marR="91425" marT="91425" marB="91425">
                    <a:lnL w="9525" cap="flat" cmpd="sng">
                      <a:solidFill>
                        <a:schemeClr val="accent2"/>
                      </a:solidFill>
                      <a:prstDash val="solid"/>
                      <a:round/>
                      <a:headEnd type="none" w="sm" len="sm"/>
                      <a:tailEnd type="none" w="sm" len="sm"/>
                    </a:lnL>
                    <a:lnR w="9525" cap="flat" cmpd="sng">
                      <a:solidFill>
                        <a:schemeClr val="accent2"/>
                      </a:solidFill>
                      <a:prstDash val="solid"/>
                      <a:round/>
                      <a:headEnd type="none" w="sm" len="sm"/>
                      <a:tailEnd type="none" w="sm" len="sm"/>
                    </a:lnR>
                    <a:lnT w="9525" cap="flat" cmpd="sng">
                      <a:solidFill>
                        <a:schemeClr val="accent2"/>
                      </a:solidFill>
                      <a:prstDash val="solid"/>
                      <a:round/>
                      <a:headEnd type="none" w="sm" len="sm"/>
                      <a:tailEnd type="none" w="sm" len="sm"/>
                    </a:lnT>
                    <a:lnB w="9525" cap="flat" cmpd="sng">
                      <a:solidFill>
                        <a:schemeClr val="accent2"/>
                      </a:solidFill>
                      <a:prstDash val="solid"/>
                      <a:round/>
                      <a:headEnd type="none" w="sm" len="sm"/>
                      <a:tailEnd type="none" w="sm" len="sm"/>
                    </a:lnB>
                    <a:solidFill>
                      <a:schemeClr val="lt1"/>
                    </a:solidFill>
                  </a:tcPr>
                </a:tc>
                <a:tc>
                  <a:txBody>
                    <a:bodyPr/>
                    <a:lstStyle/>
                    <a:p>
                      <a:pPr marL="0" lvl="0" indent="0" algn="l" rtl="0">
                        <a:spcBef>
                          <a:spcPts val="0"/>
                        </a:spcBef>
                        <a:spcAft>
                          <a:spcPts val="0"/>
                        </a:spcAft>
                        <a:buNone/>
                      </a:pPr>
                      <a:r>
                        <a:rPr lang="en" sz="1600" b="1">
                          <a:latin typeface="Source Sans Pro"/>
                          <a:ea typeface="Source Sans Pro"/>
                          <a:cs typeface="Source Sans Pro"/>
                          <a:sym typeface="Source Sans Pro"/>
                        </a:rPr>
                        <a:t>89% Yes</a:t>
                      </a:r>
                      <a:endParaRPr sz="1600" b="1">
                        <a:latin typeface="Source Sans Pro"/>
                        <a:ea typeface="Source Sans Pro"/>
                        <a:cs typeface="Source Sans Pro"/>
                        <a:sym typeface="Source Sans Pro"/>
                      </a:endParaRPr>
                    </a:p>
                  </a:txBody>
                  <a:tcPr marL="91425" marR="91425" marT="91425" marB="91425">
                    <a:lnL w="9525" cap="flat" cmpd="sng">
                      <a:solidFill>
                        <a:schemeClr val="accent2"/>
                      </a:solidFill>
                      <a:prstDash val="solid"/>
                      <a:round/>
                      <a:headEnd type="none" w="sm" len="sm"/>
                      <a:tailEnd type="none" w="sm" len="sm"/>
                    </a:lnL>
                    <a:lnR w="9525" cap="flat" cmpd="sng">
                      <a:solidFill>
                        <a:schemeClr val="accent2"/>
                      </a:solidFill>
                      <a:prstDash val="solid"/>
                      <a:round/>
                      <a:headEnd type="none" w="sm" len="sm"/>
                      <a:tailEnd type="none" w="sm" len="sm"/>
                    </a:lnR>
                    <a:lnT w="9525" cap="flat" cmpd="sng">
                      <a:solidFill>
                        <a:schemeClr val="accent2"/>
                      </a:solidFill>
                      <a:prstDash val="solid"/>
                      <a:round/>
                      <a:headEnd type="none" w="sm" len="sm"/>
                      <a:tailEnd type="none" w="sm" len="sm"/>
                    </a:lnT>
                    <a:lnB w="9525" cap="flat" cmpd="sng">
                      <a:solidFill>
                        <a:schemeClr val="accent2"/>
                      </a:solidFill>
                      <a:prstDash val="solid"/>
                      <a:round/>
                      <a:headEnd type="none" w="sm" len="sm"/>
                      <a:tailEnd type="none" w="sm" len="sm"/>
                    </a:lnB>
                    <a:solidFill>
                      <a:schemeClr val="lt1"/>
                    </a:solidFill>
                  </a:tcPr>
                </a:tc>
                <a:extLst>
                  <a:ext uri="{0D108BD9-81ED-4DB2-BD59-A6C34878D82A}">
                    <a16:rowId xmlns:a16="http://schemas.microsoft.com/office/drawing/2014/main" val="10002"/>
                  </a:ext>
                </a:extLst>
              </a:tr>
              <a:tr h="388675">
                <a:tc>
                  <a:txBody>
                    <a:bodyPr/>
                    <a:lstStyle/>
                    <a:p>
                      <a:pPr marL="0" lvl="0" indent="0" algn="l" rtl="0">
                        <a:lnSpc>
                          <a:spcPct val="107916"/>
                        </a:lnSpc>
                        <a:spcBef>
                          <a:spcPts val="0"/>
                        </a:spcBef>
                        <a:spcAft>
                          <a:spcPts val="800"/>
                        </a:spcAft>
                        <a:buNone/>
                      </a:pPr>
                      <a:r>
                        <a:rPr lang="en" sz="1600" b="1">
                          <a:latin typeface="Source Sans Pro"/>
                          <a:ea typeface="Source Sans Pro"/>
                          <a:cs typeface="Source Sans Pro"/>
                          <a:sym typeface="Source Sans Pro"/>
                        </a:rPr>
                        <a:t>Answering</a:t>
                      </a:r>
                      <a:endParaRPr sz="1600" b="1">
                        <a:latin typeface="Source Sans Pro"/>
                        <a:ea typeface="Source Sans Pro"/>
                        <a:cs typeface="Source Sans Pro"/>
                        <a:sym typeface="Source Sans Pro"/>
                      </a:endParaRPr>
                    </a:p>
                  </a:txBody>
                  <a:tcPr marL="91425" marR="91425" marT="91425" marB="91425">
                    <a:lnL w="9525" cap="flat" cmpd="sng">
                      <a:solidFill>
                        <a:schemeClr val="accent2"/>
                      </a:solidFill>
                      <a:prstDash val="solid"/>
                      <a:round/>
                      <a:headEnd type="none" w="sm" len="sm"/>
                      <a:tailEnd type="none" w="sm" len="sm"/>
                    </a:lnL>
                    <a:lnR w="9525" cap="flat" cmpd="sng">
                      <a:solidFill>
                        <a:schemeClr val="accent2"/>
                      </a:solidFill>
                      <a:prstDash val="solid"/>
                      <a:round/>
                      <a:headEnd type="none" w="sm" len="sm"/>
                      <a:tailEnd type="none" w="sm" len="sm"/>
                    </a:lnR>
                    <a:lnT w="9525" cap="flat" cmpd="sng">
                      <a:solidFill>
                        <a:schemeClr val="accent2"/>
                      </a:solidFill>
                      <a:prstDash val="solid"/>
                      <a:round/>
                      <a:headEnd type="none" w="sm" len="sm"/>
                      <a:tailEnd type="none" w="sm" len="sm"/>
                    </a:lnT>
                    <a:lnB w="9525" cap="flat" cmpd="sng">
                      <a:solidFill>
                        <a:schemeClr val="accent2"/>
                      </a:solidFill>
                      <a:prstDash val="solid"/>
                      <a:round/>
                      <a:headEnd type="none" w="sm" len="sm"/>
                      <a:tailEnd type="none" w="sm" len="sm"/>
                    </a:lnB>
                    <a:solidFill>
                      <a:schemeClr val="lt1"/>
                    </a:solidFill>
                  </a:tcPr>
                </a:tc>
                <a:tc>
                  <a:txBody>
                    <a:bodyPr/>
                    <a:lstStyle/>
                    <a:p>
                      <a:pPr marL="0" lvl="0" indent="0" algn="l" rtl="0">
                        <a:lnSpc>
                          <a:spcPct val="107916"/>
                        </a:lnSpc>
                        <a:spcBef>
                          <a:spcPts val="0"/>
                        </a:spcBef>
                        <a:spcAft>
                          <a:spcPts val="800"/>
                        </a:spcAft>
                        <a:buNone/>
                      </a:pPr>
                      <a:r>
                        <a:rPr lang="en" sz="1600">
                          <a:latin typeface="Source Sans Pro"/>
                          <a:ea typeface="Source Sans Pro"/>
                          <a:cs typeface="Source Sans Pro"/>
                          <a:sym typeface="Source Sans Pro"/>
                        </a:rPr>
                        <a:t>Did the operator answer the visitor's question?</a:t>
                      </a:r>
                      <a:endParaRPr sz="1600">
                        <a:latin typeface="Source Sans Pro"/>
                        <a:ea typeface="Source Sans Pro"/>
                        <a:cs typeface="Source Sans Pro"/>
                        <a:sym typeface="Source Sans Pro"/>
                      </a:endParaRPr>
                    </a:p>
                  </a:txBody>
                  <a:tcPr marL="91425" marR="91425" marT="91425" marB="91425">
                    <a:lnL w="9525" cap="flat" cmpd="sng">
                      <a:solidFill>
                        <a:schemeClr val="accent2"/>
                      </a:solidFill>
                      <a:prstDash val="solid"/>
                      <a:round/>
                      <a:headEnd type="none" w="sm" len="sm"/>
                      <a:tailEnd type="none" w="sm" len="sm"/>
                    </a:lnL>
                    <a:lnR w="9525" cap="flat" cmpd="sng">
                      <a:solidFill>
                        <a:schemeClr val="accent2"/>
                      </a:solidFill>
                      <a:prstDash val="solid"/>
                      <a:round/>
                      <a:headEnd type="none" w="sm" len="sm"/>
                      <a:tailEnd type="none" w="sm" len="sm"/>
                    </a:lnR>
                    <a:lnT w="9525" cap="flat" cmpd="sng">
                      <a:solidFill>
                        <a:schemeClr val="accent2"/>
                      </a:solidFill>
                      <a:prstDash val="solid"/>
                      <a:round/>
                      <a:headEnd type="none" w="sm" len="sm"/>
                      <a:tailEnd type="none" w="sm" len="sm"/>
                    </a:lnT>
                    <a:lnB w="9525" cap="flat" cmpd="sng">
                      <a:solidFill>
                        <a:schemeClr val="accent2"/>
                      </a:solidFill>
                      <a:prstDash val="solid"/>
                      <a:round/>
                      <a:headEnd type="none" w="sm" len="sm"/>
                      <a:tailEnd type="none" w="sm" len="sm"/>
                    </a:lnB>
                    <a:solidFill>
                      <a:schemeClr val="lt1"/>
                    </a:solidFill>
                  </a:tcPr>
                </a:tc>
                <a:tc>
                  <a:txBody>
                    <a:bodyPr/>
                    <a:lstStyle/>
                    <a:p>
                      <a:pPr marL="0" lvl="0" indent="0" algn="l" rtl="0">
                        <a:lnSpc>
                          <a:spcPct val="107916"/>
                        </a:lnSpc>
                        <a:spcBef>
                          <a:spcPts val="0"/>
                        </a:spcBef>
                        <a:spcAft>
                          <a:spcPts val="800"/>
                        </a:spcAft>
                        <a:buNone/>
                      </a:pPr>
                      <a:r>
                        <a:rPr lang="en" sz="1600" b="1">
                          <a:latin typeface="Source Sans Pro"/>
                          <a:ea typeface="Source Sans Pro"/>
                          <a:cs typeface="Source Sans Pro"/>
                          <a:sym typeface="Source Sans Pro"/>
                        </a:rPr>
                        <a:t>98% Yes</a:t>
                      </a:r>
                      <a:endParaRPr sz="1600" b="1">
                        <a:latin typeface="Source Sans Pro"/>
                        <a:ea typeface="Source Sans Pro"/>
                        <a:cs typeface="Source Sans Pro"/>
                        <a:sym typeface="Source Sans Pro"/>
                      </a:endParaRPr>
                    </a:p>
                  </a:txBody>
                  <a:tcPr marL="91425" marR="91425" marT="91425" marB="91425">
                    <a:lnL w="9525" cap="flat" cmpd="sng">
                      <a:solidFill>
                        <a:schemeClr val="accent2"/>
                      </a:solidFill>
                      <a:prstDash val="solid"/>
                      <a:round/>
                      <a:headEnd type="none" w="sm" len="sm"/>
                      <a:tailEnd type="none" w="sm" len="sm"/>
                    </a:lnL>
                    <a:lnR w="9525" cap="flat" cmpd="sng">
                      <a:solidFill>
                        <a:schemeClr val="accent2"/>
                      </a:solidFill>
                      <a:prstDash val="solid"/>
                      <a:round/>
                      <a:headEnd type="none" w="sm" len="sm"/>
                      <a:tailEnd type="none" w="sm" len="sm"/>
                    </a:lnR>
                    <a:lnT w="9525" cap="flat" cmpd="sng">
                      <a:solidFill>
                        <a:schemeClr val="accent2"/>
                      </a:solidFill>
                      <a:prstDash val="solid"/>
                      <a:round/>
                      <a:headEnd type="none" w="sm" len="sm"/>
                      <a:tailEnd type="none" w="sm" len="sm"/>
                    </a:lnT>
                    <a:lnB w="9525" cap="flat" cmpd="sng">
                      <a:solidFill>
                        <a:schemeClr val="accent2"/>
                      </a:solidFill>
                      <a:prstDash val="solid"/>
                      <a:round/>
                      <a:headEnd type="none" w="sm" len="sm"/>
                      <a:tailEnd type="none" w="sm" len="sm"/>
                    </a:lnB>
                    <a:solidFill>
                      <a:schemeClr val="lt1"/>
                    </a:solidFill>
                  </a:tcPr>
                </a:tc>
                <a:extLst>
                  <a:ext uri="{0D108BD9-81ED-4DB2-BD59-A6C34878D82A}">
                    <a16:rowId xmlns:a16="http://schemas.microsoft.com/office/drawing/2014/main" val="10003"/>
                  </a:ext>
                </a:extLst>
              </a:tr>
              <a:tr h="388675">
                <a:tc>
                  <a:txBody>
                    <a:bodyPr/>
                    <a:lstStyle/>
                    <a:p>
                      <a:pPr marL="0" lvl="0" indent="0" algn="l" rtl="0">
                        <a:lnSpc>
                          <a:spcPct val="107916"/>
                        </a:lnSpc>
                        <a:spcBef>
                          <a:spcPts val="0"/>
                        </a:spcBef>
                        <a:spcAft>
                          <a:spcPts val="800"/>
                        </a:spcAft>
                        <a:buNone/>
                      </a:pPr>
                      <a:r>
                        <a:rPr lang="en" sz="1600" b="1">
                          <a:latin typeface="Source Sans Pro"/>
                          <a:ea typeface="Source Sans Pro"/>
                          <a:cs typeface="Source Sans Pro"/>
                          <a:sym typeface="Source Sans Pro"/>
                        </a:rPr>
                        <a:t>Wrapping up</a:t>
                      </a:r>
                      <a:endParaRPr sz="1600" b="1">
                        <a:latin typeface="Source Sans Pro"/>
                        <a:ea typeface="Source Sans Pro"/>
                        <a:cs typeface="Source Sans Pro"/>
                        <a:sym typeface="Source Sans Pro"/>
                      </a:endParaRPr>
                    </a:p>
                  </a:txBody>
                  <a:tcPr marL="91425" marR="91425" marT="91425" marB="91425">
                    <a:lnL w="9525" cap="flat" cmpd="sng">
                      <a:solidFill>
                        <a:schemeClr val="accent2"/>
                      </a:solidFill>
                      <a:prstDash val="solid"/>
                      <a:round/>
                      <a:headEnd type="none" w="sm" len="sm"/>
                      <a:tailEnd type="none" w="sm" len="sm"/>
                    </a:lnL>
                    <a:lnR w="9525" cap="flat" cmpd="sng">
                      <a:solidFill>
                        <a:schemeClr val="accent2"/>
                      </a:solidFill>
                      <a:prstDash val="solid"/>
                      <a:round/>
                      <a:headEnd type="none" w="sm" len="sm"/>
                      <a:tailEnd type="none" w="sm" len="sm"/>
                    </a:lnR>
                    <a:lnT w="9525" cap="flat" cmpd="sng">
                      <a:solidFill>
                        <a:schemeClr val="accent2"/>
                      </a:solidFill>
                      <a:prstDash val="solid"/>
                      <a:round/>
                      <a:headEnd type="none" w="sm" len="sm"/>
                      <a:tailEnd type="none" w="sm" len="sm"/>
                    </a:lnT>
                    <a:lnB w="9525" cap="flat" cmpd="sng">
                      <a:solidFill>
                        <a:schemeClr val="accent2"/>
                      </a:solidFill>
                      <a:prstDash val="solid"/>
                      <a:round/>
                      <a:headEnd type="none" w="sm" len="sm"/>
                      <a:tailEnd type="none" w="sm" len="sm"/>
                    </a:lnB>
                    <a:solidFill>
                      <a:schemeClr val="lt1"/>
                    </a:solidFill>
                  </a:tcPr>
                </a:tc>
                <a:tc>
                  <a:txBody>
                    <a:bodyPr/>
                    <a:lstStyle/>
                    <a:p>
                      <a:pPr marL="0" lvl="0" indent="0" algn="l" rtl="0">
                        <a:lnSpc>
                          <a:spcPct val="107916"/>
                        </a:lnSpc>
                        <a:spcBef>
                          <a:spcPts val="0"/>
                        </a:spcBef>
                        <a:spcAft>
                          <a:spcPts val="800"/>
                        </a:spcAft>
                        <a:buNone/>
                      </a:pPr>
                      <a:r>
                        <a:rPr lang="en" sz="1600">
                          <a:latin typeface="Source Sans Pro"/>
                          <a:ea typeface="Source Sans Pro"/>
                          <a:cs typeface="Source Sans Pro"/>
                          <a:sym typeface="Source Sans Pro"/>
                        </a:rPr>
                        <a:t>Did any wrap-up occur?</a:t>
                      </a:r>
                      <a:endParaRPr sz="1600">
                        <a:latin typeface="Source Sans Pro"/>
                        <a:ea typeface="Source Sans Pro"/>
                        <a:cs typeface="Source Sans Pro"/>
                        <a:sym typeface="Source Sans Pro"/>
                      </a:endParaRPr>
                    </a:p>
                  </a:txBody>
                  <a:tcPr marL="91425" marR="91425" marT="91425" marB="91425">
                    <a:lnL w="9525" cap="flat" cmpd="sng">
                      <a:solidFill>
                        <a:schemeClr val="accent2"/>
                      </a:solidFill>
                      <a:prstDash val="solid"/>
                      <a:round/>
                      <a:headEnd type="none" w="sm" len="sm"/>
                      <a:tailEnd type="none" w="sm" len="sm"/>
                    </a:lnL>
                    <a:lnR w="9525" cap="flat" cmpd="sng">
                      <a:solidFill>
                        <a:schemeClr val="accent2"/>
                      </a:solidFill>
                      <a:prstDash val="solid"/>
                      <a:round/>
                      <a:headEnd type="none" w="sm" len="sm"/>
                      <a:tailEnd type="none" w="sm" len="sm"/>
                    </a:lnR>
                    <a:lnT w="9525" cap="flat" cmpd="sng">
                      <a:solidFill>
                        <a:schemeClr val="accent2"/>
                      </a:solidFill>
                      <a:prstDash val="solid"/>
                      <a:round/>
                      <a:headEnd type="none" w="sm" len="sm"/>
                      <a:tailEnd type="none" w="sm" len="sm"/>
                    </a:lnT>
                    <a:lnB w="9525" cap="flat" cmpd="sng">
                      <a:solidFill>
                        <a:schemeClr val="accent2"/>
                      </a:solidFill>
                      <a:prstDash val="solid"/>
                      <a:round/>
                      <a:headEnd type="none" w="sm" len="sm"/>
                      <a:tailEnd type="none" w="sm" len="sm"/>
                    </a:lnB>
                    <a:solidFill>
                      <a:schemeClr val="lt1"/>
                    </a:solidFill>
                  </a:tcPr>
                </a:tc>
                <a:tc>
                  <a:txBody>
                    <a:bodyPr/>
                    <a:lstStyle/>
                    <a:p>
                      <a:pPr marL="0" lvl="0" indent="0" algn="l" rtl="0">
                        <a:lnSpc>
                          <a:spcPct val="107916"/>
                        </a:lnSpc>
                        <a:spcBef>
                          <a:spcPts val="0"/>
                        </a:spcBef>
                        <a:spcAft>
                          <a:spcPts val="800"/>
                        </a:spcAft>
                        <a:buNone/>
                      </a:pPr>
                      <a:r>
                        <a:rPr lang="en" sz="1600" b="1">
                          <a:latin typeface="Source Sans Pro"/>
                          <a:ea typeface="Source Sans Pro"/>
                          <a:cs typeface="Source Sans Pro"/>
                          <a:sym typeface="Source Sans Pro"/>
                        </a:rPr>
                        <a:t>96% Yes</a:t>
                      </a:r>
                      <a:endParaRPr sz="1600" b="1">
                        <a:latin typeface="Source Sans Pro"/>
                        <a:ea typeface="Source Sans Pro"/>
                        <a:cs typeface="Source Sans Pro"/>
                        <a:sym typeface="Source Sans Pro"/>
                      </a:endParaRPr>
                    </a:p>
                  </a:txBody>
                  <a:tcPr marL="91425" marR="91425" marT="91425" marB="91425">
                    <a:lnL w="9525" cap="flat" cmpd="sng">
                      <a:solidFill>
                        <a:schemeClr val="accent2"/>
                      </a:solidFill>
                      <a:prstDash val="solid"/>
                      <a:round/>
                      <a:headEnd type="none" w="sm" len="sm"/>
                      <a:tailEnd type="none" w="sm" len="sm"/>
                    </a:lnL>
                    <a:lnR w="9525" cap="flat" cmpd="sng">
                      <a:solidFill>
                        <a:schemeClr val="accent2"/>
                      </a:solidFill>
                      <a:prstDash val="solid"/>
                      <a:round/>
                      <a:headEnd type="none" w="sm" len="sm"/>
                      <a:tailEnd type="none" w="sm" len="sm"/>
                    </a:lnR>
                    <a:lnT w="9525" cap="flat" cmpd="sng">
                      <a:solidFill>
                        <a:schemeClr val="accent2"/>
                      </a:solidFill>
                      <a:prstDash val="solid"/>
                      <a:round/>
                      <a:headEnd type="none" w="sm" len="sm"/>
                      <a:tailEnd type="none" w="sm" len="sm"/>
                    </a:lnT>
                    <a:lnB w="9525" cap="flat" cmpd="sng">
                      <a:solidFill>
                        <a:schemeClr val="accent2"/>
                      </a:solidFill>
                      <a:prstDash val="solid"/>
                      <a:round/>
                      <a:headEnd type="none" w="sm" len="sm"/>
                      <a:tailEnd type="none" w="sm" len="sm"/>
                    </a:lnB>
                    <a:solidFill>
                      <a:schemeClr val="lt1"/>
                    </a:solidFill>
                  </a:tcPr>
                </a:tc>
                <a:extLst>
                  <a:ext uri="{0D108BD9-81ED-4DB2-BD59-A6C34878D82A}">
                    <a16:rowId xmlns:a16="http://schemas.microsoft.com/office/drawing/2014/main" val="10004"/>
                  </a:ext>
                </a:extLst>
              </a:tr>
              <a:tr h="388675">
                <a:tc>
                  <a:txBody>
                    <a:bodyPr/>
                    <a:lstStyle/>
                    <a:p>
                      <a:pPr marL="0" lvl="0" indent="0" algn="l" rtl="0">
                        <a:lnSpc>
                          <a:spcPct val="107916"/>
                        </a:lnSpc>
                        <a:spcBef>
                          <a:spcPts val="0"/>
                        </a:spcBef>
                        <a:spcAft>
                          <a:spcPts val="800"/>
                        </a:spcAft>
                        <a:buNone/>
                      </a:pPr>
                      <a:endParaRPr sz="1600" b="1">
                        <a:latin typeface="Source Sans Pro"/>
                        <a:ea typeface="Source Sans Pro"/>
                        <a:cs typeface="Source Sans Pro"/>
                        <a:sym typeface="Source Sans Pro"/>
                      </a:endParaRPr>
                    </a:p>
                  </a:txBody>
                  <a:tcPr marL="91425" marR="91425" marT="91425" marB="91425">
                    <a:lnL w="9525" cap="flat" cmpd="sng">
                      <a:solidFill>
                        <a:schemeClr val="accent2"/>
                      </a:solidFill>
                      <a:prstDash val="solid"/>
                      <a:round/>
                      <a:headEnd type="none" w="sm" len="sm"/>
                      <a:tailEnd type="none" w="sm" len="sm"/>
                    </a:lnL>
                    <a:lnR w="9525" cap="flat" cmpd="sng">
                      <a:solidFill>
                        <a:schemeClr val="accent2"/>
                      </a:solidFill>
                      <a:prstDash val="solid"/>
                      <a:round/>
                      <a:headEnd type="none" w="sm" len="sm"/>
                      <a:tailEnd type="none" w="sm" len="sm"/>
                    </a:lnR>
                    <a:lnT w="9525" cap="flat" cmpd="sng">
                      <a:solidFill>
                        <a:schemeClr val="accent2"/>
                      </a:solidFill>
                      <a:prstDash val="solid"/>
                      <a:round/>
                      <a:headEnd type="none" w="sm" len="sm"/>
                      <a:tailEnd type="none" w="sm" len="sm"/>
                    </a:lnT>
                    <a:lnB w="9525" cap="flat" cmpd="sng">
                      <a:solidFill>
                        <a:schemeClr val="accent2"/>
                      </a:solidFill>
                      <a:prstDash val="solid"/>
                      <a:round/>
                      <a:headEnd type="none" w="sm" len="sm"/>
                      <a:tailEnd type="none" w="sm" len="sm"/>
                    </a:lnB>
                    <a:solidFill>
                      <a:schemeClr val="lt1"/>
                    </a:solidFill>
                  </a:tcPr>
                </a:tc>
                <a:tc>
                  <a:txBody>
                    <a:bodyPr/>
                    <a:lstStyle/>
                    <a:p>
                      <a:pPr marL="0" lvl="0" indent="0" algn="l" rtl="0">
                        <a:lnSpc>
                          <a:spcPct val="107916"/>
                        </a:lnSpc>
                        <a:spcBef>
                          <a:spcPts val="0"/>
                        </a:spcBef>
                        <a:spcAft>
                          <a:spcPts val="800"/>
                        </a:spcAft>
                        <a:buNone/>
                      </a:pPr>
                      <a:r>
                        <a:rPr lang="en" sz="1600">
                          <a:latin typeface="Source Sans Pro"/>
                          <a:ea typeface="Source Sans Pro"/>
                          <a:cs typeface="Source Sans Pro"/>
                          <a:sym typeface="Source Sans Pro"/>
                        </a:rPr>
                        <a:t>Did the operator invite the user back to the service?</a:t>
                      </a:r>
                      <a:endParaRPr sz="1600">
                        <a:latin typeface="Source Sans Pro"/>
                        <a:ea typeface="Source Sans Pro"/>
                        <a:cs typeface="Source Sans Pro"/>
                        <a:sym typeface="Source Sans Pro"/>
                      </a:endParaRPr>
                    </a:p>
                  </a:txBody>
                  <a:tcPr marL="91425" marR="91425" marT="91425" marB="91425">
                    <a:lnL w="9525" cap="flat" cmpd="sng">
                      <a:solidFill>
                        <a:schemeClr val="accent2"/>
                      </a:solidFill>
                      <a:prstDash val="solid"/>
                      <a:round/>
                      <a:headEnd type="none" w="sm" len="sm"/>
                      <a:tailEnd type="none" w="sm" len="sm"/>
                    </a:lnL>
                    <a:lnR w="9525" cap="flat" cmpd="sng">
                      <a:solidFill>
                        <a:schemeClr val="accent2"/>
                      </a:solidFill>
                      <a:prstDash val="solid"/>
                      <a:round/>
                      <a:headEnd type="none" w="sm" len="sm"/>
                      <a:tailEnd type="none" w="sm" len="sm"/>
                    </a:lnR>
                    <a:lnT w="9525" cap="flat" cmpd="sng">
                      <a:solidFill>
                        <a:schemeClr val="accent2"/>
                      </a:solidFill>
                      <a:prstDash val="solid"/>
                      <a:round/>
                      <a:headEnd type="none" w="sm" len="sm"/>
                      <a:tailEnd type="none" w="sm" len="sm"/>
                    </a:lnT>
                    <a:lnB w="9525" cap="flat" cmpd="sng">
                      <a:solidFill>
                        <a:schemeClr val="accent2"/>
                      </a:solidFill>
                      <a:prstDash val="solid"/>
                      <a:round/>
                      <a:headEnd type="none" w="sm" len="sm"/>
                      <a:tailEnd type="none" w="sm" len="sm"/>
                    </a:lnB>
                    <a:solidFill>
                      <a:schemeClr val="lt1"/>
                    </a:solidFill>
                  </a:tcPr>
                </a:tc>
                <a:tc>
                  <a:txBody>
                    <a:bodyPr/>
                    <a:lstStyle/>
                    <a:p>
                      <a:pPr marL="0" lvl="0" indent="0" algn="l" rtl="0">
                        <a:lnSpc>
                          <a:spcPct val="107916"/>
                        </a:lnSpc>
                        <a:spcBef>
                          <a:spcPts val="0"/>
                        </a:spcBef>
                        <a:spcAft>
                          <a:spcPts val="800"/>
                        </a:spcAft>
                        <a:buNone/>
                      </a:pPr>
                      <a:r>
                        <a:rPr lang="en" sz="1600" b="1">
                          <a:latin typeface="Source Sans Pro"/>
                          <a:ea typeface="Source Sans Pro"/>
                          <a:cs typeface="Source Sans Pro"/>
                          <a:sym typeface="Source Sans Pro"/>
                        </a:rPr>
                        <a:t>64% Yes</a:t>
                      </a:r>
                      <a:endParaRPr sz="1600" b="1">
                        <a:latin typeface="Source Sans Pro"/>
                        <a:ea typeface="Source Sans Pro"/>
                        <a:cs typeface="Source Sans Pro"/>
                        <a:sym typeface="Source Sans Pro"/>
                      </a:endParaRPr>
                    </a:p>
                  </a:txBody>
                  <a:tcPr marL="91425" marR="91425" marT="91425" marB="91425">
                    <a:lnL w="9525" cap="flat" cmpd="sng">
                      <a:solidFill>
                        <a:schemeClr val="accent2"/>
                      </a:solidFill>
                      <a:prstDash val="solid"/>
                      <a:round/>
                      <a:headEnd type="none" w="sm" len="sm"/>
                      <a:tailEnd type="none" w="sm" len="sm"/>
                    </a:lnL>
                    <a:lnR w="9525" cap="flat" cmpd="sng">
                      <a:solidFill>
                        <a:schemeClr val="accent2"/>
                      </a:solidFill>
                      <a:prstDash val="solid"/>
                      <a:round/>
                      <a:headEnd type="none" w="sm" len="sm"/>
                      <a:tailEnd type="none" w="sm" len="sm"/>
                    </a:lnR>
                    <a:lnT w="9525" cap="flat" cmpd="sng">
                      <a:solidFill>
                        <a:schemeClr val="accent2"/>
                      </a:solidFill>
                      <a:prstDash val="solid"/>
                      <a:round/>
                      <a:headEnd type="none" w="sm" len="sm"/>
                      <a:tailEnd type="none" w="sm" len="sm"/>
                    </a:lnT>
                    <a:lnB w="9525" cap="flat" cmpd="sng">
                      <a:solidFill>
                        <a:schemeClr val="accent2"/>
                      </a:solidFill>
                      <a:prstDash val="solid"/>
                      <a:round/>
                      <a:headEnd type="none" w="sm" len="sm"/>
                      <a:tailEnd type="none" w="sm" len="sm"/>
                    </a:lnB>
                    <a:solidFill>
                      <a:schemeClr val="lt1"/>
                    </a:solidFill>
                  </a:tcPr>
                </a:tc>
                <a:extLst>
                  <a:ext uri="{0D108BD9-81ED-4DB2-BD59-A6C34878D82A}">
                    <a16:rowId xmlns:a16="http://schemas.microsoft.com/office/drawing/2014/main" val="10005"/>
                  </a:ext>
                </a:extLst>
              </a:tr>
            </a:tbl>
          </a:graphicData>
        </a:graphic>
      </p:graphicFrame>
      <p:sp>
        <p:nvSpPr>
          <p:cNvPr id="737" name="Google Shape;737;p20"/>
          <p:cNvSpPr txBox="1">
            <a:spLocks noGrp="1"/>
          </p:cNvSpPr>
          <p:nvPr>
            <p:ph type="title"/>
          </p:nvPr>
        </p:nvSpPr>
        <p:spPr>
          <a:xfrm>
            <a:off x="257425" y="329325"/>
            <a:ext cx="8710800" cy="7158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a:t>TRANSCRIPT REVIEW RESULTS</a:t>
            </a:r>
            <a:endParaRPr/>
          </a:p>
        </p:txBody>
      </p:sp>
    </p:spTree>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Shape 741"/>
        <p:cNvGrpSpPr/>
        <p:nvPr/>
      </p:nvGrpSpPr>
      <p:grpSpPr>
        <a:xfrm>
          <a:off x="0" y="0"/>
          <a:ext cx="0" cy="0"/>
          <a:chOff x="0" y="0"/>
          <a:chExt cx="0" cy="0"/>
        </a:xfrm>
      </p:grpSpPr>
      <p:sp>
        <p:nvSpPr>
          <p:cNvPr id="742" name="Google Shape;742;p21"/>
          <p:cNvSpPr txBox="1">
            <a:spLocks noGrp="1"/>
          </p:cNvSpPr>
          <p:nvPr>
            <p:ph type="title"/>
          </p:nvPr>
        </p:nvSpPr>
        <p:spPr>
          <a:xfrm>
            <a:off x="257425" y="329325"/>
            <a:ext cx="8710800" cy="7158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a:t>CONCLUSION</a:t>
            </a:r>
            <a:endParaRPr/>
          </a:p>
        </p:txBody>
      </p:sp>
      <p:sp>
        <p:nvSpPr>
          <p:cNvPr id="743" name="Google Shape;743;p21"/>
          <p:cNvSpPr txBox="1">
            <a:spLocks noGrp="1"/>
          </p:cNvSpPr>
          <p:nvPr>
            <p:ph type="body" idx="1"/>
          </p:nvPr>
        </p:nvSpPr>
        <p:spPr>
          <a:xfrm>
            <a:off x="1454350" y="1478600"/>
            <a:ext cx="4966800" cy="2665800"/>
          </a:xfrm>
          <a:prstGeom prst="rect">
            <a:avLst/>
          </a:prstGeom>
        </p:spPr>
        <p:txBody>
          <a:bodyPr spcFirstLastPara="1" wrap="square" lIns="91425" tIns="91425" rIns="91425" bIns="91425" anchor="t" anchorCtr="0">
            <a:noAutofit/>
          </a:bodyPr>
          <a:lstStyle/>
          <a:p>
            <a:pPr marL="457200" lvl="0" indent="-342900" algn="l" rtl="0">
              <a:lnSpc>
                <a:spcPct val="115000"/>
              </a:lnSpc>
              <a:spcBef>
                <a:spcPts val="0"/>
              </a:spcBef>
              <a:spcAft>
                <a:spcPts val="0"/>
              </a:spcAft>
              <a:buClr>
                <a:srgbClr val="28324A"/>
              </a:buClr>
              <a:buSzPts val="1800"/>
              <a:buChar char="◉"/>
            </a:pPr>
            <a:r>
              <a:rPr lang="en">
                <a:solidFill>
                  <a:srgbClr val="28324A"/>
                </a:solidFill>
              </a:rPr>
              <a:t>Results were positive but we found some opportunities for improvement</a:t>
            </a:r>
            <a:endParaRPr>
              <a:solidFill>
                <a:srgbClr val="28324A"/>
              </a:solidFill>
            </a:endParaRPr>
          </a:p>
          <a:p>
            <a:pPr marL="457200" lvl="0" indent="0" algn="l" rtl="0">
              <a:lnSpc>
                <a:spcPct val="50000"/>
              </a:lnSpc>
              <a:spcBef>
                <a:spcPts val="0"/>
              </a:spcBef>
              <a:spcAft>
                <a:spcPts val="0"/>
              </a:spcAft>
              <a:buNone/>
            </a:pPr>
            <a:endParaRPr>
              <a:solidFill>
                <a:srgbClr val="28324A"/>
              </a:solidFill>
            </a:endParaRPr>
          </a:p>
          <a:p>
            <a:pPr marL="457200" lvl="0" indent="-342900" algn="l" rtl="0">
              <a:lnSpc>
                <a:spcPct val="115000"/>
              </a:lnSpc>
              <a:spcBef>
                <a:spcPts val="0"/>
              </a:spcBef>
              <a:spcAft>
                <a:spcPts val="0"/>
              </a:spcAft>
              <a:buClr>
                <a:srgbClr val="28324A"/>
              </a:buClr>
              <a:buSzPts val="1800"/>
              <a:buChar char="◉"/>
            </a:pPr>
            <a:r>
              <a:rPr lang="en">
                <a:solidFill>
                  <a:srgbClr val="28324A"/>
                </a:solidFill>
              </a:rPr>
              <a:t>Training materials can be updated to include or emphasize opportunities for improvement</a:t>
            </a:r>
            <a:endParaRPr>
              <a:solidFill>
                <a:srgbClr val="28324A"/>
              </a:solidFill>
            </a:endParaRPr>
          </a:p>
          <a:p>
            <a:pPr marL="457200" lvl="0" indent="0" algn="l" rtl="0">
              <a:lnSpc>
                <a:spcPct val="50000"/>
              </a:lnSpc>
              <a:spcBef>
                <a:spcPts val="0"/>
              </a:spcBef>
              <a:spcAft>
                <a:spcPts val="0"/>
              </a:spcAft>
              <a:buNone/>
            </a:pPr>
            <a:endParaRPr>
              <a:solidFill>
                <a:srgbClr val="28324A"/>
              </a:solidFill>
            </a:endParaRPr>
          </a:p>
          <a:p>
            <a:pPr marL="457200" lvl="0" indent="-342900" algn="l" rtl="0">
              <a:lnSpc>
                <a:spcPct val="115000"/>
              </a:lnSpc>
              <a:spcBef>
                <a:spcPts val="0"/>
              </a:spcBef>
              <a:spcAft>
                <a:spcPts val="0"/>
              </a:spcAft>
              <a:buClr>
                <a:srgbClr val="28324A"/>
              </a:buClr>
              <a:buSzPts val="1800"/>
              <a:buChar char="◉"/>
            </a:pPr>
            <a:r>
              <a:rPr lang="en">
                <a:solidFill>
                  <a:srgbClr val="28324A"/>
                </a:solidFill>
              </a:rPr>
              <a:t>Periodic review of transcripts every two years </a:t>
            </a:r>
            <a:endParaRPr>
              <a:solidFill>
                <a:srgbClr val="28324A"/>
              </a:solidFill>
            </a:endParaRPr>
          </a:p>
          <a:p>
            <a:pPr marL="457200" lvl="0" indent="0" algn="l" rtl="0">
              <a:lnSpc>
                <a:spcPct val="115000"/>
              </a:lnSpc>
              <a:spcBef>
                <a:spcPts val="0"/>
              </a:spcBef>
              <a:spcAft>
                <a:spcPts val="0"/>
              </a:spcAft>
              <a:buNone/>
            </a:pPr>
            <a:endParaRPr>
              <a:solidFill>
                <a:srgbClr val="28324A"/>
              </a:solidFill>
            </a:endParaRPr>
          </a:p>
          <a:p>
            <a:pPr marL="0" lvl="0" indent="0" algn="l" rtl="0">
              <a:spcBef>
                <a:spcPts val="600"/>
              </a:spcBef>
              <a:spcAft>
                <a:spcPts val="0"/>
              </a:spcAft>
              <a:buNone/>
            </a:pPr>
            <a:endParaRPr/>
          </a:p>
        </p:txBody>
      </p:sp>
      <p:sp>
        <p:nvSpPr>
          <p:cNvPr id="744" name="Google Shape;744;p21"/>
          <p:cNvSpPr txBox="1">
            <a:spLocks noGrp="1"/>
          </p:cNvSpPr>
          <p:nvPr>
            <p:ph type="sldNum" idx="12"/>
          </p:nvPr>
        </p:nvSpPr>
        <p:spPr>
          <a:xfrm>
            <a:off x="8556775" y="4826200"/>
            <a:ext cx="548700" cy="317400"/>
          </a:xfrm>
          <a:prstGeom prst="rect">
            <a:avLst/>
          </a:prstGeom>
        </p:spPr>
        <p:txBody>
          <a:bodyPr spcFirstLastPara="1" wrap="square" lIns="91425" tIns="91425" rIns="91425" bIns="91425" anchor="t" anchorCtr="0">
            <a:noAutofit/>
          </a:bodyPr>
          <a:lstStyle/>
          <a:p>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fld id="{00000000-1234-1234-1234-123412341234}" type="slidenum">
              <a:rPr kumimoji="0" lang="en" sz="1000" b="0" i="0" u="none" strike="noStrike" kern="0" cap="none" spc="0" normalizeH="0" baseline="0" noProof="0">
                <a:ln>
                  <a:noFill/>
                </a:ln>
                <a:solidFill>
                  <a:srgbClr val="FFFFFF"/>
                </a:solidFill>
                <a:effectLst/>
                <a:uLnTx/>
                <a:uFillTx/>
                <a:latin typeface="Oswald"/>
                <a:sym typeface="Oswald"/>
              </a:rPr>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t>73</a:t>
            </a:fld>
            <a:endParaRPr kumimoji="0" sz="1000" b="0" i="0" u="none" strike="noStrike" kern="0" cap="none" spc="0" normalizeH="0" baseline="0" noProof="0">
              <a:ln>
                <a:noFill/>
              </a:ln>
              <a:solidFill>
                <a:srgbClr val="FFFFFF"/>
              </a:solidFill>
              <a:effectLst/>
              <a:uLnTx/>
              <a:uFillTx/>
              <a:latin typeface="Oswald"/>
              <a:sym typeface="Oswald"/>
            </a:endParaRPr>
          </a:p>
        </p:txBody>
      </p:sp>
      <p:grpSp>
        <p:nvGrpSpPr>
          <p:cNvPr id="745" name="Google Shape;745;p21"/>
          <p:cNvGrpSpPr/>
          <p:nvPr/>
        </p:nvGrpSpPr>
        <p:grpSpPr>
          <a:xfrm>
            <a:off x="6698916" y="1478611"/>
            <a:ext cx="548693" cy="507263"/>
            <a:chOff x="5975075" y="2327500"/>
            <a:chExt cx="420100" cy="388350"/>
          </a:xfrm>
        </p:grpSpPr>
        <p:sp>
          <p:nvSpPr>
            <p:cNvPr id="746" name="Google Shape;746;p21"/>
            <p:cNvSpPr/>
            <p:nvPr/>
          </p:nvSpPr>
          <p:spPr>
            <a:xfrm>
              <a:off x="5975075" y="2474650"/>
              <a:ext cx="98325" cy="220450"/>
            </a:xfrm>
            <a:custGeom>
              <a:avLst/>
              <a:gdLst/>
              <a:ahLst/>
              <a:cxnLst/>
              <a:rect l="l" t="t" r="r" b="b"/>
              <a:pathLst>
                <a:path w="3933" h="8818" extrusionOk="0">
                  <a:moveTo>
                    <a:pt x="2418" y="1002"/>
                  </a:moveTo>
                  <a:lnTo>
                    <a:pt x="2565" y="1027"/>
                  </a:lnTo>
                  <a:lnTo>
                    <a:pt x="2687" y="1075"/>
                  </a:lnTo>
                  <a:lnTo>
                    <a:pt x="2809" y="1124"/>
                  </a:lnTo>
                  <a:lnTo>
                    <a:pt x="2907" y="1222"/>
                  </a:lnTo>
                  <a:lnTo>
                    <a:pt x="3005" y="1320"/>
                  </a:lnTo>
                  <a:lnTo>
                    <a:pt x="3078" y="1442"/>
                  </a:lnTo>
                  <a:lnTo>
                    <a:pt x="3102" y="1564"/>
                  </a:lnTo>
                  <a:lnTo>
                    <a:pt x="3127" y="1710"/>
                  </a:lnTo>
                  <a:lnTo>
                    <a:pt x="3102" y="1857"/>
                  </a:lnTo>
                  <a:lnTo>
                    <a:pt x="3078" y="1979"/>
                  </a:lnTo>
                  <a:lnTo>
                    <a:pt x="3005" y="2101"/>
                  </a:lnTo>
                  <a:lnTo>
                    <a:pt x="2907" y="2223"/>
                  </a:lnTo>
                  <a:lnTo>
                    <a:pt x="2809" y="2297"/>
                  </a:lnTo>
                  <a:lnTo>
                    <a:pt x="2687" y="2370"/>
                  </a:lnTo>
                  <a:lnTo>
                    <a:pt x="2565" y="2394"/>
                  </a:lnTo>
                  <a:lnTo>
                    <a:pt x="2418" y="2419"/>
                  </a:lnTo>
                  <a:lnTo>
                    <a:pt x="2272" y="2394"/>
                  </a:lnTo>
                  <a:lnTo>
                    <a:pt x="2150" y="2370"/>
                  </a:lnTo>
                  <a:lnTo>
                    <a:pt x="2028" y="2297"/>
                  </a:lnTo>
                  <a:lnTo>
                    <a:pt x="1930" y="2223"/>
                  </a:lnTo>
                  <a:lnTo>
                    <a:pt x="1832" y="2101"/>
                  </a:lnTo>
                  <a:lnTo>
                    <a:pt x="1759" y="1979"/>
                  </a:lnTo>
                  <a:lnTo>
                    <a:pt x="1735" y="1857"/>
                  </a:lnTo>
                  <a:lnTo>
                    <a:pt x="1710" y="1710"/>
                  </a:lnTo>
                  <a:lnTo>
                    <a:pt x="1735" y="1564"/>
                  </a:lnTo>
                  <a:lnTo>
                    <a:pt x="1759" y="1442"/>
                  </a:lnTo>
                  <a:lnTo>
                    <a:pt x="1832" y="1320"/>
                  </a:lnTo>
                  <a:lnTo>
                    <a:pt x="1930" y="1222"/>
                  </a:lnTo>
                  <a:lnTo>
                    <a:pt x="2028" y="1124"/>
                  </a:lnTo>
                  <a:lnTo>
                    <a:pt x="2150" y="1075"/>
                  </a:lnTo>
                  <a:lnTo>
                    <a:pt x="2272" y="1027"/>
                  </a:lnTo>
                  <a:lnTo>
                    <a:pt x="2418" y="1002"/>
                  </a:lnTo>
                  <a:close/>
                  <a:moveTo>
                    <a:pt x="1" y="1"/>
                  </a:moveTo>
                  <a:lnTo>
                    <a:pt x="1" y="8817"/>
                  </a:lnTo>
                  <a:lnTo>
                    <a:pt x="3933" y="8817"/>
                  </a:lnTo>
                  <a:lnTo>
                    <a:pt x="3933" y="1"/>
                  </a:lnTo>
                  <a:close/>
                </a:path>
              </a:pathLst>
            </a:custGeom>
            <a:solidFill>
              <a:schemeClr val="accent2"/>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747" name="Google Shape;747;p21"/>
            <p:cNvSpPr/>
            <p:nvPr/>
          </p:nvSpPr>
          <p:spPr>
            <a:xfrm>
              <a:off x="6088025" y="2327500"/>
              <a:ext cx="307150" cy="388350"/>
            </a:xfrm>
            <a:custGeom>
              <a:avLst/>
              <a:gdLst/>
              <a:ahLst/>
              <a:cxnLst/>
              <a:rect l="l" t="t" r="r" b="b"/>
              <a:pathLst>
                <a:path w="12286" h="15534" extrusionOk="0">
                  <a:moveTo>
                    <a:pt x="6326" y="1"/>
                  </a:moveTo>
                  <a:lnTo>
                    <a:pt x="5960" y="25"/>
                  </a:lnTo>
                  <a:lnTo>
                    <a:pt x="5716" y="74"/>
                  </a:lnTo>
                  <a:lnTo>
                    <a:pt x="5520" y="147"/>
                  </a:lnTo>
                  <a:lnTo>
                    <a:pt x="5374" y="221"/>
                  </a:lnTo>
                  <a:lnTo>
                    <a:pt x="4983" y="1466"/>
                  </a:lnTo>
                  <a:lnTo>
                    <a:pt x="4788" y="2028"/>
                  </a:lnTo>
                  <a:lnTo>
                    <a:pt x="4592" y="2541"/>
                  </a:lnTo>
                  <a:lnTo>
                    <a:pt x="4397" y="3005"/>
                  </a:lnTo>
                  <a:lnTo>
                    <a:pt x="4202" y="3396"/>
                  </a:lnTo>
                  <a:lnTo>
                    <a:pt x="4031" y="3689"/>
                  </a:lnTo>
                  <a:lnTo>
                    <a:pt x="3884" y="3933"/>
                  </a:lnTo>
                  <a:lnTo>
                    <a:pt x="3664" y="4153"/>
                  </a:lnTo>
                  <a:lnTo>
                    <a:pt x="3322" y="4495"/>
                  </a:lnTo>
                  <a:lnTo>
                    <a:pt x="2516" y="5252"/>
                  </a:lnTo>
                  <a:lnTo>
                    <a:pt x="1442" y="6229"/>
                  </a:lnTo>
                  <a:lnTo>
                    <a:pt x="1" y="6229"/>
                  </a:lnTo>
                  <a:lnTo>
                    <a:pt x="1" y="13433"/>
                  </a:lnTo>
                  <a:lnTo>
                    <a:pt x="1515" y="13433"/>
                  </a:lnTo>
                  <a:lnTo>
                    <a:pt x="2004" y="13678"/>
                  </a:lnTo>
                  <a:lnTo>
                    <a:pt x="2687" y="13971"/>
                  </a:lnTo>
                  <a:lnTo>
                    <a:pt x="3567" y="14313"/>
                  </a:lnTo>
                  <a:lnTo>
                    <a:pt x="4544" y="14679"/>
                  </a:lnTo>
                  <a:lnTo>
                    <a:pt x="5594" y="14997"/>
                  </a:lnTo>
                  <a:lnTo>
                    <a:pt x="6131" y="15143"/>
                  </a:lnTo>
                  <a:lnTo>
                    <a:pt x="6668" y="15265"/>
                  </a:lnTo>
                  <a:lnTo>
                    <a:pt x="7181" y="15387"/>
                  </a:lnTo>
                  <a:lnTo>
                    <a:pt x="7694" y="15461"/>
                  </a:lnTo>
                  <a:lnTo>
                    <a:pt x="8158" y="15509"/>
                  </a:lnTo>
                  <a:lnTo>
                    <a:pt x="8622" y="15534"/>
                  </a:lnTo>
                  <a:lnTo>
                    <a:pt x="9404" y="15534"/>
                  </a:lnTo>
                  <a:lnTo>
                    <a:pt x="9819" y="15509"/>
                  </a:lnTo>
                  <a:lnTo>
                    <a:pt x="10210" y="15461"/>
                  </a:lnTo>
                  <a:lnTo>
                    <a:pt x="10552" y="15363"/>
                  </a:lnTo>
                  <a:lnTo>
                    <a:pt x="10723" y="15314"/>
                  </a:lnTo>
                  <a:lnTo>
                    <a:pt x="10845" y="15265"/>
                  </a:lnTo>
                  <a:lnTo>
                    <a:pt x="10967" y="15192"/>
                  </a:lnTo>
                  <a:lnTo>
                    <a:pt x="11064" y="15094"/>
                  </a:lnTo>
                  <a:lnTo>
                    <a:pt x="11113" y="14997"/>
                  </a:lnTo>
                  <a:lnTo>
                    <a:pt x="11162" y="14874"/>
                  </a:lnTo>
                  <a:lnTo>
                    <a:pt x="11235" y="14166"/>
                  </a:lnTo>
                  <a:lnTo>
                    <a:pt x="11211" y="13995"/>
                  </a:lnTo>
                  <a:lnTo>
                    <a:pt x="11162" y="13849"/>
                  </a:lnTo>
                  <a:lnTo>
                    <a:pt x="11064" y="13702"/>
                  </a:lnTo>
                  <a:lnTo>
                    <a:pt x="10918" y="13580"/>
                  </a:lnTo>
                  <a:lnTo>
                    <a:pt x="11040" y="13556"/>
                  </a:lnTo>
                  <a:lnTo>
                    <a:pt x="11162" y="13507"/>
                  </a:lnTo>
                  <a:lnTo>
                    <a:pt x="11284" y="13458"/>
                  </a:lnTo>
                  <a:lnTo>
                    <a:pt x="11382" y="13360"/>
                  </a:lnTo>
                  <a:lnTo>
                    <a:pt x="11455" y="13263"/>
                  </a:lnTo>
                  <a:lnTo>
                    <a:pt x="11528" y="13140"/>
                  </a:lnTo>
                  <a:lnTo>
                    <a:pt x="11577" y="12994"/>
                  </a:lnTo>
                  <a:lnTo>
                    <a:pt x="11602" y="12872"/>
                  </a:lnTo>
                  <a:lnTo>
                    <a:pt x="11675" y="11993"/>
                  </a:lnTo>
                  <a:lnTo>
                    <a:pt x="11675" y="11870"/>
                  </a:lnTo>
                  <a:lnTo>
                    <a:pt x="11675" y="11773"/>
                  </a:lnTo>
                  <a:lnTo>
                    <a:pt x="11651" y="11651"/>
                  </a:lnTo>
                  <a:lnTo>
                    <a:pt x="11602" y="11553"/>
                  </a:lnTo>
                  <a:lnTo>
                    <a:pt x="11480" y="11382"/>
                  </a:lnTo>
                  <a:lnTo>
                    <a:pt x="11406" y="11309"/>
                  </a:lnTo>
                  <a:lnTo>
                    <a:pt x="11333" y="11235"/>
                  </a:lnTo>
                  <a:lnTo>
                    <a:pt x="11455" y="11211"/>
                  </a:lnTo>
                  <a:lnTo>
                    <a:pt x="11553" y="11162"/>
                  </a:lnTo>
                  <a:lnTo>
                    <a:pt x="11651" y="11089"/>
                  </a:lnTo>
                  <a:lnTo>
                    <a:pt x="11748" y="10991"/>
                  </a:lnTo>
                  <a:lnTo>
                    <a:pt x="11822" y="10893"/>
                  </a:lnTo>
                  <a:lnTo>
                    <a:pt x="11870" y="10796"/>
                  </a:lnTo>
                  <a:lnTo>
                    <a:pt x="11919" y="10674"/>
                  </a:lnTo>
                  <a:lnTo>
                    <a:pt x="11944" y="10527"/>
                  </a:lnTo>
                  <a:lnTo>
                    <a:pt x="12017" y="9672"/>
                  </a:lnTo>
                  <a:lnTo>
                    <a:pt x="12017" y="9550"/>
                  </a:lnTo>
                  <a:lnTo>
                    <a:pt x="12017" y="9428"/>
                  </a:lnTo>
                  <a:lnTo>
                    <a:pt x="11993" y="9306"/>
                  </a:lnTo>
                  <a:lnTo>
                    <a:pt x="11944" y="9208"/>
                  </a:lnTo>
                  <a:lnTo>
                    <a:pt x="11895" y="9111"/>
                  </a:lnTo>
                  <a:lnTo>
                    <a:pt x="11822" y="9037"/>
                  </a:lnTo>
                  <a:lnTo>
                    <a:pt x="11748" y="8964"/>
                  </a:lnTo>
                  <a:lnTo>
                    <a:pt x="11651" y="8891"/>
                  </a:lnTo>
                  <a:lnTo>
                    <a:pt x="11748" y="8866"/>
                  </a:lnTo>
                  <a:lnTo>
                    <a:pt x="11846" y="8793"/>
                  </a:lnTo>
                  <a:lnTo>
                    <a:pt x="11944" y="8720"/>
                  </a:lnTo>
                  <a:lnTo>
                    <a:pt x="12017" y="8647"/>
                  </a:lnTo>
                  <a:lnTo>
                    <a:pt x="12090" y="8549"/>
                  </a:lnTo>
                  <a:lnTo>
                    <a:pt x="12139" y="8451"/>
                  </a:lnTo>
                  <a:lnTo>
                    <a:pt x="12163" y="8329"/>
                  </a:lnTo>
                  <a:lnTo>
                    <a:pt x="12188" y="8207"/>
                  </a:lnTo>
                  <a:lnTo>
                    <a:pt x="12286" y="7328"/>
                  </a:lnTo>
                  <a:lnTo>
                    <a:pt x="12261" y="7206"/>
                  </a:lnTo>
                  <a:lnTo>
                    <a:pt x="12237" y="7083"/>
                  </a:lnTo>
                  <a:lnTo>
                    <a:pt x="12188" y="6986"/>
                  </a:lnTo>
                  <a:lnTo>
                    <a:pt x="12139" y="6888"/>
                  </a:lnTo>
                  <a:lnTo>
                    <a:pt x="12066" y="6790"/>
                  </a:lnTo>
                  <a:lnTo>
                    <a:pt x="11968" y="6717"/>
                  </a:lnTo>
                  <a:lnTo>
                    <a:pt x="11748" y="6571"/>
                  </a:lnTo>
                  <a:lnTo>
                    <a:pt x="11504" y="6448"/>
                  </a:lnTo>
                  <a:lnTo>
                    <a:pt x="11211" y="6351"/>
                  </a:lnTo>
                  <a:lnTo>
                    <a:pt x="10893" y="6278"/>
                  </a:lnTo>
                  <a:lnTo>
                    <a:pt x="10576" y="6229"/>
                  </a:lnTo>
                  <a:lnTo>
                    <a:pt x="9892" y="6131"/>
                  </a:lnTo>
                  <a:lnTo>
                    <a:pt x="8842" y="6033"/>
                  </a:lnTo>
                  <a:lnTo>
                    <a:pt x="7596" y="5960"/>
                  </a:lnTo>
                  <a:lnTo>
                    <a:pt x="6326" y="5887"/>
                  </a:lnTo>
                  <a:lnTo>
                    <a:pt x="6497" y="5594"/>
                  </a:lnTo>
                  <a:lnTo>
                    <a:pt x="6644" y="5252"/>
                  </a:lnTo>
                  <a:lnTo>
                    <a:pt x="6790" y="4885"/>
                  </a:lnTo>
                  <a:lnTo>
                    <a:pt x="6888" y="4495"/>
                  </a:lnTo>
                  <a:lnTo>
                    <a:pt x="6986" y="4104"/>
                  </a:lnTo>
                  <a:lnTo>
                    <a:pt x="7083" y="3689"/>
                  </a:lnTo>
                  <a:lnTo>
                    <a:pt x="7181" y="2883"/>
                  </a:lnTo>
                  <a:lnTo>
                    <a:pt x="7254" y="2150"/>
                  </a:lnTo>
                  <a:lnTo>
                    <a:pt x="7303" y="1539"/>
                  </a:lnTo>
                  <a:lnTo>
                    <a:pt x="7303" y="978"/>
                  </a:lnTo>
                  <a:lnTo>
                    <a:pt x="7303" y="807"/>
                  </a:lnTo>
                  <a:lnTo>
                    <a:pt x="7230" y="611"/>
                  </a:lnTo>
                  <a:lnTo>
                    <a:pt x="7157" y="465"/>
                  </a:lnTo>
                  <a:lnTo>
                    <a:pt x="7035" y="318"/>
                  </a:lnTo>
                  <a:lnTo>
                    <a:pt x="6888" y="172"/>
                  </a:lnTo>
                  <a:lnTo>
                    <a:pt x="6717" y="98"/>
                  </a:lnTo>
                  <a:lnTo>
                    <a:pt x="6522" y="25"/>
                  </a:lnTo>
                  <a:lnTo>
                    <a:pt x="6326" y="1"/>
                  </a:lnTo>
                  <a:close/>
                </a:path>
              </a:pathLst>
            </a:custGeom>
            <a:solidFill>
              <a:schemeClr val="accent2"/>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grpSp>
      <p:grpSp>
        <p:nvGrpSpPr>
          <p:cNvPr id="748" name="Google Shape;748;p21"/>
          <p:cNvGrpSpPr/>
          <p:nvPr/>
        </p:nvGrpSpPr>
        <p:grpSpPr>
          <a:xfrm>
            <a:off x="6670675" y="2250035"/>
            <a:ext cx="605186" cy="507267"/>
            <a:chOff x="2599825" y="3689700"/>
            <a:chExt cx="429850" cy="360275"/>
          </a:xfrm>
        </p:grpSpPr>
        <p:sp>
          <p:nvSpPr>
            <p:cNvPr id="749" name="Google Shape;749;p21"/>
            <p:cNvSpPr/>
            <p:nvPr/>
          </p:nvSpPr>
          <p:spPr>
            <a:xfrm>
              <a:off x="2599825" y="3689700"/>
              <a:ext cx="429850" cy="169150"/>
            </a:xfrm>
            <a:custGeom>
              <a:avLst/>
              <a:gdLst/>
              <a:ahLst/>
              <a:cxnLst/>
              <a:rect l="l" t="t" r="r" b="b"/>
              <a:pathLst>
                <a:path w="17194" h="6766" extrusionOk="0">
                  <a:moveTo>
                    <a:pt x="10160" y="978"/>
                  </a:moveTo>
                  <a:lnTo>
                    <a:pt x="10258" y="1002"/>
                  </a:lnTo>
                  <a:lnTo>
                    <a:pt x="10355" y="1026"/>
                  </a:lnTo>
                  <a:lnTo>
                    <a:pt x="10429" y="1075"/>
                  </a:lnTo>
                  <a:lnTo>
                    <a:pt x="10502" y="1124"/>
                  </a:lnTo>
                  <a:lnTo>
                    <a:pt x="10575" y="1197"/>
                  </a:lnTo>
                  <a:lnTo>
                    <a:pt x="10600" y="1295"/>
                  </a:lnTo>
                  <a:lnTo>
                    <a:pt x="10649" y="1368"/>
                  </a:lnTo>
                  <a:lnTo>
                    <a:pt x="10649" y="1466"/>
                  </a:lnTo>
                  <a:lnTo>
                    <a:pt x="10649" y="1881"/>
                  </a:lnTo>
                  <a:lnTo>
                    <a:pt x="6545" y="1881"/>
                  </a:lnTo>
                  <a:lnTo>
                    <a:pt x="6545" y="1466"/>
                  </a:lnTo>
                  <a:lnTo>
                    <a:pt x="6545" y="1368"/>
                  </a:lnTo>
                  <a:lnTo>
                    <a:pt x="6594" y="1295"/>
                  </a:lnTo>
                  <a:lnTo>
                    <a:pt x="6619" y="1197"/>
                  </a:lnTo>
                  <a:lnTo>
                    <a:pt x="6692" y="1124"/>
                  </a:lnTo>
                  <a:lnTo>
                    <a:pt x="6765" y="1075"/>
                  </a:lnTo>
                  <a:lnTo>
                    <a:pt x="6839" y="1026"/>
                  </a:lnTo>
                  <a:lnTo>
                    <a:pt x="6936" y="1002"/>
                  </a:lnTo>
                  <a:lnTo>
                    <a:pt x="7034" y="978"/>
                  </a:lnTo>
                  <a:close/>
                  <a:moveTo>
                    <a:pt x="7034" y="1"/>
                  </a:moveTo>
                  <a:lnTo>
                    <a:pt x="6887" y="25"/>
                  </a:lnTo>
                  <a:lnTo>
                    <a:pt x="6741" y="50"/>
                  </a:lnTo>
                  <a:lnTo>
                    <a:pt x="6472" y="123"/>
                  </a:lnTo>
                  <a:lnTo>
                    <a:pt x="6204" y="269"/>
                  </a:lnTo>
                  <a:lnTo>
                    <a:pt x="6008" y="440"/>
                  </a:lnTo>
                  <a:lnTo>
                    <a:pt x="5813" y="660"/>
                  </a:lnTo>
                  <a:lnTo>
                    <a:pt x="5691" y="904"/>
                  </a:lnTo>
                  <a:lnTo>
                    <a:pt x="5593" y="1173"/>
                  </a:lnTo>
                  <a:lnTo>
                    <a:pt x="5569" y="1320"/>
                  </a:lnTo>
                  <a:lnTo>
                    <a:pt x="5569" y="1466"/>
                  </a:lnTo>
                  <a:lnTo>
                    <a:pt x="5569" y="1881"/>
                  </a:lnTo>
                  <a:lnTo>
                    <a:pt x="391" y="1881"/>
                  </a:lnTo>
                  <a:lnTo>
                    <a:pt x="293" y="1906"/>
                  </a:lnTo>
                  <a:lnTo>
                    <a:pt x="220" y="1955"/>
                  </a:lnTo>
                  <a:lnTo>
                    <a:pt x="147" y="2028"/>
                  </a:lnTo>
                  <a:lnTo>
                    <a:pt x="73" y="2077"/>
                  </a:lnTo>
                  <a:lnTo>
                    <a:pt x="49" y="2174"/>
                  </a:lnTo>
                  <a:lnTo>
                    <a:pt x="0" y="2272"/>
                  </a:lnTo>
                  <a:lnTo>
                    <a:pt x="0" y="2370"/>
                  </a:lnTo>
                  <a:lnTo>
                    <a:pt x="0" y="5789"/>
                  </a:lnTo>
                  <a:lnTo>
                    <a:pt x="24" y="5984"/>
                  </a:lnTo>
                  <a:lnTo>
                    <a:pt x="73" y="6155"/>
                  </a:lnTo>
                  <a:lnTo>
                    <a:pt x="171" y="6326"/>
                  </a:lnTo>
                  <a:lnTo>
                    <a:pt x="293" y="6473"/>
                  </a:lnTo>
                  <a:lnTo>
                    <a:pt x="440" y="6595"/>
                  </a:lnTo>
                  <a:lnTo>
                    <a:pt x="586" y="6693"/>
                  </a:lnTo>
                  <a:lnTo>
                    <a:pt x="782" y="6741"/>
                  </a:lnTo>
                  <a:lnTo>
                    <a:pt x="977" y="6766"/>
                  </a:lnTo>
                  <a:lnTo>
                    <a:pt x="7742" y="6766"/>
                  </a:lnTo>
                  <a:lnTo>
                    <a:pt x="7742" y="6155"/>
                  </a:lnTo>
                  <a:lnTo>
                    <a:pt x="7767" y="6058"/>
                  </a:lnTo>
                  <a:lnTo>
                    <a:pt x="7791" y="5984"/>
                  </a:lnTo>
                  <a:lnTo>
                    <a:pt x="7840" y="5887"/>
                  </a:lnTo>
                  <a:lnTo>
                    <a:pt x="7889" y="5813"/>
                  </a:lnTo>
                  <a:lnTo>
                    <a:pt x="7962" y="5765"/>
                  </a:lnTo>
                  <a:lnTo>
                    <a:pt x="8060" y="5716"/>
                  </a:lnTo>
                  <a:lnTo>
                    <a:pt x="8133" y="5691"/>
                  </a:lnTo>
                  <a:lnTo>
                    <a:pt x="8231" y="5667"/>
                  </a:lnTo>
                  <a:lnTo>
                    <a:pt x="8963" y="5667"/>
                  </a:lnTo>
                  <a:lnTo>
                    <a:pt x="9061" y="5691"/>
                  </a:lnTo>
                  <a:lnTo>
                    <a:pt x="9134" y="5716"/>
                  </a:lnTo>
                  <a:lnTo>
                    <a:pt x="9232" y="5765"/>
                  </a:lnTo>
                  <a:lnTo>
                    <a:pt x="9305" y="5813"/>
                  </a:lnTo>
                  <a:lnTo>
                    <a:pt x="9354" y="5887"/>
                  </a:lnTo>
                  <a:lnTo>
                    <a:pt x="9403" y="5984"/>
                  </a:lnTo>
                  <a:lnTo>
                    <a:pt x="9427" y="6058"/>
                  </a:lnTo>
                  <a:lnTo>
                    <a:pt x="9452" y="6155"/>
                  </a:lnTo>
                  <a:lnTo>
                    <a:pt x="9452" y="6766"/>
                  </a:lnTo>
                  <a:lnTo>
                    <a:pt x="16217" y="6766"/>
                  </a:lnTo>
                  <a:lnTo>
                    <a:pt x="16412" y="6741"/>
                  </a:lnTo>
                  <a:lnTo>
                    <a:pt x="16608" y="6693"/>
                  </a:lnTo>
                  <a:lnTo>
                    <a:pt x="16754" y="6595"/>
                  </a:lnTo>
                  <a:lnTo>
                    <a:pt x="16901" y="6473"/>
                  </a:lnTo>
                  <a:lnTo>
                    <a:pt x="17023" y="6326"/>
                  </a:lnTo>
                  <a:lnTo>
                    <a:pt x="17121" y="6155"/>
                  </a:lnTo>
                  <a:lnTo>
                    <a:pt x="17169" y="5984"/>
                  </a:lnTo>
                  <a:lnTo>
                    <a:pt x="17194" y="5789"/>
                  </a:lnTo>
                  <a:lnTo>
                    <a:pt x="17194" y="2370"/>
                  </a:lnTo>
                  <a:lnTo>
                    <a:pt x="17194" y="2272"/>
                  </a:lnTo>
                  <a:lnTo>
                    <a:pt x="17145" y="2174"/>
                  </a:lnTo>
                  <a:lnTo>
                    <a:pt x="17121" y="2077"/>
                  </a:lnTo>
                  <a:lnTo>
                    <a:pt x="17047" y="2028"/>
                  </a:lnTo>
                  <a:lnTo>
                    <a:pt x="16974" y="1955"/>
                  </a:lnTo>
                  <a:lnTo>
                    <a:pt x="16901" y="1906"/>
                  </a:lnTo>
                  <a:lnTo>
                    <a:pt x="16803" y="1881"/>
                  </a:lnTo>
                  <a:lnTo>
                    <a:pt x="11625" y="1881"/>
                  </a:lnTo>
                  <a:lnTo>
                    <a:pt x="11625" y="1466"/>
                  </a:lnTo>
                  <a:lnTo>
                    <a:pt x="11625" y="1320"/>
                  </a:lnTo>
                  <a:lnTo>
                    <a:pt x="11601" y="1173"/>
                  </a:lnTo>
                  <a:lnTo>
                    <a:pt x="11503" y="904"/>
                  </a:lnTo>
                  <a:lnTo>
                    <a:pt x="11381" y="660"/>
                  </a:lnTo>
                  <a:lnTo>
                    <a:pt x="11186" y="440"/>
                  </a:lnTo>
                  <a:lnTo>
                    <a:pt x="10990" y="269"/>
                  </a:lnTo>
                  <a:lnTo>
                    <a:pt x="10722" y="123"/>
                  </a:lnTo>
                  <a:lnTo>
                    <a:pt x="10453" y="50"/>
                  </a:lnTo>
                  <a:lnTo>
                    <a:pt x="10307" y="25"/>
                  </a:lnTo>
                  <a:lnTo>
                    <a:pt x="10160" y="1"/>
                  </a:lnTo>
                  <a:close/>
                </a:path>
              </a:pathLst>
            </a:custGeom>
            <a:solidFill>
              <a:schemeClr val="accent4"/>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750" name="Google Shape;750;p21"/>
            <p:cNvSpPr/>
            <p:nvPr/>
          </p:nvSpPr>
          <p:spPr>
            <a:xfrm>
              <a:off x="2599825" y="3861275"/>
              <a:ext cx="429850" cy="188700"/>
            </a:xfrm>
            <a:custGeom>
              <a:avLst/>
              <a:gdLst/>
              <a:ahLst/>
              <a:cxnLst/>
              <a:rect l="l" t="t" r="r" b="b"/>
              <a:pathLst>
                <a:path w="17194" h="7548" extrusionOk="0">
                  <a:moveTo>
                    <a:pt x="0" y="1"/>
                  </a:moveTo>
                  <a:lnTo>
                    <a:pt x="0" y="7059"/>
                  </a:lnTo>
                  <a:lnTo>
                    <a:pt x="0" y="7157"/>
                  </a:lnTo>
                  <a:lnTo>
                    <a:pt x="49" y="7230"/>
                  </a:lnTo>
                  <a:lnTo>
                    <a:pt x="73" y="7327"/>
                  </a:lnTo>
                  <a:lnTo>
                    <a:pt x="147" y="7401"/>
                  </a:lnTo>
                  <a:lnTo>
                    <a:pt x="220" y="7450"/>
                  </a:lnTo>
                  <a:lnTo>
                    <a:pt x="293" y="7498"/>
                  </a:lnTo>
                  <a:lnTo>
                    <a:pt x="391" y="7523"/>
                  </a:lnTo>
                  <a:lnTo>
                    <a:pt x="489" y="7547"/>
                  </a:lnTo>
                  <a:lnTo>
                    <a:pt x="16705" y="7547"/>
                  </a:lnTo>
                  <a:lnTo>
                    <a:pt x="16803" y="7523"/>
                  </a:lnTo>
                  <a:lnTo>
                    <a:pt x="16901" y="7498"/>
                  </a:lnTo>
                  <a:lnTo>
                    <a:pt x="16974" y="7450"/>
                  </a:lnTo>
                  <a:lnTo>
                    <a:pt x="17047" y="7401"/>
                  </a:lnTo>
                  <a:lnTo>
                    <a:pt x="17121" y="7327"/>
                  </a:lnTo>
                  <a:lnTo>
                    <a:pt x="17145" y="7230"/>
                  </a:lnTo>
                  <a:lnTo>
                    <a:pt x="17194" y="7157"/>
                  </a:lnTo>
                  <a:lnTo>
                    <a:pt x="17194" y="7059"/>
                  </a:lnTo>
                  <a:lnTo>
                    <a:pt x="17194" y="1"/>
                  </a:lnTo>
                  <a:lnTo>
                    <a:pt x="16974" y="172"/>
                  </a:lnTo>
                  <a:lnTo>
                    <a:pt x="16754" y="294"/>
                  </a:lnTo>
                  <a:lnTo>
                    <a:pt x="16486" y="367"/>
                  </a:lnTo>
                  <a:lnTo>
                    <a:pt x="16217" y="391"/>
                  </a:lnTo>
                  <a:lnTo>
                    <a:pt x="9452" y="391"/>
                  </a:lnTo>
                  <a:lnTo>
                    <a:pt x="9452" y="855"/>
                  </a:lnTo>
                  <a:lnTo>
                    <a:pt x="9427" y="953"/>
                  </a:lnTo>
                  <a:lnTo>
                    <a:pt x="9403" y="1051"/>
                  </a:lnTo>
                  <a:lnTo>
                    <a:pt x="9354" y="1148"/>
                  </a:lnTo>
                  <a:lnTo>
                    <a:pt x="9305" y="1197"/>
                  </a:lnTo>
                  <a:lnTo>
                    <a:pt x="9232" y="1271"/>
                  </a:lnTo>
                  <a:lnTo>
                    <a:pt x="9134" y="1319"/>
                  </a:lnTo>
                  <a:lnTo>
                    <a:pt x="9061" y="1344"/>
                  </a:lnTo>
                  <a:lnTo>
                    <a:pt x="8133" y="1344"/>
                  </a:lnTo>
                  <a:lnTo>
                    <a:pt x="8060" y="1319"/>
                  </a:lnTo>
                  <a:lnTo>
                    <a:pt x="7962" y="1271"/>
                  </a:lnTo>
                  <a:lnTo>
                    <a:pt x="7889" y="1197"/>
                  </a:lnTo>
                  <a:lnTo>
                    <a:pt x="7840" y="1148"/>
                  </a:lnTo>
                  <a:lnTo>
                    <a:pt x="7791" y="1051"/>
                  </a:lnTo>
                  <a:lnTo>
                    <a:pt x="7767" y="953"/>
                  </a:lnTo>
                  <a:lnTo>
                    <a:pt x="7742" y="855"/>
                  </a:lnTo>
                  <a:lnTo>
                    <a:pt x="7742" y="391"/>
                  </a:lnTo>
                  <a:lnTo>
                    <a:pt x="977" y="391"/>
                  </a:lnTo>
                  <a:lnTo>
                    <a:pt x="708" y="367"/>
                  </a:lnTo>
                  <a:lnTo>
                    <a:pt x="440" y="294"/>
                  </a:lnTo>
                  <a:lnTo>
                    <a:pt x="220" y="172"/>
                  </a:lnTo>
                  <a:lnTo>
                    <a:pt x="0" y="1"/>
                  </a:lnTo>
                  <a:close/>
                </a:path>
              </a:pathLst>
            </a:custGeom>
            <a:solidFill>
              <a:schemeClr val="accent4"/>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grpSp>
      <p:grpSp>
        <p:nvGrpSpPr>
          <p:cNvPr id="751" name="Google Shape;751;p21"/>
          <p:cNvGrpSpPr/>
          <p:nvPr/>
        </p:nvGrpSpPr>
        <p:grpSpPr>
          <a:xfrm>
            <a:off x="6670673" y="3063000"/>
            <a:ext cx="1137039" cy="507275"/>
            <a:chOff x="6500629" y="3208303"/>
            <a:chExt cx="1068344" cy="476628"/>
          </a:xfrm>
        </p:grpSpPr>
        <p:grpSp>
          <p:nvGrpSpPr>
            <p:cNvPr id="752" name="Google Shape;752;p21"/>
            <p:cNvGrpSpPr/>
            <p:nvPr/>
          </p:nvGrpSpPr>
          <p:grpSpPr>
            <a:xfrm>
              <a:off x="6500629" y="3208303"/>
              <a:ext cx="486219" cy="476628"/>
              <a:chOff x="5983625" y="301625"/>
              <a:chExt cx="403000" cy="395050"/>
            </a:xfrm>
          </p:grpSpPr>
          <p:sp>
            <p:nvSpPr>
              <p:cNvPr id="753" name="Google Shape;753;p21"/>
              <p:cNvSpPr/>
              <p:nvPr/>
            </p:nvSpPr>
            <p:spPr>
              <a:xfrm>
                <a:off x="5983625" y="319925"/>
                <a:ext cx="403000" cy="67200"/>
              </a:xfrm>
              <a:custGeom>
                <a:avLst/>
                <a:gdLst/>
                <a:ahLst/>
                <a:cxnLst/>
                <a:rect l="l" t="t" r="r" b="b"/>
                <a:pathLst>
                  <a:path w="16120" h="2688" extrusionOk="0">
                    <a:moveTo>
                      <a:pt x="3102" y="416"/>
                    </a:moveTo>
                    <a:lnTo>
                      <a:pt x="3273" y="465"/>
                    </a:lnTo>
                    <a:lnTo>
                      <a:pt x="3444" y="562"/>
                    </a:lnTo>
                    <a:lnTo>
                      <a:pt x="3566" y="660"/>
                    </a:lnTo>
                    <a:lnTo>
                      <a:pt x="3688" y="807"/>
                    </a:lnTo>
                    <a:lnTo>
                      <a:pt x="3762" y="953"/>
                    </a:lnTo>
                    <a:lnTo>
                      <a:pt x="3810" y="1124"/>
                    </a:lnTo>
                    <a:lnTo>
                      <a:pt x="3835" y="1320"/>
                    </a:lnTo>
                    <a:lnTo>
                      <a:pt x="3810" y="1491"/>
                    </a:lnTo>
                    <a:lnTo>
                      <a:pt x="3762" y="1661"/>
                    </a:lnTo>
                    <a:lnTo>
                      <a:pt x="3688" y="1808"/>
                    </a:lnTo>
                    <a:lnTo>
                      <a:pt x="3566" y="1955"/>
                    </a:lnTo>
                    <a:lnTo>
                      <a:pt x="3444" y="2052"/>
                    </a:lnTo>
                    <a:lnTo>
                      <a:pt x="3273" y="2150"/>
                    </a:lnTo>
                    <a:lnTo>
                      <a:pt x="3102" y="2199"/>
                    </a:lnTo>
                    <a:lnTo>
                      <a:pt x="2931" y="2223"/>
                    </a:lnTo>
                    <a:lnTo>
                      <a:pt x="2760" y="2199"/>
                    </a:lnTo>
                    <a:lnTo>
                      <a:pt x="2589" y="2150"/>
                    </a:lnTo>
                    <a:lnTo>
                      <a:pt x="2418" y="2052"/>
                    </a:lnTo>
                    <a:lnTo>
                      <a:pt x="2296" y="1955"/>
                    </a:lnTo>
                    <a:lnTo>
                      <a:pt x="2174" y="1808"/>
                    </a:lnTo>
                    <a:lnTo>
                      <a:pt x="2101" y="1661"/>
                    </a:lnTo>
                    <a:lnTo>
                      <a:pt x="2052" y="1491"/>
                    </a:lnTo>
                    <a:lnTo>
                      <a:pt x="2028" y="1320"/>
                    </a:lnTo>
                    <a:lnTo>
                      <a:pt x="2052" y="1124"/>
                    </a:lnTo>
                    <a:lnTo>
                      <a:pt x="2101" y="953"/>
                    </a:lnTo>
                    <a:lnTo>
                      <a:pt x="2174" y="807"/>
                    </a:lnTo>
                    <a:lnTo>
                      <a:pt x="2296" y="660"/>
                    </a:lnTo>
                    <a:lnTo>
                      <a:pt x="2418" y="562"/>
                    </a:lnTo>
                    <a:lnTo>
                      <a:pt x="2589" y="465"/>
                    </a:lnTo>
                    <a:lnTo>
                      <a:pt x="2760" y="416"/>
                    </a:lnTo>
                    <a:close/>
                    <a:moveTo>
                      <a:pt x="13360" y="416"/>
                    </a:moveTo>
                    <a:lnTo>
                      <a:pt x="13531" y="465"/>
                    </a:lnTo>
                    <a:lnTo>
                      <a:pt x="13702" y="562"/>
                    </a:lnTo>
                    <a:lnTo>
                      <a:pt x="13824" y="660"/>
                    </a:lnTo>
                    <a:lnTo>
                      <a:pt x="13946" y="807"/>
                    </a:lnTo>
                    <a:lnTo>
                      <a:pt x="14019" y="953"/>
                    </a:lnTo>
                    <a:lnTo>
                      <a:pt x="14068" y="1124"/>
                    </a:lnTo>
                    <a:lnTo>
                      <a:pt x="14093" y="1320"/>
                    </a:lnTo>
                    <a:lnTo>
                      <a:pt x="14068" y="1491"/>
                    </a:lnTo>
                    <a:lnTo>
                      <a:pt x="14019" y="1661"/>
                    </a:lnTo>
                    <a:lnTo>
                      <a:pt x="13946" y="1808"/>
                    </a:lnTo>
                    <a:lnTo>
                      <a:pt x="13824" y="1955"/>
                    </a:lnTo>
                    <a:lnTo>
                      <a:pt x="13702" y="2052"/>
                    </a:lnTo>
                    <a:lnTo>
                      <a:pt x="13531" y="2150"/>
                    </a:lnTo>
                    <a:lnTo>
                      <a:pt x="13360" y="2199"/>
                    </a:lnTo>
                    <a:lnTo>
                      <a:pt x="13189" y="2223"/>
                    </a:lnTo>
                    <a:lnTo>
                      <a:pt x="13018" y="2199"/>
                    </a:lnTo>
                    <a:lnTo>
                      <a:pt x="12847" y="2150"/>
                    </a:lnTo>
                    <a:lnTo>
                      <a:pt x="12676" y="2052"/>
                    </a:lnTo>
                    <a:lnTo>
                      <a:pt x="12554" y="1955"/>
                    </a:lnTo>
                    <a:lnTo>
                      <a:pt x="12432" y="1808"/>
                    </a:lnTo>
                    <a:lnTo>
                      <a:pt x="12359" y="1661"/>
                    </a:lnTo>
                    <a:lnTo>
                      <a:pt x="12310" y="1491"/>
                    </a:lnTo>
                    <a:lnTo>
                      <a:pt x="12285" y="1320"/>
                    </a:lnTo>
                    <a:lnTo>
                      <a:pt x="12310" y="1124"/>
                    </a:lnTo>
                    <a:lnTo>
                      <a:pt x="12359" y="953"/>
                    </a:lnTo>
                    <a:lnTo>
                      <a:pt x="12432" y="807"/>
                    </a:lnTo>
                    <a:lnTo>
                      <a:pt x="12554" y="660"/>
                    </a:lnTo>
                    <a:lnTo>
                      <a:pt x="12676" y="562"/>
                    </a:lnTo>
                    <a:lnTo>
                      <a:pt x="12847" y="465"/>
                    </a:lnTo>
                    <a:lnTo>
                      <a:pt x="13018" y="416"/>
                    </a:lnTo>
                    <a:close/>
                    <a:moveTo>
                      <a:pt x="0" y="1"/>
                    </a:moveTo>
                    <a:lnTo>
                      <a:pt x="0" y="2687"/>
                    </a:lnTo>
                    <a:lnTo>
                      <a:pt x="16120" y="2687"/>
                    </a:lnTo>
                    <a:lnTo>
                      <a:pt x="16120" y="1"/>
                    </a:lnTo>
                    <a:close/>
                  </a:path>
                </a:pathLst>
              </a:custGeom>
              <a:solidFill>
                <a:schemeClr val="accent3"/>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754" name="Google Shape;754;p21"/>
              <p:cNvSpPr/>
              <p:nvPr/>
            </p:nvSpPr>
            <p:spPr>
              <a:xfrm>
                <a:off x="5983625" y="664900"/>
                <a:ext cx="403000" cy="31775"/>
              </a:xfrm>
              <a:custGeom>
                <a:avLst/>
                <a:gdLst/>
                <a:ahLst/>
                <a:cxnLst/>
                <a:rect l="l" t="t" r="r" b="b"/>
                <a:pathLst>
                  <a:path w="16120" h="1271" extrusionOk="0">
                    <a:moveTo>
                      <a:pt x="0" y="1"/>
                    </a:moveTo>
                    <a:lnTo>
                      <a:pt x="0" y="489"/>
                    </a:lnTo>
                    <a:lnTo>
                      <a:pt x="25" y="660"/>
                    </a:lnTo>
                    <a:lnTo>
                      <a:pt x="74" y="807"/>
                    </a:lnTo>
                    <a:lnTo>
                      <a:pt x="147" y="929"/>
                    </a:lnTo>
                    <a:lnTo>
                      <a:pt x="220" y="1051"/>
                    </a:lnTo>
                    <a:lnTo>
                      <a:pt x="342" y="1149"/>
                    </a:lnTo>
                    <a:lnTo>
                      <a:pt x="489" y="1222"/>
                    </a:lnTo>
                    <a:lnTo>
                      <a:pt x="635" y="1271"/>
                    </a:lnTo>
                    <a:lnTo>
                      <a:pt x="15485" y="1271"/>
                    </a:lnTo>
                    <a:lnTo>
                      <a:pt x="15631" y="1222"/>
                    </a:lnTo>
                    <a:lnTo>
                      <a:pt x="15778" y="1149"/>
                    </a:lnTo>
                    <a:lnTo>
                      <a:pt x="15900" y="1051"/>
                    </a:lnTo>
                    <a:lnTo>
                      <a:pt x="15973" y="929"/>
                    </a:lnTo>
                    <a:lnTo>
                      <a:pt x="16046" y="807"/>
                    </a:lnTo>
                    <a:lnTo>
                      <a:pt x="16095" y="660"/>
                    </a:lnTo>
                    <a:lnTo>
                      <a:pt x="16120" y="489"/>
                    </a:lnTo>
                    <a:lnTo>
                      <a:pt x="16120" y="1"/>
                    </a:lnTo>
                    <a:lnTo>
                      <a:pt x="16095" y="172"/>
                    </a:lnTo>
                    <a:lnTo>
                      <a:pt x="16046" y="318"/>
                    </a:lnTo>
                    <a:lnTo>
                      <a:pt x="15973" y="440"/>
                    </a:lnTo>
                    <a:lnTo>
                      <a:pt x="15900" y="562"/>
                    </a:lnTo>
                    <a:lnTo>
                      <a:pt x="15778" y="660"/>
                    </a:lnTo>
                    <a:lnTo>
                      <a:pt x="15631" y="733"/>
                    </a:lnTo>
                    <a:lnTo>
                      <a:pt x="15485" y="782"/>
                    </a:lnTo>
                    <a:lnTo>
                      <a:pt x="635" y="782"/>
                    </a:lnTo>
                    <a:lnTo>
                      <a:pt x="489" y="733"/>
                    </a:lnTo>
                    <a:lnTo>
                      <a:pt x="342" y="660"/>
                    </a:lnTo>
                    <a:lnTo>
                      <a:pt x="220" y="562"/>
                    </a:lnTo>
                    <a:lnTo>
                      <a:pt x="147" y="440"/>
                    </a:lnTo>
                    <a:lnTo>
                      <a:pt x="74" y="318"/>
                    </a:lnTo>
                    <a:lnTo>
                      <a:pt x="25" y="172"/>
                    </a:lnTo>
                    <a:lnTo>
                      <a:pt x="0" y="1"/>
                    </a:lnTo>
                    <a:close/>
                  </a:path>
                </a:pathLst>
              </a:custGeom>
              <a:solidFill>
                <a:schemeClr val="accent3"/>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755" name="Google Shape;755;p21"/>
              <p:cNvSpPr/>
              <p:nvPr/>
            </p:nvSpPr>
            <p:spPr>
              <a:xfrm>
                <a:off x="6041025" y="301625"/>
                <a:ext cx="29325" cy="63500"/>
              </a:xfrm>
              <a:custGeom>
                <a:avLst/>
                <a:gdLst/>
                <a:ahLst/>
                <a:cxnLst/>
                <a:rect l="l" t="t" r="r" b="b"/>
                <a:pathLst>
                  <a:path w="1173" h="2540" extrusionOk="0">
                    <a:moveTo>
                      <a:pt x="391" y="0"/>
                    </a:moveTo>
                    <a:lnTo>
                      <a:pt x="293" y="49"/>
                    </a:lnTo>
                    <a:lnTo>
                      <a:pt x="220" y="73"/>
                    </a:lnTo>
                    <a:lnTo>
                      <a:pt x="147" y="147"/>
                    </a:lnTo>
                    <a:lnTo>
                      <a:pt x="74" y="220"/>
                    </a:lnTo>
                    <a:lnTo>
                      <a:pt x="49" y="293"/>
                    </a:lnTo>
                    <a:lnTo>
                      <a:pt x="0" y="391"/>
                    </a:lnTo>
                    <a:lnTo>
                      <a:pt x="0" y="488"/>
                    </a:lnTo>
                    <a:lnTo>
                      <a:pt x="0" y="2052"/>
                    </a:lnTo>
                    <a:lnTo>
                      <a:pt x="0" y="2149"/>
                    </a:lnTo>
                    <a:lnTo>
                      <a:pt x="49" y="2247"/>
                    </a:lnTo>
                    <a:lnTo>
                      <a:pt x="74" y="2320"/>
                    </a:lnTo>
                    <a:lnTo>
                      <a:pt x="147" y="2393"/>
                    </a:lnTo>
                    <a:lnTo>
                      <a:pt x="220" y="2467"/>
                    </a:lnTo>
                    <a:lnTo>
                      <a:pt x="293" y="2491"/>
                    </a:lnTo>
                    <a:lnTo>
                      <a:pt x="391" y="2540"/>
                    </a:lnTo>
                    <a:lnTo>
                      <a:pt x="782" y="2540"/>
                    </a:lnTo>
                    <a:lnTo>
                      <a:pt x="879" y="2491"/>
                    </a:lnTo>
                    <a:lnTo>
                      <a:pt x="953" y="2467"/>
                    </a:lnTo>
                    <a:lnTo>
                      <a:pt x="1026" y="2393"/>
                    </a:lnTo>
                    <a:lnTo>
                      <a:pt x="1099" y="2320"/>
                    </a:lnTo>
                    <a:lnTo>
                      <a:pt x="1124" y="2247"/>
                    </a:lnTo>
                    <a:lnTo>
                      <a:pt x="1173" y="2149"/>
                    </a:lnTo>
                    <a:lnTo>
                      <a:pt x="1173" y="2052"/>
                    </a:lnTo>
                    <a:lnTo>
                      <a:pt x="1173" y="488"/>
                    </a:lnTo>
                    <a:lnTo>
                      <a:pt x="1173" y="391"/>
                    </a:lnTo>
                    <a:lnTo>
                      <a:pt x="1124" y="293"/>
                    </a:lnTo>
                    <a:lnTo>
                      <a:pt x="1099" y="220"/>
                    </a:lnTo>
                    <a:lnTo>
                      <a:pt x="1026" y="147"/>
                    </a:lnTo>
                    <a:lnTo>
                      <a:pt x="953" y="73"/>
                    </a:lnTo>
                    <a:lnTo>
                      <a:pt x="879" y="49"/>
                    </a:lnTo>
                    <a:lnTo>
                      <a:pt x="782" y="0"/>
                    </a:lnTo>
                    <a:close/>
                  </a:path>
                </a:pathLst>
              </a:custGeom>
              <a:solidFill>
                <a:schemeClr val="accent3"/>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756" name="Google Shape;756;p21"/>
              <p:cNvSpPr/>
              <p:nvPr/>
            </p:nvSpPr>
            <p:spPr>
              <a:xfrm>
                <a:off x="6297450" y="301625"/>
                <a:ext cx="29350" cy="63500"/>
              </a:xfrm>
              <a:custGeom>
                <a:avLst/>
                <a:gdLst/>
                <a:ahLst/>
                <a:cxnLst/>
                <a:rect l="l" t="t" r="r" b="b"/>
                <a:pathLst>
                  <a:path w="1174" h="2540" extrusionOk="0">
                    <a:moveTo>
                      <a:pt x="392" y="0"/>
                    </a:moveTo>
                    <a:lnTo>
                      <a:pt x="294" y="49"/>
                    </a:lnTo>
                    <a:lnTo>
                      <a:pt x="221" y="73"/>
                    </a:lnTo>
                    <a:lnTo>
                      <a:pt x="147" y="147"/>
                    </a:lnTo>
                    <a:lnTo>
                      <a:pt x="74" y="220"/>
                    </a:lnTo>
                    <a:lnTo>
                      <a:pt x="50" y="293"/>
                    </a:lnTo>
                    <a:lnTo>
                      <a:pt x="1" y="391"/>
                    </a:lnTo>
                    <a:lnTo>
                      <a:pt x="1" y="488"/>
                    </a:lnTo>
                    <a:lnTo>
                      <a:pt x="1" y="2052"/>
                    </a:lnTo>
                    <a:lnTo>
                      <a:pt x="1" y="2149"/>
                    </a:lnTo>
                    <a:lnTo>
                      <a:pt x="50" y="2247"/>
                    </a:lnTo>
                    <a:lnTo>
                      <a:pt x="74" y="2320"/>
                    </a:lnTo>
                    <a:lnTo>
                      <a:pt x="147" y="2393"/>
                    </a:lnTo>
                    <a:lnTo>
                      <a:pt x="221" y="2467"/>
                    </a:lnTo>
                    <a:lnTo>
                      <a:pt x="294" y="2491"/>
                    </a:lnTo>
                    <a:lnTo>
                      <a:pt x="392" y="2540"/>
                    </a:lnTo>
                    <a:lnTo>
                      <a:pt x="782" y="2540"/>
                    </a:lnTo>
                    <a:lnTo>
                      <a:pt x="880" y="2491"/>
                    </a:lnTo>
                    <a:lnTo>
                      <a:pt x="953" y="2467"/>
                    </a:lnTo>
                    <a:lnTo>
                      <a:pt x="1027" y="2393"/>
                    </a:lnTo>
                    <a:lnTo>
                      <a:pt x="1100" y="2320"/>
                    </a:lnTo>
                    <a:lnTo>
                      <a:pt x="1124" y="2247"/>
                    </a:lnTo>
                    <a:lnTo>
                      <a:pt x="1173" y="2149"/>
                    </a:lnTo>
                    <a:lnTo>
                      <a:pt x="1173" y="2052"/>
                    </a:lnTo>
                    <a:lnTo>
                      <a:pt x="1173" y="488"/>
                    </a:lnTo>
                    <a:lnTo>
                      <a:pt x="1173" y="391"/>
                    </a:lnTo>
                    <a:lnTo>
                      <a:pt x="1124" y="293"/>
                    </a:lnTo>
                    <a:lnTo>
                      <a:pt x="1100" y="220"/>
                    </a:lnTo>
                    <a:lnTo>
                      <a:pt x="1027" y="147"/>
                    </a:lnTo>
                    <a:lnTo>
                      <a:pt x="953" y="73"/>
                    </a:lnTo>
                    <a:lnTo>
                      <a:pt x="880" y="49"/>
                    </a:lnTo>
                    <a:lnTo>
                      <a:pt x="782" y="0"/>
                    </a:lnTo>
                    <a:close/>
                  </a:path>
                </a:pathLst>
              </a:custGeom>
              <a:solidFill>
                <a:schemeClr val="accent3"/>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757" name="Google Shape;757;p21"/>
              <p:cNvSpPr/>
              <p:nvPr/>
            </p:nvSpPr>
            <p:spPr>
              <a:xfrm>
                <a:off x="6097200" y="509200"/>
                <a:ext cx="50700" cy="53775"/>
              </a:xfrm>
              <a:custGeom>
                <a:avLst/>
                <a:gdLst/>
                <a:ahLst/>
                <a:cxnLst/>
                <a:rect l="l" t="t" r="r" b="b"/>
                <a:pathLst>
                  <a:path w="2028" h="2151" extrusionOk="0">
                    <a:moveTo>
                      <a:pt x="0" y="1"/>
                    </a:moveTo>
                    <a:lnTo>
                      <a:pt x="0" y="2150"/>
                    </a:lnTo>
                    <a:lnTo>
                      <a:pt x="2027" y="2150"/>
                    </a:lnTo>
                    <a:lnTo>
                      <a:pt x="2027" y="1"/>
                    </a:lnTo>
                    <a:close/>
                  </a:path>
                </a:pathLst>
              </a:custGeom>
              <a:solidFill>
                <a:schemeClr val="accent3"/>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758" name="Google Shape;758;p21"/>
              <p:cNvSpPr/>
              <p:nvPr/>
            </p:nvSpPr>
            <p:spPr>
              <a:xfrm>
                <a:off x="6097200" y="448150"/>
                <a:ext cx="50700" cy="48875"/>
              </a:xfrm>
              <a:custGeom>
                <a:avLst/>
                <a:gdLst/>
                <a:ahLst/>
                <a:cxnLst/>
                <a:rect l="l" t="t" r="r" b="b"/>
                <a:pathLst>
                  <a:path w="2028" h="1955" extrusionOk="0">
                    <a:moveTo>
                      <a:pt x="0" y="1"/>
                    </a:moveTo>
                    <a:lnTo>
                      <a:pt x="0" y="1954"/>
                    </a:lnTo>
                    <a:lnTo>
                      <a:pt x="2027" y="1954"/>
                    </a:lnTo>
                    <a:lnTo>
                      <a:pt x="2027" y="1"/>
                    </a:lnTo>
                    <a:close/>
                  </a:path>
                </a:pathLst>
              </a:custGeom>
              <a:solidFill>
                <a:schemeClr val="accent3"/>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759" name="Google Shape;759;p21"/>
              <p:cNvSpPr/>
              <p:nvPr/>
            </p:nvSpPr>
            <p:spPr>
              <a:xfrm>
                <a:off x="6097200" y="575150"/>
                <a:ext cx="50700" cy="48875"/>
              </a:xfrm>
              <a:custGeom>
                <a:avLst/>
                <a:gdLst/>
                <a:ahLst/>
                <a:cxnLst/>
                <a:rect l="l" t="t" r="r" b="b"/>
                <a:pathLst>
                  <a:path w="2028" h="1955" extrusionOk="0">
                    <a:moveTo>
                      <a:pt x="0" y="1"/>
                    </a:moveTo>
                    <a:lnTo>
                      <a:pt x="0" y="1954"/>
                    </a:lnTo>
                    <a:lnTo>
                      <a:pt x="2027" y="1954"/>
                    </a:lnTo>
                    <a:lnTo>
                      <a:pt x="2027" y="1"/>
                    </a:lnTo>
                    <a:close/>
                  </a:path>
                </a:pathLst>
              </a:custGeom>
              <a:solidFill>
                <a:schemeClr val="accent3"/>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760" name="Google Shape;760;p21"/>
              <p:cNvSpPr/>
              <p:nvPr/>
            </p:nvSpPr>
            <p:spPr>
              <a:xfrm>
                <a:off x="6160075" y="575150"/>
                <a:ext cx="50100" cy="48875"/>
              </a:xfrm>
              <a:custGeom>
                <a:avLst/>
                <a:gdLst/>
                <a:ahLst/>
                <a:cxnLst/>
                <a:rect l="l" t="t" r="r" b="b"/>
                <a:pathLst>
                  <a:path w="2004" h="1955" extrusionOk="0">
                    <a:moveTo>
                      <a:pt x="1" y="1"/>
                    </a:moveTo>
                    <a:lnTo>
                      <a:pt x="1" y="1954"/>
                    </a:lnTo>
                    <a:lnTo>
                      <a:pt x="2003" y="1954"/>
                    </a:lnTo>
                    <a:lnTo>
                      <a:pt x="2003" y="1"/>
                    </a:lnTo>
                    <a:close/>
                  </a:path>
                </a:pathLst>
              </a:custGeom>
              <a:solidFill>
                <a:schemeClr val="accent3"/>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761" name="Google Shape;761;p21"/>
              <p:cNvSpPr/>
              <p:nvPr/>
            </p:nvSpPr>
            <p:spPr>
              <a:xfrm>
                <a:off x="6034300" y="509200"/>
                <a:ext cx="50700" cy="53775"/>
              </a:xfrm>
              <a:custGeom>
                <a:avLst/>
                <a:gdLst/>
                <a:ahLst/>
                <a:cxnLst/>
                <a:rect l="l" t="t" r="r" b="b"/>
                <a:pathLst>
                  <a:path w="2028" h="2151" extrusionOk="0">
                    <a:moveTo>
                      <a:pt x="1" y="1"/>
                    </a:moveTo>
                    <a:lnTo>
                      <a:pt x="1" y="2150"/>
                    </a:lnTo>
                    <a:lnTo>
                      <a:pt x="2028" y="2150"/>
                    </a:lnTo>
                    <a:lnTo>
                      <a:pt x="2028" y="1"/>
                    </a:lnTo>
                    <a:close/>
                  </a:path>
                </a:pathLst>
              </a:custGeom>
              <a:solidFill>
                <a:schemeClr val="accent3"/>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762" name="Google Shape;762;p21"/>
              <p:cNvSpPr/>
              <p:nvPr/>
            </p:nvSpPr>
            <p:spPr>
              <a:xfrm>
                <a:off x="6034300" y="575150"/>
                <a:ext cx="50700" cy="48875"/>
              </a:xfrm>
              <a:custGeom>
                <a:avLst/>
                <a:gdLst/>
                <a:ahLst/>
                <a:cxnLst/>
                <a:rect l="l" t="t" r="r" b="b"/>
                <a:pathLst>
                  <a:path w="2028" h="1955" extrusionOk="0">
                    <a:moveTo>
                      <a:pt x="1" y="1"/>
                    </a:moveTo>
                    <a:lnTo>
                      <a:pt x="1" y="1954"/>
                    </a:lnTo>
                    <a:lnTo>
                      <a:pt x="2028" y="1954"/>
                    </a:lnTo>
                    <a:lnTo>
                      <a:pt x="2028" y="1"/>
                    </a:lnTo>
                    <a:close/>
                  </a:path>
                </a:pathLst>
              </a:custGeom>
              <a:solidFill>
                <a:schemeClr val="accent3"/>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763" name="Google Shape;763;p21"/>
              <p:cNvSpPr/>
              <p:nvPr/>
            </p:nvSpPr>
            <p:spPr>
              <a:xfrm>
                <a:off x="6034300" y="448150"/>
                <a:ext cx="50700" cy="48875"/>
              </a:xfrm>
              <a:custGeom>
                <a:avLst/>
                <a:gdLst/>
                <a:ahLst/>
                <a:cxnLst/>
                <a:rect l="l" t="t" r="r" b="b"/>
                <a:pathLst>
                  <a:path w="2028" h="1955" extrusionOk="0">
                    <a:moveTo>
                      <a:pt x="1" y="1"/>
                    </a:moveTo>
                    <a:lnTo>
                      <a:pt x="1" y="1954"/>
                    </a:lnTo>
                    <a:lnTo>
                      <a:pt x="2028" y="1954"/>
                    </a:lnTo>
                    <a:lnTo>
                      <a:pt x="2028" y="1"/>
                    </a:lnTo>
                    <a:close/>
                  </a:path>
                </a:pathLst>
              </a:custGeom>
              <a:solidFill>
                <a:schemeClr val="accent3"/>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764" name="Google Shape;764;p21"/>
              <p:cNvSpPr/>
              <p:nvPr/>
            </p:nvSpPr>
            <p:spPr>
              <a:xfrm>
                <a:off x="6160075" y="509200"/>
                <a:ext cx="50100" cy="53775"/>
              </a:xfrm>
              <a:custGeom>
                <a:avLst/>
                <a:gdLst/>
                <a:ahLst/>
                <a:cxnLst/>
                <a:rect l="l" t="t" r="r" b="b"/>
                <a:pathLst>
                  <a:path w="2004" h="2151" extrusionOk="0">
                    <a:moveTo>
                      <a:pt x="1" y="1"/>
                    </a:moveTo>
                    <a:lnTo>
                      <a:pt x="1" y="2150"/>
                    </a:lnTo>
                    <a:lnTo>
                      <a:pt x="2003" y="2150"/>
                    </a:lnTo>
                    <a:lnTo>
                      <a:pt x="2003" y="1"/>
                    </a:lnTo>
                    <a:close/>
                  </a:path>
                </a:pathLst>
              </a:custGeom>
              <a:solidFill>
                <a:schemeClr val="accent3"/>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765" name="Google Shape;765;p21"/>
              <p:cNvSpPr/>
              <p:nvPr/>
            </p:nvSpPr>
            <p:spPr>
              <a:xfrm>
                <a:off x="5983625" y="399300"/>
                <a:ext cx="403000" cy="272950"/>
              </a:xfrm>
              <a:custGeom>
                <a:avLst/>
                <a:gdLst/>
                <a:ahLst/>
                <a:cxnLst/>
                <a:rect l="l" t="t" r="r" b="b"/>
                <a:pathLst>
                  <a:path w="16120" h="10918" extrusionOk="0">
                    <a:moveTo>
                      <a:pt x="14434" y="1466"/>
                    </a:moveTo>
                    <a:lnTo>
                      <a:pt x="14508" y="1515"/>
                    </a:lnTo>
                    <a:lnTo>
                      <a:pt x="14557" y="1613"/>
                    </a:lnTo>
                    <a:lnTo>
                      <a:pt x="14581" y="1710"/>
                    </a:lnTo>
                    <a:lnTo>
                      <a:pt x="14581" y="9233"/>
                    </a:lnTo>
                    <a:lnTo>
                      <a:pt x="14557" y="9330"/>
                    </a:lnTo>
                    <a:lnTo>
                      <a:pt x="14508" y="9404"/>
                    </a:lnTo>
                    <a:lnTo>
                      <a:pt x="14434" y="9452"/>
                    </a:lnTo>
                    <a:lnTo>
                      <a:pt x="14337" y="9477"/>
                    </a:lnTo>
                    <a:lnTo>
                      <a:pt x="1783" y="9477"/>
                    </a:lnTo>
                    <a:lnTo>
                      <a:pt x="1686" y="9452"/>
                    </a:lnTo>
                    <a:lnTo>
                      <a:pt x="1612" y="9404"/>
                    </a:lnTo>
                    <a:lnTo>
                      <a:pt x="1564" y="9330"/>
                    </a:lnTo>
                    <a:lnTo>
                      <a:pt x="1539" y="9233"/>
                    </a:lnTo>
                    <a:lnTo>
                      <a:pt x="1539" y="1710"/>
                    </a:lnTo>
                    <a:lnTo>
                      <a:pt x="1564" y="1613"/>
                    </a:lnTo>
                    <a:lnTo>
                      <a:pt x="1612" y="1515"/>
                    </a:lnTo>
                    <a:lnTo>
                      <a:pt x="1686" y="1466"/>
                    </a:lnTo>
                    <a:close/>
                    <a:moveTo>
                      <a:pt x="0" y="1"/>
                    </a:moveTo>
                    <a:lnTo>
                      <a:pt x="0" y="10332"/>
                    </a:lnTo>
                    <a:lnTo>
                      <a:pt x="25" y="10429"/>
                    </a:lnTo>
                    <a:lnTo>
                      <a:pt x="74" y="10527"/>
                    </a:lnTo>
                    <a:lnTo>
                      <a:pt x="147" y="10625"/>
                    </a:lnTo>
                    <a:lnTo>
                      <a:pt x="220" y="10722"/>
                    </a:lnTo>
                    <a:lnTo>
                      <a:pt x="342" y="10796"/>
                    </a:lnTo>
                    <a:lnTo>
                      <a:pt x="489" y="10869"/>
                    </a:lnTo>
                    <a:lnTo>
                      <a:pt x="635" y="10918"/>
                    </a:lnTo>
                    <a:lnTo>
                      <a:pt x="15485" y="10918"/>
                    </a:lnTo>
                    <a:lnTo>
                      <a:pt x="15631" y="10869"/>
                    </a:lnTo>
                    <a:lnTo>
                      <a:pt x="15778" y="10796"/>
                    </a:lnTo>
                    <a:lnTo>
                      <a:pt x="15900" y="10698"/>
                    </a:lnTo>
                    <a:lnTo>
                      <a:pt x="15973" y="10576"/>
                    </a:lnTo>
                    <a:lnTo>
                      <a:pt x="16046" y="10454"/>
                    </a:lnTo>
                    <a:lnTo>
                      <a:pt x="16095" y="10307"/>
                    </a:lnTo>
                    <a:lnTo>
                      <a:pt x="16120" y="10136"/>
                    </a:lnTo>
                    <a:lnTo>
                      <a:pt x="16120" y="1"/>
                    </a:lnTo>
                    <a:close/>
                  </a:path>
                </a:pathLst>
              </a:custGeom>
              <a:solidFill>
                <a:schemeClr val="accent3"/>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766" name="Google Shape;766;p21"/>
              <p:cNvSpPr/>
              <p:nvPr/>
            </p:nvSpPr>
            <p:spPr>
              <a:xfrm>
                <a:off x="6285250" y="575150"/>
                <a:ext cx="50700" cy="48875"/>
              </a:xfrm>
              <a:custGeom>
                <a:avLst/>
                <a:gdLst/>
                <a:ahLst/>
                <a:cxnLst/>
                <a:rect l="l" t="t" r="r" b="b"/>
                <a:pathLst>
                  <a:path w="2028" h="1955" extrusionOk="0">
                    <a:moveTo>
                      <a:pt x="0" y="1"/>
                    </a:moveTo>
                    <a:lnTo>
                      <a:pt x="0" y="1954"/>
                    </a:lnTo>
                    <a:lnTo>
                      <a:pt x="2028" y="1954"/>
                    </a:lnTo>
                    <a:lnTo>
                      <a:pt x="2028" y="1"/>
                    </a:lnTo>
                    <a:close/>
                  </a:path>
                </a:pathLst>
              </a:custGeom>
              <a:solidFill>
                <a:schemeClr val="accent3"/>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767" name="Google Shape;767;p21"/>
              <p:cNvSpPr/>
              <p:nvPr/>
            </p:nvSpPr>
            <p:spPr>
              <a:xfrm>
                <a:off x="6285250" y="509200"/>
                <a:ext cx="50700" cy="53775"/>
              </a:xfrm>
              <a:custGeom>
                <a:avLst/>
                <a:gdLst/>
                <a:ahLst/>
                <a:cxnLst/>
                <a:rect l="l" t="t" r="r" b="b"/>
                <a:pathLst>
                  <a:path w="2028" h="2151" extrusionOk="0">
                    <a:moveTo>
                      <a:pt x="0" y="1"/>
                    </a:moveTo>
                    <a:lnTo>
                      <a:pt x="0" y="2150"/>
                    </a:lnTo>
                    <a:lnTo>
                      <a:pt x="2028" y="2150"/>
                    </a:lnTo>
                    <a:lnTo>
                      <a:pt x="2028" y="1"/>
                    </a:lnTo>
                    <a:close/>
                  </a:path>
                </a:pathLst>
              </a:custGeom>
              <a:solidFill>
                <a:schemeClr val="accent3"/>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768" name="Google Shape;768;p21"/>
              <p:cNvSpPr/>
              <p:nvPr/>
            </p:nvSpPr>
            <p:spPr>
              <a:xfrm>
                <a:off x="6285250" y="448150"/>
                <a:ext cx="50700" cy="48875"/>
              </a:xfrm>
              <a:custGeom>
                <a:avLst/>
                <a:gdLst/>
                <a:ahLst/>
                <a:cxnLst/>
                <a:rect l="l" t="t" r="r" b="b"/>
                <a:pathLst>
                  <a:path w="2028" h="1955" extrusionOk="0">
                    <a:moveTo>
                      <a:pt x="0" y="1"/>
                    </a:moveTo>
                    <a:lnTo>
                      <a:pt x="0" y="1954"/>
                    </a:lnTo>
                    <a:lnTo>
                      <a:pt x="2028" y="1954"/>
                    </a:lnTo>
                    <a:lnTo>
                      <a:pt x="2028" y="1"/>
                    </a:lnTo>
                    <a:close/>
                  </a:path>
                </a:pathLst>
              </a:custGeom>
              <a:solidFill>
                <a:schemeClr val="accent3"/>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769" name="Google Shape;769;p21"/>
              <p:cNvSpPr/>
              <p:nvPr/>
            </p:nvSpPr>
            <p:spPr>
              <a:xfrm>
                <a:off x="6222350" y="575150"/>
                <a:ext cx="50700" cy="48875"/>
              </a:xfrm>
              <a:custGeom>
                <a:avLst/>
                <a:gdLst/>
                <a:ahLst/>
                <a:cxnLst/>
                <a:rect l="l" t="t" r="r" b="b"/>
                <a:pathLst>
                  <a:path w="2028" h="1955" extrusionOk="0">
                    <a:moveTo>
                      <a:pt x="1" y="1"/>
                    </a:moveTo>
                    <a:lnTo>
                      <a:pt x="1" y="1954"/>
                    </a:lnTo>
                    <a:lnTo>
                      <a:pt x="2028" y="1954"/>
                    </a:lnTo>
                    <a:lnTo>
                      <a:pt x="2028" y="1"/>
                    </a:lnTo>
                    <a:close/>
                  </a:path>
                </a:pathLst>
              </a:custGeom>
              <a:solidFill>
                <a:schemeClr val="accent3"/>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770" name="Google Shape;770;p21"/>
              <p:cNvSpPr/>
              <p:nvPr/>
            </p:nvSpPr>
            <p:spPr>
              <a:xfrm>
                <a:off x="6160075" y="448150"/>
                <a:ext cx="50100" cy="48875"/>
              </a:xfrm>
              <a:custGeom>
                <a:avLst/>
                <a:gdLst/>
                <a:ahLst/>
                <a:cxnLst/>
                <a:rect l="l" t="t" r="r" b="b"/>
                <a:pathLst>
                  <a:path w="2004" h="1955" extrusionOk="0">
                    <a:moveTo>
                      <a:pt x="1" y="1"/>
                    </a:moveTo>
                    <a:lnTo>
                      <a:pt x="1" y="1954"/>
                    </a:lnTo>
                    <a:lnTo>
                      <a:pt x="2003" y="1954"/>
                    </a:lnTo>
                    <a:lnTo>
                      <a:pt x="2003" y="1"/>
                    </a:lnTo>
                    <a:close/>
                  </a:path>
                </a:pathLst>
              </a:custGeom>
              <a:solidFill>
                <a:schemeClr val="accent3"/>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771" name="Google Shape;771;p21"/>
              <p:cNvSpPr/>
              <p:nvPr/>
            </p:nvSpPr>
            <p:spPr>
              <a:xfrm>
                <a:off x="6222350" y="509200"/>
                <a:ext cx="50700" cy="53775"/>
              </a:xfrm>
              <a:custGeom>
                <a:avLst/>
                <a:gdLst/>
                <a:ahLst/>
                <a:cxnLst/>
                <a:rect l="l" t="t" r="r" b="b"/>
                <a:pathLst>
                  <a:path w="2028" h="2151" extrusionOk="0">
                    <a:moveTo>
                      <a:pt x="1" y="1"/>
                    </a:moveTo>
                    <a:lnTo>
                      <a:pt x="1" y="2150"/>
                    </a:lnTo>
                    <a:lnTo>
                      <a:pt x="2028" y="2150"/>
                    </a:lnTo>
                    <a:lnTo>
                      <a:pt x="2028" y="1"/>
                    </a:lnTo>
                    <a:close/>
                  </a:path>
                </a:pathLst>
              </a:custGeom>
              <a:solidFill>
                <a:schemeClr val="accent3"/>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772" name="Google Shape;772;p21"/>
              <p:cNvSpPr/>
              <p:nvPr/>
            </p:nvSpPr>
            <p:spPr>
              <a:xfrm>
                <a:off x="6222350" y="448150"/>
                <a:ext cx="50700" cy="48875"/>
              </a:xfrm>
              <a:custGeom>
                <a:avLst/>
                <a:gdLst/>
                <a:ahLst/>
                <a:cxnLst/>
                <a:rect l="l" t="t" r="r" b="b"/>
                <a:pathLst>
                  <a:path w="2028" h="1955" extrusionOk="0">
                    <a:moveTo>
                      <a:pt x="1" y="1"/>
                    </a:moveTo>
                    <a:lnTo>
                      <a:pt x="1" y="1954"/>
                    </a:lnTo>
                    <a:lnTo>
                      <a:pt x="2028" y="1954"/>
                    </a:lnTo>
                    <a:lnTo>
                      <a:pt x="2028" y="1"/>
                    </a:lnTo>
                    <a:close/>
                  </a:path>
                </a:pathLst>
              </a:custGeom>
              <a:solidFill>
                <a:schemeClr val="accent3"/>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grpSp>
        <p:grpSp>
          <p:nvGrpSpPr>
            <p:cNvPr id="773" name="Google Shape;773;p21"/>
            <p:cNvGrpSpPr/>
            <p:nvPr/>
          </p:nvGrpSpPr>
          <p:grpSpPr>
            <a:xfrm>
              <a:off x="7082754" y="3208303"/>
              <a:ext cx="486219" cy="476628"/>
              <a:chOff x="5983625" y="301625"/>
              <a:chExt cx="403000" cy="395050"/>
            </a:xfrm>
          </p:grpSpPr>
          <p:sp>
            <p:nvSpPr>
              <p:cNvPr id="774" name="Google Shape;774;p21"/>
              <p:cNvSpPr/>
              <p:nvPr/>
            </p:nvSpPr>
            <p:spPr>
              <a:xfrm>
                <a:off x="5983625" y="319925"/>
                <a:ext cx="403000" cy="67200"/>
              </a:xfrm>
              <a:custGeom>
                <a:avLst/>
                <a:gdLst/>
                <a:ahLst/>
                <a:cxnLst/>
                <a:rect l="l" t="t" r="r" b="b"/>
                <a:pathLst>
                  <a:path w="16120" h="2688" extrusionOk="0">
                    <a:moveTo>
                      <a:pt x="3102" y="416"/>
                    </a:moveTo>
                    <a:lnTo>
                      <a:pt x="3273" y="465"/>
                    </a:lnTo>
                    <a:lnTo>
                      <a:pt x="3444" y="562"/>
                    </a:lnTo>
                    <a:lnTo>
                      <a:pt x="3566" y="660"/>
                    </a:lnTo>
                    <a:lnTo>
                      <a:pt x="3688" y="807"/>
                    </a:lnTo>
                    <a:lnTo>
                      <a:pt x="3762" y="953"/>
                    </a:lnTo>
                    <a:lnTo>
                      <a:pt x="3810" y="1124"/>
                    </a:lnTo>
                    <a:lnTo>
                      <a:pt x="3835" y="1320"/>
                    </a:lnTo>
                    <a:lnTo>
                      <a:pt x="3810" y="1491"/>
                    </a:lnTo>
                    <a:lnTo>
                      <a:pt x="3762" y="1661"/>
                    </a:lnTo>
                    <a:lnTo>
                      <a:pt x="3688" y="1808"/>
                    </a:lnTo>
                    <a:lnTo>
                      <a:pt x="3566" y="1955"/>
                    </a:lnTo>
                    <a:lnTo>
                      <a:pt x="3444" y="2052"/>
                    </a:lnTo>
                    <a:lnTo>
                      <a:pt x="3273" y="2150"/>
                    </a:lnTo>
                    <a:lnTo>
                      <a:pt x="3102" y="2199"/>
                    </a:lnTo>
                    <a:lnTo>
                      <a:pt x="2931" y="2223"/>
                    </a:lnTo>
                    <a:lnTo>
                      <a:pt x="2760" y="2199"/>
                    </a:lnTo>
                    <a:lnTo>
                      <a:pt x="2589" y="2150"/>
                    </a:lnTo>
                    <a:lnTo>
                      <a:pt x="2418" y="2052"/>
                    </a:lnTo>
                    <a:lnTo>
                      <a:pt x="2296" y="1955"/>
                    </a:lnTo>
                    <a:lnTo>
                      <a:pt x="2174" y="1808"/>
                    </a:lnTo>
                    <a:lnTo>
                      <a:pt x="2101" y="1661"/>
                    </a:lnTo>
                    <a:lnTo>
                      <a:pt x="2052" y="1491"/>
                    </a:lnTo>
                    <a:lnTo>
                      <a:pt x="2028" y="1320"/>
                    </a:lnTo>
                    <a:lnTo>
                      <a:pt x="2052" y="1124"/>
                    </a:lnTo>
                    <a:lnTo>
                      <a:pt x="2101" y="953"/>
                    </a:lnTo>
                    <a:lnTo>
                      <a:pt x="2174" y="807"/>
                    </a:lnTo>
                    <a:lnTo>
                      <a:pt x="2296" y="660"/>
                    </a:lnTo>
                    <a:lnTo>
                      <a:pt x="2418" y="562"/>
                    </a:lnTo>
                    <a:lnTo>
                      <a:pt x="2589" y="465"/>
                    </a:lnTo>
                    <a:lnTo>
                      <a:pt x="2760" y="416"/>
                    </a:lnTo>
                    <a:close/>
                    <a:moveTo>
                      <a:pt x="13360" y="416"/>
                    </a:moveTo>
                    <a:lnTo>
                      <a:pt x="13531" y="465"/>
                    </a:lnTo>
                    <a:lnTo>
                      <a:pt x="13702" y="562"/>
                    </a:lnTo>
                    <a:lnTo>
                      <a:pt x="13824" y="660"/>
                    </a:lnTo>
                    <a:lnTo>
                      <a:pt x="13946" y="807"/>
                    </a:lnTo>
                    <a:lnTo>
                      <a:pt x="14019" y="953"/>
                    </a:lnTo>
                    <a:lnTo>
                      <a:pt x="14068" y="1124"/>
                    </a:lnTo>
                    <a:lnTo>
                      <a:pt x="14093" y="1320"/>
                    </a:lnTo>
                    <a:lnTo>
                      <a:pt x="14068" y="1491"/>
                    </a:lnTo>
                    <a:lnTo>
                      <a:pt x="14019" y="1661"/>
                    </a:lnTo>
                    <a:lnTo>
                      <a:pt x="13946" y="1808"/>
                    </a:lnTo>
                    <a:lnTo>
                      <a:pt x="13824" y="1955"/>
                    </a:lnTo>
                    <a:lnTo>
                      <a:pt x="13702" y="2052"/>
                    </a:lnTo>
                    <a:lnTo>
                      <a:pt x="13531" y="2150"/>
                    </a:lnTo>
                    <a:lnTo>
                      <a:pt x="13360" y="2199"/>
                    </a:lnTo>
                    <a:lnTo>
                      <a:pt x="13189" y="2223"/>
                    </a:lnTo>
                    <a:lnTo>
                      <a:pt x="13018" y="2199"/>
                    </a:lnTo>
                    <a:lnTo>
                      <a:pt x="12847" y="2150"/>
                    </a:lnTo>
                    <a:lnTo>
                      <a:pt x="12676" y="2052"/>
                    </a:lnTo>
                    <a:lnTo>
                      <a:pt x="12554" y="1955"/>
                    </a:lnTo>
                    <a:lnTo>
                      <a:pt x="12432" y="1808"/>
                    </a:lnTo>
                    <a:lnTo>
                      <a:pt x="12359" y="1661"/>
                    </a:lnTo>
                    <a:lnTo>
                      <a:pt x="12310" y="1491"/>
                    </a:lnTo>
                    <a:lnTo>
                      <a:pt x="12285" y="1320"/>
                    </a:lnTo>
                    <a:lnTo>
                      <a:pt x="12310" y="1124"/>
                    </a:lnTo>
                    <a:lnTo>
                      <a:pt x="12359" y="953"/>
                    </a:lnTo>
                    <a:lnTo>
                      <a:pt x="12432" y="807"/>
                    </a:lnTo>
                    <a:lnTo>
                      <a:pt x="12554" y="660"/>
                    </a:lnTo>
                    <a:lnTo>
                      <a:pt x="12676" y="562"/>
                    </a:lnTo>
                    <a:lnTo>
                      <a:pt x="12847" y="465"/>
                    </a:lnTo>
                    <a:lnTo>
                      <a:pt x="13018" y="416"/>
                    </a:lnTo>
                    <a:close/>
                    <a:moveTo>
                      <a:pt x="0" y="1"/>
                    </a:moveTo>
                    <a:lnTo>
                      <a:pt x="0" y="2687"/>
                    </a:lnTo>
                    <a:lnTo>
                      <a:pt x="16120" y="2687"/>
                    </a:lnTo>
                    <a:lnTo>
                      <a:pt x="16120" y="1"/>
                    </a:lnTo>
                    <a:close/>
                  </a:path>
                </a:pathLst>
              </a:custGeom>
              <a:solidFill>
                <a:schemeClr val="accent3"/>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775" name="Google Shape;775;p21"/>
              <p:cNvSpPr/>
              <p:nvPr/>
            </p:nvSpPr>
            <p:spPr>
              <a:xfrm>
                <a:off x="5983625" y="664900"/>
                <a:ext cx="403000" cy="31775"/>
              </a:xfrm>
              <a:custGeom>
                <a:avLst/>
                <a:gdLst/>
                <a:ahLst/>
                <a:cxnLst/>
                <a:rect l="l" t="t" r="r" b="b"/>
                <a:pathLst>
                  <a:path w="16120" h="1271" extrusionOk="0">
                    <a:moveTo>
                      <a:pt x="0" y="1"/>
                    </a:moveTo>
                    <a:lnTo>
                      <a:pt x="0" y="489"/>
                    </a:lnTo>
                    <a:lnTo>
                      <a:pt x="25" y="660"/>
                    </a:lnTo>
                    <a:lnTo>
                      <a:pt x="74" y="807"/>
                    </a:lnTo>
                    <a:lnTo>
                      <a:pt x="147" y="929"/>
                    </a:lnTo>
                    <a:lnTo>
                      <a:pt x="220" y="1051"/>
                    </a:lnTo>
                    <a:lnTo>
                      <a:pt x="342" y="1149"/>
                    </a:lnTo>
                    <a:lnTo>
                      <a:pt x="489" y="1222"/>
                    </a:lnTo>
                    <a:lnTo>
                      <a:pt x="635" y="1271"/>
                    </a:lnTo>
                    <a:lnTo>
                      <a:pt x="15485" y="1271"/>
                    </a:lnTo>
                    <a:lnTo>
                      <a:pt x="15631" y="1222"/>
                    </a:lnTo>
                    <a:lnTo>
                      <a:pt x="15778" y="1149"/>
                    </a:lnTo>
                    <a:lnTo>
                      <a:pt x="15900" y="1051"/>
                    </a:lnTo>
                    <a:lnTo>
                      <a:pt x="15973" y="929"/>
                    </a:lnTo>
                    <a:lnTo>
                      <a:pt x="16046" y="807"/>
                    </a:lnTo>
                    <a:lnTo>
                      <a:pt x="16095" y="660"/>
                    </a:lnTo>
                    <a:lnTo>
                      <a:pt x="16120" y="489"/>
                    </a:lnTo>
                    <a:lnTo>
                      <a:pt x="16120" y="1"/>
                    </a:lnTo>
                    <a:lnTo>
                      <a:pt x="16095" y="172"/>
                    </a:lnTo>
                    <a:lnTo>
                      <a:pt x="16046" y="318"/>
                    </a:lnTo>
                    <a:lnTo>
                      <a:pt x="15973" y="440"/>
                    </a:lnTo>
                    <a:lnTo>
                      <a:pt x="15900" y="562"/>
                    </a:lnTo>
                    <a:lnTo>
                      <a:pt x="15778" y="660"/>
                    </a:lnTo>
                    <a:lnTo>
                      <a:pt x="15631" y="733"/>
                    </a:lnTo>
                    <a:lnTo>
                      <a:pt x="15485" y="782"/>
                    </a:lnTo>
                    <a:lnTo>
                      <a:pt x="635" y="782"/>
                    </a:lnTo>
                    <a:lnTo>
                      <a:pt x="489" y="733"/>
                    </a:lnTo>
                    <a:lnTo>
                      <a:pt x="342" y="660"/>
                    </a:lnTo>
                    <a:lnTo>
                      <a:pt x="220" y="562"/>
                    </a:lnTo>
                    <a:lnTo>
                      <a:pt x="147" y="440"/>
                    </a:lnTo>
                    <a:lnTo>
                      <a:pt x="74" y="318"/>
                    </a:lnTo>
                    <a:lnTo>
                      <a:pt x="25" y="172"/>
                    </a:lnTo>
                    <a:lnTo>
                      <a:pt x="0" y="1"/>
                    </a:lnTo>
                    <a:close/>
                  </a:path>
                </a:pathLst>
              </a:custGeom>
              <a:solidFill>
                <a:schemeClr val="accent3"/>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776" name="Google Shape;776;p21"/>
              <p:cNvSpPr/>
              <p:nvPr/>
            </p:nvSpPr>
            <p:spPr>
              <a:xfrm>
                <a:off x="6041025" y="301625"/>
                <a:ext cx="29325" cy="63500"/>
              </a:xfrm>
              <a:custGeom>
                <a:avLst/>
                <a:gdLst/>
                <a:ahLst/>
                <a:cxnLst/>
                <a:rect l="l" t="t" r="r" b="b"/>
                <a:pathLst>
                  <a:path w="1173" h="2540" extrusionOk="0">
                    <a:moveTo>
                      <a:pt x="391" y="0"/>
                    </a:moveTo>
                    <a:lnTo>
                      <a:pt x="293" y="49"/>
                    </a:lnTo>
                    <a:lnTo>
                      <a:pt x="220" y="73"/>
                    </a:lnTo>
                    <a:lnTo>
                      <a:pt x="147" y="147"/>
                    </a:lnTo>
                    <a:lnTo>
                      <a:pt x="74" y="220"/>
                    </a:lnTo>
                    <a:lnTo>
                      <a:pt x="49" y="293"/>
                    </a:lnTo>
                    <a:lnTo>
                      <a:pt x="0" y="391"/>
                    </a:lnTo>
                    <a:lnTo>
                      <a:pt x="0" y="488"/>
                    </a:lnTo>
                    <a:lnTo>
                      <a:pt x="0" y="2052"/>
                    </a:lnTo>
                    <a:lnTo>
                      <a:pt x="0" y="2149"/>
                    </a:lnTo>
                    <a:lnTo>
                      <a:pt x="49" y="2247"/>
                    </a:lnTo>
                    <a:lnTo>
                      <a:pt x="74" y="2320"/>
                    </a:lnTo>
                    <a:lnTo>
                      <a:pt x="147" y="2393"/>
                    </a:lnTo>
                    <a:lnTo>
                      <a:pt x="220" y="2467"/>
                    </a:lnTo>
                    <a:lnTo>
                      <a:pt x="293" y="2491"/>
                    </a:lnTo>
                    <a:lnTo>
                      <a:pt x="391" y="2540"/>
                    </a:lnTo>
                    <a:lnTo>
                      <a:pt x="782" y="2540"/>
                    </a:lnTo>
                    <a:lnTo>
                      <a:pt x="879" y="2491"/>
                    </a:lnTo>
                    <a:lnTo>
                      <a:pt x="953" y="2467"/>
                    </a:lnTo>
                    <a:lnTo>
                      <a:pt x="1026" y="2393"/>
                    </a:lnTo>
                    <a:lnTo>
                      <a:pt x="1099" y="2320"/>
                    </a:lnTo>
                    <a:lnTo>
                      <a:pt x="1124" y="2247"/>
                    </a:lnTo>
                    <a:lnTo>
                      <a:pt x="1173" y="2149"/>
                    </a:lnTo>
                    <a:lnTo>
                      <a:pt x="1173" y="2052"/>
                    </a:lnTo>
                    <a:lnTo>
                      <a:pt x="1173" y="488"/>
                    </a:lnTo>
                    <a:lnTo>
                      <a:pt x="1173" y="391"/>
                    </a:lnTo>
                    <a:lnTo>
                      <a:pt x="1124" y="293"/>
                    </a:lnTo>
                    <a:lnTo>
                      <a:pt x="1099" y="220"/>
                    </a:lnTo>
                    <a:lnTo>
                      <a:pt x="1026" y="147"/>
                    </a:lnTo>
                    <a:lnTo>
                      <a:pt x="953" y="73"/>
                    </a:lnTo>
                    <a:lnTo>
                      <a:pt x="879" y="49"/>
                    </a:lnTo>
                    <a:lnTo>
                      <a:pt x="782" y="0"/>
                    </a:lnTo>
                    <a:close/>
                  </a:path>
                </a:pathLst>
              </a:custGeom>
              <a:solidFill>
                <a:schemeClr val="accent3"/>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777" name="Google Shape;777;p21"/>
              <p:cNvSpPr/>
              <p:nvPr/>
            </p:nvSpPr>
            <p:spPr>
              <a:xfrm>
                <a:off x="6297450" y="301625"/>
                <a:ext cx="29350" cy="63500"/>
              </a:xfrm>
              <a:custGeom>
                <a:avLst/>
                <a:gdLst/>
                <a:ahLst/>
                <a:cxnLst/>
                <a:rect l="l" t="t" r="r" b="b"/>
                <a:pathLst>
                  <a:path w="1174" h="2540" extrusionOk="0">
                    <a:moveTo>
                      <a:pt x="392" y="0"/>
                    </a:moveTo>
                    <a:lnTo>
                      <a:pt x="294" y="49"/>
                    </a:lnTo>
                    <a:lnTo>
                      <a:pt x="221" y="73"/>
                    </a:lnTo>
                    <a:lnTo>
                      <a:pt x="147" y="147"/>
                    </a:lnTo>
                    <a:lnTo>
                      <a:pt x="74" y="220"/>
                    </a:lnTo>
                    <a:lnTo>
                      <a:pt x="50" y="293"/>
                    </a:lnTo>
                    <a:lnTo>
                      <a:pt x="1" y="391"/>
                    </a:lnTo>
                    <a:lnTo>
                      <a:pt x="1" y="488"/>
                    </a:lnTo>
                    <a:lnTo>
                      <a:pt x="1" y="2052"/>
                    </a:lnTo>
                    <a:lnTo>
                      <a:pt x="1" y="2149"/>
                    </a:lnTo>
                    <a:lnTo>
                      <a:pt x="50" y="2247"/>
                    </a:lnTo>
                    <a:lnTo>
                      <a:pt x="74" y="2320"/>
                    </a:lnTo>
                    <a:lnTo>
                      <a:pt x="147" y="2393"/>
                    </a:lnTo>
                    <a:lnTo>
                      <a:pt x="221" y="2467"/>
                    </a:lnTo>
                    <a:lnTo>
                      <a:pt x="294" y="2491"/>
                    </a:lnTo>
                    <a:lnTo>
                      <a:pt x="392" y="2540"/>
                    </a:lnTo>
                    <a:lnTo>
                      <a:pt x="782" y="2540"/>
                    </a:lnTo>
                    <a:lnTo>
                      <a:pt x="880" y="2491"/>
                    </a:lnTo>
                    <a:lnTo>
                      <a:pt x="953" y="2467"/>
                    </a:lnTo>
                    <a:lnTo>
                      <a:pt x="1027" y="2393"/>
                    </a:lnTo>
                    <a:lnTo>
                      <a:pt x="1100" y="2320"/>
                    </a:lnTo>
                    <a:lnTo>
                      <a:pt x="1124" y="2247"/>
                    </a:lnTo>
                    <a:lnTo>
                      <a:pt x="1173" y="2149"/>
                    </a:lnTo>
                    <a:lnTo>
                      <a:pt x="1173" y="2052"/>
                    </a:lnTo>
                    <a:lnTo>
                      <a:pt x="1173" y="488"/>
                    </a:lnTo>
                    <a:lnTo>
                      <a:pt x="1173" y="391"/>
                    </a:lnTo>
                    <a:lnTo>
                      <a:pt x="1124" y="293"/>
                    </a:lnTo>
                    <a:lnTo>
                      <a:pt x="1100" y="220"/>
                    </a:lnTo>
                    <a:lnTo>
                      <a:pt x="1027" y="147"/>
                    </a:lnTo>
                    <a:lnTo>
                      <a:pt x="953" y="73"/>
                    </a:lnTo>
                    <a:lnTo>
                      <a:pt x="880" y="49"/>
                    </a:lnTo>
                    <a:lnTo>
                      <a:pt x="782" y="0"/>
                    </a:lnTo>
                    <a:close/>
                  </a:path>
                </a:pathLst>
              </a:custGeom>
              <a:solidFill>
                <a:schemeClr val="accent3"/>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778" name="Google Shape;778;p21"/>
              <p:cNvSpPr/>
              <p:nvPr/>
            </p:nvSpPr>
            <p:spPr>
              <a:xfrm>
                <a:off x="6097200" y="509200"/>
                <a:ext cx="50700" cy="53775"/>
              </a:xfrm>
              <a:custGeom>
                <a:avLst/>
                <a:gdLst/>
                <a:ahLst/>
                <a:cxnLst/>
                <a:rect l="l" t="t" r="r" b="b"/>
                <a:pathLst>
                  <a:path w="2028" h="2151" extrusionOk="0">
                    <a:moveTo>
                      <a:pt x="0" y="1"/>
                    </a:moveTo>
                    <a:lnTo>
                      <a:pt x="0" y="2150"/>
                    </a:lnTo>
                    <a:lnTo>
                      <a:pt x="2027" y="2150"/>
                    </a:lnTo>
                    <a:lnTo>
                      <a:pt x="2027" y="1"/>
                    </a:lnTo>
                    <a:close/>
                  </a:path>
                </a:pathLst>
              </a:custGeom>
              <a:solidFill>
                <a:schemeClr val="accent3"/>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779" name="Google Shape;779;p21"/>
              <p:cNvSpPr/>
              <p:nvPr/>
            </p:nvSpPr>
            <p:spPr>
              <a:xfrm>
                <a:off x="6097200" y="448150"/>
                <a:ext cx="50700" cy="48875"/>
              </a:xfrm>
              <a:custGeom>
                <a:avLst/>
                <a:gdLst/>
                <a:ahLst/>
                <a:cxnLst/>
                <a:rect l="l" t="t" r="r" b="b"/>
                <a:pathLst>
                  <a:path w="2028" h="1955" extrusionOk="0">
                    <a:moveTo>
                      <a:pt x="0" y="1"/>
                    </a:moveTo>
                    <a:lnTo>
                      <a:pt x="0" y="1954"/>
                    </a:lnTo>
                    <a:lnTo>
                      <a:pt x="2027" y="1954"/>
                    </a:lnTo>
                    <a:lnTo>
                      <a:pt x="2027" y="1"/>
                    </a:lnTo>
                    <a:close/>
                  </a:path>
                </a:pathLst>
              </a:custGeom>
              <a:solidFill>
                <a:schemeClr val="accent3"/>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780" name="Google Shape;780;p21"/>
              <p:cNvSpPr/>
              <p:nvPr/>
            </p:nvSpPr>
            <p:spPr>
              <a:xfrm>
                <a:off x="6097200" y="575150"/>
                <a:ext cx="50700" cy="48875"/>
              </a:xfrm>
              <a:custGeom>
                <a:avLst/>
                <a:gdLst/>
                <a:ahLst/>
                <a:cxnLst/>
                <a:rect l="l" t="t" r="r" b="b"/>
                <a:pathLst>
                  <a:path w="2028" h="1955" extrusionOk="0">
                    <a:moveTo>
                      <a:pt x="0" y="1"/>
                    </a:moveTo>
                    <a:lnTo>
                      <a:pt x="0" y="1954"/>
                    </a:lnTo>
                    <a:lnTo>
                      <a:pt x="2027" y="1954"/>
                    </a:lnTo>
                    <a:lnTo>
                      <a:pt x="2027" y="1"/>
                    </a:lnTo>
                    <a:close/>
                  </a:path>
                </a:pathLst>
              </a:custGeom>
              <a:solidFill>
                <a:schemeClr val="accent3"/>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781" name="Google Shape;781;p21"/>
              <p:cNvSpPr/>
              <p:nvPr/>
            </p:nvSpPr>
            <p:spPr>
              <a:xfrm>
                <a:off x="6160075" y="575150"/>
                <a:ext cx="50100" cy="48875"/>
              </a:xfrm>
              <a:custGeom>
                <a:avLst/>
                <a:gdLst/>
                <a:ahLst/>
                <a:cxnLst/>
                <a:rect l="l" t="t" r="r" b="b"/>
                <a:pathLst>
                  <a:path w="2004" h="1955" extrusionOk="0">
                    <a:moveTo>
                      <a:pt x="1" y="1"/>
                    </a:moveTo>
                    <a:lnTo>
                      <a:pt x="1" y="1954"/>
                    </a:lnTo>
                    <a:lnTo>
                      <a:pt x="2003" y="1954"/>
                    </a:lnTo>
                    <a:lnTo>
                      <a:pt x="2003" y="1"/>
                    </a:lnTo>
                    <a:close/>
                  </a:path>
                </a:pathLst>
              </a:custGeom>
              <a:solidFill>
                <a:schemeClr val="accent3"/>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782" name="Google Shape;782;p21"/>
              <p:cNvSpPr/>
              <p:nvPr/>
            </p:nvSpPr>
            <p:spPr>
              <a:xfrm>
                <a:off x="6034300" y="509200"/>
                <a:ext cx="50700" cy="53775"/>
              </a:xfrm>
              <a:custGeom>
                <a:avLst/>
                <a:gdLst/>
                <a:ahLst/>
                <a:cxnLst/>
                <a:rect l="l" t="t" r="r" b="b"/>
                <a:pathLst>
                  <a:path w="2028" h="2151" extrusionOk="0">
                    <a:moveTo>
                      <a:pt x="1" y="1"/>
                    </a:moveTo>
                    <a:lnTo>
                      <a:pt x="1" y="2150"/>
                    </a:lnTo>
                    <a:lnTo>
                      <a:pt x="2028" y="2150"/>
                    </a:lnTo>
                    <a:lnTo>
                      <a:pt x="2028" y="1"/>
                    </a:lnTo>
                    <a:close/>
                  </a:path>
                </a:pathLst>
              </a:custGeom>
              <a:solidFill>
                <a:schemeClr val="accent3"/>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783" name="Google Shape;783;p21"/>
              <p:cNvSpPr/>
              <p:nvPr/>
            </p:nvSpPr>
            <p:spPr>
              <a:xfrm>
                <a:off x="6034300" y="575150"/>
                <a:ext cx="50700" cy="48875"/>
              </a:xfrm>
              <a:custGeom>
                <a:avLst/>
                <a:gdLst/>
                <a:ahLst/>
                <a:cxnLst/>
                <a:rect l="l" t="t" r="r" b="b"/>
                <a:pathLst>
                  <a:path w="2028" h="1955" extrusionOk="0">
                    <a:moveTo>
                      <a:pt x="1" y="1"/>
                    </a:moveTo>
                    <a:lnTo>
                      <a:pt x="1" y="1954"/>
                    </a:lnTo>
                    <a:lnTo>
                      <a:pt x="2028" y="1954"/>
                    </a:lnTo>
                    <a:lnTo>
                      <a:pt x="2028" y="1"/>
                    </a:lnTo>
                    <a:close/>
                  </a:path>
                </a:pathLst>
              </a:custGeom>
              <a:solidFill>
                <a:schemeClr val="accent3"/>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784" name="Google Shape;784;p21"/>
              <p:cNvSpPr/>
              <p:nvPr/>
            </p:nvSpPr>
            <p:spPr>
              <a:xfrm>
                <a:off x="6034300" y="448150"/>
                <a:ext cx="50700" cy="48875"/>
              </a:xfrm>
              <a:custGeom>
                <a:avLst/>
                <a:gdLst/>
                <a:ahLst/>
                <a:cxnLst/>
                <a:rect l="l" t="t" r="r" b="b"/>
                <a:pathLst>
                  <a:path w="2028" h="1955" extrusionOk="0">
                    <a:moveTo>
                      <a:pt x="1" y="1"/>
                    </a:moveTo>
                    <a:lnTo>
                      <a:pt x="1" y="1954"/>
                    </a:lnTo>
                    <a:lnTo>
                      <a:pt x="2028" y="1954"/>
                    </a:lnTo>
                    <a:lnTo>
                      <a:pt x="2028" y="1"/>
                    </a:lnTo>
                    <a:close/>
                  </a:path>
                </a:pathLst>
              </a:custGeom>
              <a:solidFill>
                <a:schemeClr val="accent3"/>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785" name="Google Shape;785;p21"/>
              <p:cNvSpPr/>
              <p:nvPr/>
            </p:nvSpPr>
            <p:spPr>
              <a:xfrm>
                <a:off x="6160075" y="509200"/>
                <a:ext cx="50100" cy="53775"/>
              </a:xfrm>
              <a:custGeom>
                <a:avLst/>
                <a:gdLst/>
                <a:ahLst/>
                <a:cxnLst/>
                <a:rect l="l" t="t" r="r" b="b"/>
                <a:pathLst>
                  <a:path w="2004" h="2151" extrusionOk="0">
                    <a:moveTo>
                      <a:pt x="1" y="1"/>
                    </a:moveTo>
                    <a:lnTo>
                      <a:pt x="1" y="2150"/>
                    </a:lnTo>
                    <a:lnTo>
                      <a:pt x="2003" y="2150"/>
                    </a:lnTo>
                    <a:lnTo>
                      <a:pt x="2003" y="1"/>
                    </a:lnTo>
                    <a:close/>
                  </a:path>
                </a:pathLst>
              </a:custGeom>
              <a:solidFill>
                <a:schemeClr val="accent3"/>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786" name="Google Shape;786;p21"/>
              <p:cNvSpPr/>
              <p:nvPr/>
            </p:nvSpPr>
            <p:spPr>
              <a:xfrm>
                <a:off x="5983625" y="399300"/>
                <a:ext cx="403000" cy="272950"/>
              </a:xfrm>
              <a:custGeom>
                <a:avLst/>
                <a:gdLst/>
                <a:ahLst/>
                <a:cxnLst/>
                <a:rect l="l" t="t" r="r" b="b"/>
                <a:pathLst>
                  <a:path w="16120" h="10918" extrusionOk="0">
                    <a:moveTo>
                      <a:pt x="14434" y="1466"/>
                    </a:moveTo>
                    <a:lnTo>
                      <a:pt x="14508" y="1515"/>
                    </a:lnTo>
                    <a:lnTo>
                      <a:pt x="14557" y="1613"/>
                    </a:lnTo>
                    <a:lnTo>
                      <a:pt x="14581" y="1710"/>
                    </a:lnTo>
                    <a:lnTo>
                      <a:pt x="14581" y="9233"/>
                    </a:lnTo>
                    <a:lnTo>
                      <a:pt x="14557" y="9330"/>
                    </a:lnTo>
                    <a:lnTo>
                      <a:pt x="14508" y="9404"/>
                    </a:lnTo>
                    <a:lnTo>
                      <a:pt x="14434" y="9452"/>
                    </a:lnTo>
                    <a:lnTo>
                      <a:pt x="14337" y="9477"/>
                    </a:lnTo>
                    <a:lnTo>
                      <a:pt x="1783" y="9477"/>
                    </a:lnTo>
                    <a:lnTo>
                      <a:pt x="1686" y="9452"/>
                    </a:lnTo>
                    <a:lnTo>
                      <a:pt x="1612" y="9404"/>
                    </a:lnTo>
                    <a:lnTo>
                      <a:pt x="1564" y="9330"/>
                    </a:lnTo>
                    <a:lnTo>
                      <a:pt x="1539" y="9233"/>
                    </a:lnTo>
                    <a:lnTo>
                      <a:pt x="1539" y="1710"/>
                    </a:lnTo>
                    <a:lnTo>
                      <a:pt x="1564" y="1613"/>
                    </a:lnTo>
                    <a:lnTo>
                      <a:pt x="1612" y="1515"/>
                    </a:lnTo>
                    <a:lnTo>
                      <a:pt x="1686" y="1466"/>
                    </a:lnTo>
                    <a:close/>
                    <a:moveTo>
                      <a:pt x="0" y="1"/>
                    </a:moveTo>
                    <a:lnTo>
                      <a:pt x="0" y="10332"/>
                    </a:lnTo>
                    <a:lnTo>
                      <a:pt x="25" y="10429"/>
                    </a:lnTo>
                    <a:lnTo>
                      <a:pt x="74" y="10527"/>
                    </a:lnTo>
                    <a:lnTo>
                      <a:pt x="147" y="10625"/>
                    </a:lnTo>
                    <a:lnTo>
                      <a:pt x="220" y="10722"/>
                    </a:lnTo>
                    <a:lnTo>
                      <a:pt x="342" y="10796"/>
                    </a:lnTo>
                    <a:lnTo>
                      <a:pt x="489" y="10869"/>
                    </a:lnTo>
                    <a:lnTo>
                      <a:pt x="635" y="10918"/>
                    </a:lnTo>
                    <a:lnTo>
                      <a:pt x="15485" y="10918"/>
                    </a:lnTo>
                    <a:lnTo>
                      <a:pt x="15631" y="10869"/>
                    </a:lnTo>
                    <a:lnTo>
                      <a:pt x="15778" y="10796"/>
                    </a:lnTo>
                    <a:lnTo>
                      <a:pt x="15900" y="10698"/>
                    </a:lnTo>
                    <a:lnTo>
                      <a:pt x="15973" y="10576"/>
                    </a:lnTo>
                    <a:lnTo>
                      <a:pt x="16046" y="10454"/>
                    </a:lnTo>
                    <a:lnTo>
                      <a:pt x="16095" y="10307"/>
                    </a:lnTo>
                    <a:lnTo>
                      <a:pt x="16120" y="10136"/>
                    </a:lnTo>
                    <a:lnTo>
                      <a:pt x="16120" y="1"/>
                    </a:lnTo>
                    <a:close/>
                  </a:path>
                </a:pathLst>
              </a:custGeom>
              <a:solidFill>
                <a:schemeClr val="accent3"/>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787" name="Google Shape;787;p21"/>
              <p:cNvSpPr/>
              <p:nvPr/>
            </p:nvSpPr>
            <p:spPr>
              <a:xfrm>
                <a:off x="6285250" y="575150"/>
                <a:ext cx="50700" cy="48875"/>
              </a:xfrm>
              <a:custGeom>
                <a:avLst/>
                <a:gdLst/>
                <a:ahLst/>
                <a:cxnLst/>
                <a:rect l="l" t="t" r="r" b="b"/>
                <a:pathLst>
                  <a:path w="2028" h="1955" extrusionOk="0">
                    <a:moveTo>
                      <a:pt x="0" y="1"/>
                    </a:moveTo>
                    <a:lnTo>
                      <a:pt x="0" y="1954"/>
                    </a:lnTo>
                    <a:lnTo>
                      <a:pt x="2028" y="1954"/>
                    </a:lnTo>
                    <a:lnTo>
                      <a:pt x="2028" y="1"/>
                    </a:lnTo>
                    <a:close/>
                  </a:path>
                </a:pathLst>
              </a:custGeom>
              <a:solidFill>
                <a:schemeClr val="accent3"/>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788" name="Google Shape;788;p21"/>
              <p:cNvSpPr/>
              <p:nvPr/>
            </p:nvSpPr>
            <p:spPr>
              <a:xfrm>
                <a:off x="6285250" y="509200"/>
                <a:ext cx="50700" cy="53775"/>
              </a:xfrm>
              <a:custGeom>
                <a:avLst/>
                <a:gdLst/>
                <a:ahLst/>
                <a:cxnLst/>
                <a:rect l="l" t="t" r="r" b="b"/>
                <a:pathLst>
                  <a:path w="2028" h="2151" extrusionOk="0">
                    <a:moveTo>
                      <a:pt x="0" y="1"/>
                    </a:moveTo>
                    <a:lnTo>
                      <a:pt x="0" y="2150"/>
                    </a:lnTo>
                    <a:lnTo>
                      <a:pt x="2028" y="2150"/>
                    </a:lnTo>
                    <a:lnTo>
                      <a:pt x="2028" y="1"/>
                    </a:lnTo>
                    <a:close/>
                  </a:path>
                </a:pathLst>
              </a:custGeom>
              <a:solidFill>
                <a:schemeClr val="accent3"/>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789" name="Google Shape;789;p21"/>
              <p:cNvSpPr/>
              <p:nvPr/>
            </p:nvSpPr>
            <p:spPr>
              <a:xfrm>
                <a:off x="6285250" y="448150"/>
                <a:ext cx="50700" cy="48875"/>
              </a:xfrm>
              <a:custGeom>
                <a:avLst/>
                <a:gdLst/>
                <a:ahLst/>
                <a:cxnLst/>
                <a:rect l="l" t="t" r="r" b="b"/>
                <a:pathLst>
                  <a:path w="2028" h="1955" extrusionOk="0">
                    <a:moveTo>
                      <a:pt x="0" y="1"/>
                    </a:moveTo>
                    <a:lnTo>
                      <a:pt x="0" y="1954"/>
                    </a:lnTo>
                    <a:lnTo>
                      <a:pt x="2028" y="1954"/>
                    </a:lnTo>
                    <a:lnTo>
                      <a:pt x="2028" y="1"/>
                    </a:lnTo>
                    <a:close/>
                  </a:path>
                </a:pathLst>
              </a:custGeom>
              <a:solidFill>
                <a:schemeClr val="accent3"/>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790" name="Google Shape;790;p21"/>
              <p:cNvSpPr/>
              <p:nvPr/>
            </p:nvSpPr>
            <p:spPr>
              <a:xfrm>
                <a:off x="6222350" y="575150"/>
                <a:ext cx="50700" cy="48875"/>
              </a:xfrm>
              <a:custGeom>
                <a:avLst/>
                <a:gdLst/>
                <a:ahLst/>
                <a:cxnLst/>
                <a:rect l="l" t="t" r="r" b="b"/>
                <a:pathLst>
                  <a:path w="2028" h="1955" extrusionOk="0">
                    <a:moveTo>
                      <a:pt x="1" y="1"/>
                    </a:moveTo>
                    <a:lnTo>
                      <a:pt x="1" y="1954"/>
                    </a:lnTo>
                    <a:lnTo>
                      <a:pt x="2028" y="1954"/>
                    </a:lnTo>
                    <a:lnTo>
                      <a:pt x="2028" y="1"/>
                    </a:lnTo>
                    <a:close/>
                  </a:path>
                </a:pathLst>
              </a:custGeom>
              <a:solidFill>
                <a:schemeClr val="accent3"/>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791" name="Google Shape;791;p21"/>
              <p:cNvSpPr/>
              <p:nvPr/>
            </p:nvSpPr>
            <p:spPr>
              <a:xfrm>
                <a:off x="6160075" y="448150"/>
                <a:ext cx="50100" cy="48875"/>
              </a:xfrm>
              <a:custGeom>
                <a:avLst/>
                <a:gdLst/>
                <a:ahLst/>
                <a:cxnLst/>
                <a:rect l="l" t="t" r="r" b="b"/>
                <a:pathLst>
                  <a:path w="2004" h="1955" extrusionOk="0">
                    <a:moveTo>
                      <a:pt x="1" y="1"/>
                    </a:moveTo>
                    <a:lnTo>
                      <a:pt x="1" y="1954"/>
                    </a:lnTo>
                    <a:lnTo>
                      <a:pt x="2003" y="1954"/>
                    </a:lnTo>
                    <a:lnTo>
                      <a:pt x="2003" y="1"/>
                    </a:lnTo>
                    <a:close/>
                  </a:path>
                </a:pathLst>
              </a:custGeom>
              <a:solidFill>
                <a:schemeClr val="accent3"/>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792" name="Google Shape;792;p21"/>
              <p:cNvSpPr/>
              <p:nvPr/>
            </p:nvSpPr>
            <p:spPr>
              <a:xfrm>
                <a:off x="6222350" y="509200"/>
                <a:ext cx="50700" cy="53775"/>
              </a:xfrm>
              <a:custGeom>
                <a:avLst/>
                <a:gdLst/>
                <a:ahLst/>
                <a:cxnLst/>
                <a:rect l="l" t="t" r="r" b="b"/>
                <a:pathLst>
                  <a:path w="2028" h="2151" extrusionOk="0">
                    <a:moveTo>
                      <a:pt x="1" y="1"/>
                    </a:moveTo>
                    <a:lnTo>
                      <a:pt x="1" y="2150"/>
                    </a:lnTo>
                    <a:lnTo>
                      <a:pt x="2028" y="2150"/>
                    </a:lnTo>
                    <a:lnTo>
                      <a:pt x="2028" y="1"/>
                    </a:lnTo>
                    <a:close/>
                  </a:path>
                </a:pathLst>
              </a:custGeom>
              <a:solidFill>
                <a:schemeClr val="accent3"/>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793" name="Google Shape;793;p21"/>
              <p:cNvSpPr/>
              <p:nvPr/>
            </p:nvSpPr>
            <p:spPr>
              <a:xfrm>
                <a:off x="6222350" y="448150"/>
                <a:ext cx="50700" cy="48875"/>
              </a:xfrm>
              <a:custGeom>
                <a:avLst/>
                <a:gdLst/>
                <a:ahLst/>
                <a:cxnLst/>
                <a:rect l="l" t="t" r="r" b="b"/>
                <a:pathLst>
                  <a:path w="2028" h="1955" extrusionOk="0">
                    <a:moveTo>
                      <a:pt x="1" y="1"/>
                    </a:moveTo>
                    <a:lnTo>
                      <a:pt x="1" y="1954"/>
                    </a:lnTo>
                    <a:lnTo>
                      <a:pt x="2028" y="1954"/>
                    </a:lnTo>
                    <a:lnTo>
                      <a:pt x="2028" y="1"/>
                    </a:lnTo>
                    <a:close/>
                  </a:path>
                </a:pathLst>
              </a:custGeom>
              <a:solidFill>
                <a:schemeClr val="accent3"/>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grpSp>
      </p:grpSp>
    </p:spTree>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6" name="Rectangle 8">
            <a:extLst>
              <a:ext uri="{FF2B5EF4-FFF2-40B4-BE49-F238E27FC236}">
                <a16:creationId xmlns:a16="http://schemas.microsoft.com/office/drawing/2014/main" id="{3A397E3E-B90C-4D82-BAAA-36F7AC6A456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51435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buClrTx/>
            </a:pPr>
            <a:endParaRPr lang="en-US" sz="1350" kern="1200">
              <a:solidFill>
                <a:srgbClr val="FFFFFF"/>
              </a:solidFill>
              <a:latin typeface="Avenir Next LT Pro"/>
            </a:endParaRPr>
          </a:p>
        </p:txBody>
      </p:sp>
      <p:pic>
        <p:nvPicPr>
          <p:cNvPr id="37" name="Picture 3">
            <a:extLst>
              <a:ext uri="{FF2B5EF4-FFF2-40B4-BE49-F238E27FC236}">
                <a16:creationId xmlns:a16="http://schemas.microsoft.com/office/drawing/2014/main" id="{E07A3BBF-FB05-8822-7F9C-E5F724350132}"/>
              </a:ext>
            </a:extLst>
          </p:cNvPr>
          <p:cNvPicPr>
            <a:picLocks noChangeAspect="1"/>
          </p:cNvPicPr>
          <p:nvPr>
            <a:videoFile r:link="rId2"/>
            <p:extLst>
              <p:ext uri="{DAA4B4D4-6D71-4841-9C94-3DE7FCFB9230}">
                <p14:media xmlns:p14="http://schemas.microsoft.com/office/powerpoint/2010/main" r:embed="rId1"/>
              </p:ext>
            </p:extLst>
          </p:nvPr>
        </p:nvPicPr>
        <p:blipFill rotWithShape="1">
          <a:blip r:embed="rId4"/>
          <a:srcRect r="6250" b="6250"/>
          <a:stretch/>
        </p:blipFill>
        <p:spPr>
          <a:xfrm>
            <a:off x="15" y="7"/>
            <a:ext cx="9143984" cy="5143493"/>
          </a:xfrm>
          <a:prstGeom prst="rect">
            <a:avLst/>
          </a:prstGeom>
          <a:ln w="28575">
            <a:noFill/>
          </a:ln>
        </p:spPr>
      </p:pic>
      <p:sp>
        <p:nvSpPr>
          <p:cNvPr id="38" name="Rectangle 10">
            <a:extLst>
              <a:ext uri="{FF2B5EF4-FFF2-40B4-BE49-F238E27FC236}">
                <a16:creationId xmlns:a16="http://schemas.microsoft.com/office/drawing/2014/main" id="{D115D553-F1E2-4033-8E29-ECED90BF582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 y="0"/>
            <a:ext cx="5702966" cy="5143500"/>
          </a:xfrm>
          <a:prstGeom prst="rect">
            <a:avLst/>
          </a:prstGeom>
          <a:gradFill>
            <a:gsLst>
              <a:gs pos="0">
                <a:schemeClr val="tx1">
                  <a:alpha val="0"/>
                </a:schemeClr>
              </a:gs>
              <a:gs pos="100000">
                <a:schemeClr val="tx1">
                  <a:alpha val="30000"/>
                </a:schemeClr>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buClrTx/>
            </a:pPr>
            <a:endParaRPr lang="en-US" sz="1350" kern="1200">
              <a:solidFill>
                <a:srgbClr val="FFFFFF"/>
              </a:solidFill>
              <a:latin typeface="Avenir Next LT Pro"/>
            </a:endParaRPr>
          </a:p>
        </p:txBody>
      </p:sp>
      <p:sp>
        <p:nvSpPr>
          <p:cNvPr id="39" name="Freeform: Shape 12">
            <a:extLst>
              <a:ext uri="{FF2B5EF4-FFF2-40B4-BE49-F238E27FC236}">
                <a16:creationId xmlns:a16="http://schemas.microsoft.com/office/drawing/2014/main" id="{E16C8D8F-10E9-4498-ABDB-0F923F8B683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85376"/>
            <a:ext cx="1396391" cy="208334"/>
          </a:xfrm>
          <a:custGeom>
            <a:avLst/>
            <a:gdLst>
              <a:gd name="connsiteX0" fmla="*/ 180458 w 1861854"/>
              <a:gd name="connsiteY0" fmla="*/ 0 h 277779"/>
              <a:gd name="connsiteX1" fmla="*/ 419222 w 1861854"/>
              <a:gd name="connsiteY1" fmla="*/ 238761 h 277779"/>
              <a:gd name="connsiteX2" fmla="*/ 657984 w 1861854"/>
              <a:gd name="connsiteY2" fmla="*/ 0 h 277779"/>
              <a:gd name="connsiteX3" fmla="*/ 896745 w 1861854"/>
              <a:gd name="connsiteY3" fmla="*/ 238761 h 277779"/>
              <a:gd name="connsiteX4" fmla="*/ 1135754 w 1861854"/>
              <a:gd name="connsiteY4" fmla="*/ 0 h 277779"/>
              <a:gd name="connsiteX5" fmla="*/ 1374516 w 1861854"/>
              <a:gd name="connsiteY5" fmla="*/ 238761 h 277779"/>
              <a:gd name="connsiteX6" fmla="*/ 1613277 w 1861854"/>
              <a:gd name="connsiteY6" fmla="*/ 0 h 277779"/>
              <a:gd name="connsiteX7" fmla="*/ 1861854 w 1861854"/>
              <a:gd name="connsiteY7" fmla="*/ 248577 h 277779"/>
              <a:gd name="connsiteX8" fmla="*/ 1842470 w 1861854"/>
              <a:gd name="connsiteY8" fmla="*/ 267963 h 277779"/>
              <a:gd name="connsiteX9" fmla="*/ 1613277 w 1861854"/>
              <a:gd name="connsiteY9" fmla="*/ 39017 h 277779"/>
              <a:gd name="connsiteX10" fmla="*/ 1374516 w 1861854"/>
              <a:gd name="connsiteY10" fmla="*/ 277779 h 277779"/>
              <a:gd name="connsiteX11" fmla="*/ 1135754 w 1861854"/>
              <a:gd name="connsiteY11" fmla="*/ 39017 h 277779"/>
              <a:gd name="connsiteX12" fmla="*/ 896745 w 1861854"/>
              <a:gd name="connsiteY12" fmla="*/ 277779 h 277779"/>
              <a:gd name="connsiteX13" fmla="*/ 657984 w 1861854"/>
              <a:gd name="connsiteY13" fmla="*/ 39017 h 277779"/>
              <a:gd name="connsiteX14" fmla="*/ 419222 w 1861854"/>
              <a:gd name="connsiteY14" fmla="*/ 277779 h 277779"/>
              <a:gd name="connsiteX15" fmla="*/ 180458 w 1861854"/>
              <a:gd name="connsiteY15" fmla="*/ 39017 h 277779"/>
              <a:gd name="connsiteX16" fmla="*/ 0 w 1861854"/>
              <a:gd name="connsiteY16" fmla="*/ 219283 h 277779"/>
              <a:gd name="connsiteX17" fmla="*/ 0 w 1861854"/>
              <a:gd name="connsiteY17" fmla="*/ 180458 h 2777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861854" h="277779">
                <a:moveTo>
                  <a:pt x="180458" y="0"/>
                </a:moveTo>
                <a:lnTo>
                  <a:pt x="419222" y="238761"/>
                </a:lnTo>
                <a:lnTo>
                  <a:pt x="657984" y="0"/>
                </a:lnTo>
                <a:lnTo>
                  <a:pt x="896745" y="238761"/>
                </a:lnTo>
                <a:lnTo>
                  <a:pt x="1135754" y="0"/>
                </a:lnTo>
                <a:lnTo>
                  <a:pt x="1374516" y="238761"/>
                </a:lnTo>
                <a:lnTo>
                  <a:pt x="1613277" y="0"/>
                </a:lnTo>
                <a:lnTo>
                  <a:pt x="1861854" y="248577"/>
                </a:lnTo>
                <a:lnTo>
                  <a:pt x="1842470" y="267963"/>
                </a:lnTo>
                <a:lnTo>
                  <a:pt x="1613277" y="39017"/>
                </a:lnTo>
                <a:lnTo>
                  <a:pt x="1374516" y="277779"/>
                </a:lnTo>
                <a:lnTo>
                  <a:pt x="1135754" y="39017"/>
                </a:lnTo>
                <a:lnTo>
                  <a:pt x="896745" y="277779"/>
                </a:lnTo>
                <a:lnTo>
                  <a:pt x="657984" y="39017"/>
                </a:lnTo>
                <a:lnTo>
                  <a:pt x="419222" y="277779"/>
                </a:lnTo>
                <a:lnTo>
                  <a:pt x="180458" y="39017"/>
                </a:lnTo>
                <a:lnTo>
                  <a:pt x="0" y="219283"/>
                </a:lnTo>
                <a:lnTo>
                  <a:pt x="0" y="180458"/>
                </a:lnTo>
                <a:close/>
              </a:path>
            </a:pathLst>
          </a:custGeom>
          <a:solidFill>
            <a:srgbClr val="FFFFFF"/>
          </a:solidFill>
          <a:ln w="9525" cap="flat">
            <a:noFill/>
            <a:prstDash val="solid"/>
            <a:miter/>
          </a:ln>
        </p:spPr>
        <p:txBody>
          <a:bodyPr wrap="square" rtlCol="0" anchor="ctr">
            <a:noAutofit/>
          </a:bodyPr>
          <a:lstStyle/>
          <a:p>
            <a:pPr defTabSz="685800">
              <a:buClrTx/>
            </a:pPr>
            <a:endParaRPr lang="en-US" sz="1350" kern="1200">
              <a:latin typeface="Avenir Next LT Pro"/>
              <a:ea typeface="+mn-ea"/>
              <a:cs typeface="+mn-cs"/>
            </a:endParaRPr>
          </a:p>
        </p:txBody>
      </p:sp>
      <p:sp>
        <p:nvSpPr>
          <p:cNvPr id="40" name="Freeform: Shape 14">
            <a:extLst>
              <a:ext uri="{FF2B5EF4-FFF2-40B4-BE49-F238E27FC236}">
                <a16:creationId xmlns:a16="http://schemas.microsoft.com/office/drawing/2014/main" id="{6617B5AA-8A0D-41D3-B2EF-8BC53E3B7DF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85376"/>
            <a:ext cx="1396391" cy="208334"/>
          </a:xfrm>
          <a:custGeom>
            <a:avLst/>
            <a:gdLst>
              <a:gd name="connsiteX0" fmla="*/ 180458 w 1861854"/>
              <a:gd name="connsiteY0" fmla="*/ 0 h 277779"/>
              <a:gd name="connsiteX1" fmla="*/ 419222 w 1861854"/>
              <a:gd name="connsiteY1" fmla="*/ 238761 h 277779"/>
              <a:gd name="connsiteX2" fmla="*/ 657984 w 1861854"/>
              <a:gd name="connsiteY2" fmla="*/ 0 h 277779"/>
              <a:gd name="connsiteX3" fmla="*/ 896745 w 1861854"/>
              <a:gd name="connsiteY3" fmla="*/ 238761 h 277779"/>
              <a:gd name="connsiteX4" fmla="*/ 1135754 w 1861854"/>
              <a:gd name="connsiteY4" fmla="*/ 0 h 277779"/>
              <a:gd name="connsiteX5" fmla="*/ 1374516 w 1861854"/>
              <a:gd name="connsiteY5" fmla="*/ 238761 h 277779"/>
              <a:gd name="connsiteX6" fmla="*/ 1613277 w 1861854"/>
              <a:gd name="connsiteY6" fmla="*/ 0 h 277779"/>
              <a:gd name="connsiteX7" fmla="*/ 1861854 w 1861854"/>
              <a:gd name="connsiteY7" fmla="*/ 248577 h 277779"/>
              <a:gd name="connsiteX8" fmla="*/ 1842470 w 1861854"/>
              <a:gd name="connsiteY8" fmla="*/ 267963 h 277779"/>
              <a:gd name="connsiteX9" fmla="*/ 1613277 w 1861854"/>
              <a:gd name="connsiteY9" fmla="*/ 39017 h 277779"/>
              <a:gd name="connsiteX10" fmla="*/ 1374516 w 1861854"/>
              <a:gd name="connsiteY10" fmla="*/ 277779 h 277779"/>
              <a:gd name="connsiteX11" fmla="*/ 1135754 w 1861854"/>
              <a:gd name="connsiteY11" fmla="*/ 39017 h 277779"/>
              <a:gd name="connsiteX12" fmla="*/ 896745 w 1861854"/>
              <a:gd name="connsiteY12" fmla="*/ 277779 h 277779"/>
              <a:gd name="connsiteX13" fmla="*/ 657984 w 1861854"/>
              <a:gd name="connsiteY13" fmla="*/ 39017 h 277779"/>
              <a:gd name="connsiteX14" fmla="*/ 419222 w 1861854"/>
              <a:gd name="connsiteY14" fmla="*/ 277779 h 277779"/>
              <a:gd name="connsiteX15" fmla="*/ 180458 w 1861854"/>
              <a:gd name="connsiteY15" fmla="*/ 39017 h 277779"/>
              <a:gd name="connsiteX16" fmla="*/ 0 w 1861854"/>
              <a:gd name="connsiteY16" fmla="*/ 219283 h 277779"/>
              <a:gd name="connsiteX17" fmla="*/ 0 w 1861854"/>
              <a:gd name="connsiteY17" fmla="*/ 180458 h 2777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861854" h="277779">
                <a:moveTo>
                  <a:pt x="180458" y="0"/>
                </a:moveTo>
                <a:lnTo>
                  <a:pt x="419222" y="238761"/>
                </a:lnTo>
                <a:lnTo>
                  <a:pt x="657984" y="0"/>
                </a:lnTo>
                <a:lnTo>
                  <a:pt x="896745" y="238761"/>
                </a:lnTo>
                <a:lnTo>
                  <a:pt x="1135754" y="0"/>
                </a:lnTo>
                <a:lnTo>
                  <a:pt x="1374516" y="238761"/>
                </a:lnTo>
                <a:lnTo>
                  <a:pt x="1613277" y="0"/>
                </a:lnTo>
                <a:lnTo>
                  <a:pt x="1861854" y="248577"/>
                </a:lnTo>
                <a:lnTo>
                  <a:pt x="1842470" y="267963"/>
                </a:lnTo>
                <a:lnTo>
                  <a:pt x="1613277" y="39017"/>
                </a:lnTo>
                <a:lnTo>
                  <a:pt x="1374516" y="277779"/>
                </a:lnTo>
                <a:lnTo>
                  <a:pt x="1135754" y="39017"/>
                </a:lnTo>
                <a:lnTo>
                  <a:pt x="896745" y="277779"/>
                </a:lnTo>
                <a:lnTo>
                  <a:pt x="657984" y="39017"/>
                </a:lnTo>
                <a:lnTo>
                  <a:pt x="419222" y="277779"/>
                </a:lnTo>
                <a:lnTo>
                  <a:pt x="180458" y="39017"/>
                </a:lnTo>
                <a:lnTo>
                  <a:pt x="0" y="219283"/>
                </a:lnTo>
                <a:lnTo>
                  <a:pt x="0" y="180458"/>
                </a:lnTo>
                <a:close/>
              </a:path>
            </a:pathLst>
          </a:custGeom>
          <a:solidFill>
            <a:schemeClr val="tx1"/>
          </a:solidFill>
          <a:ln w="9525" cap="flat">
            <a:noFill/>
            <a:prstDash val="solid"/>
            <a:miter/>
          </a:ln>
        </p:spPr>
        <p:txBody>
          <a:bodyPr wrap="square" rtlCol="0" anchor="ctr">
            <a:noAutofit/>
          </a:bodyPr>
          <a:lstStyle/>
          <a:p>
            <a:pPr defTabSz="685800">
              <a:buClrTx/>
            </a:pPr>
            <a:endParaRPr lang="en-US" sz="1350" kern="1200">
              <a:latin typeface="Avenir Next LT Pro"/>
              <a:ea typeface="+mn-ea"/>
              <a:cs typeface="+mn-cs"/>
            </a:endParaRPr>
          </a:p>
        </p:txBody>
      </p:sp>
      <p:sp>
        <p:nvSpPr>
          <p:cNvPr id="41" name="Freeform: Shape 16">
            <a:extLst>
              <a:ext uri="{FF2B5EF4-FFF2-40B4-BE49-F238E27FC236}">
                <a16:creationId xmlns:a16="http://schemas.microsoft.com/office/drawing/2014/main" id="{1E5A83E3-8A11-4492-BB6E-F5F2240316F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515177"/>
            <a:ext cx="1396391" cy="208334"/>
          </a:xfrm>
          <a:custGeom>
            <a:avLst/>
            <a:gdLst>
              <a:gd name="connsiteX0" fmla="*/ 180458 w 1861854"/>
              <a:gd name="connsiteY0" fmla="*/ 0 h 277779"/>
              <a:gd name="connsiteX1" fmla="*/ 419222 w 1861854"/>
              <a:gd name="connsiteY1" fmla="*/ 238761 h 277779"/>
              <a:gd name="connsiteX2" fmla="*/ 657984 w 1861854"/>
              <a:gd name="connsiteY2" fmla="*/ 0 h 277779"/>
              <a:gd name="connsiteX3" fmla="*/ 896745 w 1861854"/>
              <a:gd name="connsiteY3" fmla="*/ 238761 h 277779"/>
              <a:gd name="connsiteX4" fmla="*/ 1135754 w 1861854"/>
              <a:gd name="connsiteY4" fmla="*/ 0 h 277779"/>
              <a:gd name="connsiteX5" fmla="*/ 1374516 w 1861854"/>
              <a:gd name="connsiteY5" fmla="*/ 238761 h 277779"/>
              <a:gd name="connsiteX6" fmla="*/ 1613277 w 1861854"/>
              <a:gd name="connsiteY6" fmla="*/ 0 h 277779"/>
              <a:gd name="connsiteX7" fmla="*/ 1861854 w 1861854"/>
              <a:gd name="connsiteY7" fmla="*/ 248577 h 277779"/>
              <a:gd name="connsiteX8" fmla="*/ 1842470 w 1861854"/>
              <a:gd name="connsiteY8" fmla="*/ 268208 h 277779"/>
              <a:gd name="connsiteX9" fmla="*/ 1613277 w 1861854"/>
              <a:gd name="connsiteY9" fmla="*/ 39017 h 277779"/>
              <a:gd name="connsiteX10" fmla="*/ 1374516 w 1861854"/>
              <a:gd name="connsiteY10" fmla="*/ 277779 h 277779"/>
              <a:gd name="connsiteX11" fmla="*/ 1135754 w 1861854"/>
              <a:gd name="connsiteY11" fmla="*/ 39017 h 277779"/>
              <a:gd name="connsiteX12" fmla="*/ 896745 w 1861854"/>
              <a:gd name="connsiteY12" fmla="*/ 277779 h 277779"/>
              <a:gd name="connsiteX13" fmla="*/ 657984 w 1861854"/>
              <a:gd name="connsiteY13" fmla="*/ 39017 h 277779"/>
              <a:gd name="connsiteX14" fmla="*/ 419222 w 1861854"/>
              <a:gd name="connsiteY14" fmla="*/ 277779 h 277779"/>
              <a:gd name="connsiteX15" fmla="*/ 180458 w 1861854"/>
              <a:gd name="connsiteY15" fmla="*/ 39017 h 277779"/>
              <a:gd name="connsiteX16" fmla="*/ 0 w 1861854"/>
              <a:gd name="connsiteY16" fmla="*/ 219475 h 277779"/>
              <a:gd name="connsiteX17" fmla="*/ 0 w 1861854"/>
              <a:gd name="connsiteY17" fmla="*/ 180458 h 2777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861854" h="277779">
                <a:moveTo>
                  <a:pt x="180458" y="0"/>
                </a:moveTo>
                <a:lnTo>
                  <a:pt x="419222" y="238761"/>
                </a:lnTo>
                <a:lnTo>
                  <a:pt x="657984" y="0"/>
                </a:lnTo>
                <a:lnTo>
                  <a:pt x="896745" y="238761"/>
                </a:lnTo>
                <a:lnTo>
                  <a:pt x="1135754" y="0"/>
                </a:lnTo>
                <a:lnTo>
                  <a:pt x="1374516" y="238761"/>
                </a:lnTo>
                <a:lnTo>
                  <a:pt x="1613277" y="0"/>
                </a:lnTo>
                <a:lnTo>
                  <a:pt x="1861854" y="248577"/>
                </a:lnTo>
                <a:lnTo>
                  <a:pt x="1842470" y="268208"/>
                </a:lnTo>
                <a:lnTo>
                  <a:pt x="1613277" y="39017"/>
                </a:lnTo>
                <a:lnTo>
                  <a:pt x="1374516" y="277779"/>
                </a:lnTo>
                <a:lnTo>
                  <a:pt x="1135754" y="39017"/>
                </a:lnTo>
                <a:lnTo>
                  <a:pt x="896745" y="277779"/>
                </a:lnTo>
                <a:lnTo>
                  <a:pt x="657984" y="39017"/>
                </a:lnTo>
                <a:lnTo>
                  <a:pt x="419222" y="277779"/>
                </a:lnTo>
                <a:lnTo>
                  <a:pt x="180458" y="39017"/>
                </a:lnTo>
                <a:lnTo>
                  <a:pt x="0" y="219475"/>
                </a:lnTo>
                <a:lnTo>
                  <a:pt x="0" y="180458"/>
                </a:lnTo>
                <a:close/>
              </a:path>
            </a:pathLst>
          </a:custGeom>
          <a:solidFill>
            <a:srgbClr val="FFFFFF"/>
          </a:solidFill>
          <a:ln w="9525" cap="flat">
            <a:noFill/>
            <a:prstDash val="solid"/>
            <a:miter/>
          </a:ln>
        </p:spPr>
        <p:txBody>
          <a:bodyPr wrap="square" rtlCol="0" anchor="ctr">
            <a:noAutofit/>
          </a:bodyPr>
          <a:lstStyle/>
          <a:p>
            <a:pPr defTabSz="685800">
              <a:buClrTx/>
            </a:pPr>
            <a:endParaRPr lang="en-US" sz="1350" kern="1200">
              <a:latin typeface="Avenir Next LT Pro"/>
              <a:ea typeface="+mn-ea"/>
              <a:cs typeface="+mn-cs"/>
            </a:endParaRPr>
          </a:p>
        </p:txBody>
      </p:sp>
      <p:sp>
        <p:nvSpPr>
          <p:cNvPr id="42" name="Freeform: Shape 18">
            <a:extLst>
              <a:ext uri="{FF2B5EF4-FFF2-40B4-BE49-F238E27FC236}">
                <a16:creationId xmlns:a16="http://schemas.microsoft.com/office/drawing/2014/main" id="{572EB308-9A4E-4332-A908-22F2978D754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515177"/>
            <a:ext cx="1396391" cy="208334"/>
          </a:xfrm>
          <a:custGeom>
            <a:avLst/>
            <a:gdLst>
              <a:gd name="connsiteX0" fmla="*/ 180458 w 1861854"/>
              <a:gd name="connsiteY0" fmla="*/ 0 h 277779"/>
              <a:gd name="connsiteX1" fmla="*/ 419222 w 1861854"/>
              <a:gd name="connsiteY1" fmla="*/ 238761 h 277779"/>
              <a:gd name="connsiteX2" fmla="*/ 657984 w 1861854"/>
              <a:gd name="connsiteY2" fmla="*/ 0 h 277779"/>
              <a:gd name="connsiteX3" fmla="*/ 896745 w 1861854"/>
              <a:gd name="connsiteY3" fmla="*/ 238761 h 277779"/>
              <a:gd name="connsiteX4" fmla="*/ 1135754 w 1861854"/>
              <a:gd name="connsiteY4" fmla="*/ 0 h 277779"/>
              <a:gd name="connsiteX5" fmla="*/ 1374516 w 1861854"/>
              <a:gd name="connsiteY5" fmla="*/ 238761 h 277779"/>
              <a:gd name="connsiteX6" fmla="*/ 1613277 w 1861854"/>
              <a:gd name="connsiteY6" fmla="*/ 0 h 277779"/>
              <a:gd name="connsiteX7" fmla="*/ 1861854 w 1861854"/>
              <a:gd name="connsiteY7" fmla="*/ 248577 h 277779"/>
              <a:gd name="connsiteX8" fmla="*/ 1842470 w 1861854"/>
              <a:gd name="connsiteY8" fmla="*/ 268208 h 277779"/>
              <a:gd name="connsiteX9" fmla="*/ 1613277 w 1861854"/>
              <a:gd name="connsiteY9" fmla="*/ 39017 h 277779"/>
              <a:gd name="connsiteX10" fmla="*/ 1374516 w 1861854"/>
              <a:gd name="connsiteY10" fmla="*/ 277779 h 277779"/>
              <a:gd name="connsiteX11" fmla="*/ 1135754 w 1861854"/>
              <a:gd name="connsiteY11" fmla="*/ 39017 h 277779"/>
              <a:gd name="connsiteX12" fmla="*/ 896745 w 1861854"/>
              <a:gd name="connsiteY12" fmla="*/ 277779 h 277779"/>
              <a:gd name="connsiteX13" fmla="*/ 657984 w 1861854"/>
              <a:gd name="connsiteY13" fmla="*/ 39017 h 277779"/>
              <a:gd name="connsiteX14" fmla="*/ 419222 w 1861854"/>
              <a:gd name="connsiteY14" fmla="*/ 277779 h 277779"/>
              <a:gd name="connsiteX15" fmla="*/ 180458 w 1861854"/>
              <a:gd name="connsiteY15" fmla="*/ 39017 h 277779"/>
              <a:gd name="connsiteX16" fmla="*/ 0 w 1861854"/>
              <a:gd name="connsiteY16" fmla="*/ 219475 h 277779"/>
              <a:gd name="connsiteX17" fmla="*/ 0 w 1861854"/>
              <a:gd name="connsiteY17" fmla="*/ 180458 h 2777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861854" h="277779">
                <a:moveTo>
                  <a:pt x="180458" y="0"/>
                </a:moveTo>
                <a:lnTo>
                  <a:pt x="419222" y="238761"/>
                </a:lnTo>
                <a:lnTo>
                  <a:pt x="657984" y="0"/>
                </a:lnTo>
                <a:lnTo>
                  <a:pt x="896745" y="238761"/>
                </a:lnTo>
                <a:lnTo>
                  <a:pt x="1135754" y="0"/>
                </a:lnTo>
                <a:lnTo>
                  <a:pt x="1374516" y="238761"/>
                </a:lnTo>
                <a:lnTo>
                  <a:pt x="1613277" y="0"/>
                </a:lnTo>
                <a:lnTo>
                  <a:pt x="1861854" y="248577"/>
                </a:lnTo>
                <a:lnTo>
                  <a:pt x="1842470" y="268208"/>
                </a:lnTo>
                <a:lnTo>
                  <a:pt x="1613277" y="39017"/>
                </a:lnTo>
                <a:lnTo>
                  <a:pt x="1374516" y="277779"/>
                </a:lnTo>
                <a:lnTo>
                  <a:pt x="1135754" y="39017"/>
                </a:lnTo>
                <a:lnTo>
                  <a:pt x="896745" y="277779"/>
                </a:lnTo>
                <a:lnTo>
                  <a:pt x="657984" y="39017"/>
                </a:lnTo>
                <a:lnTo>
                  <a:pt x="419222" y="277779"/>
                </a:lnTo>
                <a:lnTo>
                  <a:pt x="180458" y="39017"/>
                </a:lnTo>
                <a:lnTo>
                  <a:pt x="0" y="219475"/>
                </a:lnTo>
                <a:lnTo>
                  <a:pt x="0" y="180458"/>
                </a:lnTo>
                <a:close/>
              </a:path>
            </a:pathLst>
          </a:custGeom>
          <a:solidFill>
            <a:schemeClr val="tx1"/>
          </a:solidFill>
          <a:ln w="9525" cap="flat">
            <a:noFill/>
            <a:prstDash val="solid"/>
            <a:miter/>
          </a:ln>
        </p:spPr>
        <p:txBody>
          <a:bodyPr wrap="square" rtlCol="0" anchor="ctr">
            <a:noAutofit/>
          </a:bodyPr>
          <a:lstStyle/>
          <a:p>
            <a:pPr defTabSz="685800">
              <a:buClrTx/>
            </a:pPr>
            <a:endParaRPr lang="en-US" sz="1350" kern="1200">
              <a:latin typeface="Avenir Next LT Pro"/>
              <a:ea typeface="+mn-ea"/>
              <a:cs typeface="+mn-cs"/>
            </a:endParaRPr>
          </a:p>
        </p:txBody>
      </p:sp>
      <p:grpSp>
        <p:nvGrpSpPr>
          <p:cNvPr id="43" name="Group 20">
            <a:extLst>
              <a:ext uri="{FF2B5EF4-FFF2-40B4-BE49-F238E27FC236}">
                <a16:creationId xmlns:a16="http://schemas.microsoft.com/office/drawing/2014/main" id="{BB7A900B-006E-46F4-831E-5AABAEE45EE1}"/>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423369" y="827922"/>
            <a:ext cx="3724401" cy="3448873"/>
            <a:chOff x="1674895" y="1345036"/>
            <a:chExt cx="5428610" cy="4210939"/>
          </a:xfrm>
        </p:grpSpPr>
        <p:sp>
          <p:nvSpPr>
            <p:cNvPr id="22" name="Rectangle 21">
              <a:extLst>
                <a:ext uri="{FF2B5EF4-FFF2-40B4-BE49-F238E27FC236}">
                  <a16:creationId xmlns:a16="http://schemas.microsoft.com/office/drawing/2014/main" id="{2C1D3151-5F97-4860-B56C-C98BD62CC25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674895" y="1345036"/>
              <a:ext cx="5428610" cy="4210939"/>
            </a:xfrm>
            <a:prstGeom prst="rect">
              <a:avLst/>
            </a:prstGeom>
            <a:solidFill>
              <a:srgbClr val="FFFFFF"/>
            </a:solidFill>
            <a:ln w="28575">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buClrTx/>
              </a:pPr>
              <a:endParaRPr lang="en-US" sz="1350" kern="1200">
                <a:solidFill>
                  <a:srgbClr val="FFFFFF"/>
                </a:solidFill>
                <a:latin typeface="Avenir Next LT Pro"/>
              </a:endParaRPr>
            </a:p>
          </p:txBody>
        </p:sp>
        <p:sp>
          <p:nvSpPr>
            <p:cNvPr id="23" name="Rectangle 22">
              <a:extLst>
                <a:ext uri="{FF2B5EF4-FFF2-40B4-BE49-F238E27FC236}">
                  <a16:creationId xmlns:a16="http://schemas.microsoft.com/office/drawing/2014/main" id="{DAD33695-C117-4AEE-9AF5-65F13C6CC39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674895" y="1345036"/>
              <a:ext cx="5428610" cy="4210939"/>
            </a:xfrm>
            <a:prstGeom prst="rect">
              <a:avLst/>
            </a:prstGeom>
            <a:solidFill>
              <a:schemeClr val="accent3">
                <a:alpha val="20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buClrTx/>
              </a:pPr>
              <a:endParaRPr lang="en-US" sz="1350" kern="1200">
                <a:solidFill>
                  <a:srgbClr val="FFFFFF"/>
                </a:solidFill>
                <a:latin typeface="Avenir Next LT Pro"/>
              </a:endParaRPr>
            </a:p>
          </p:txBody>
        </p:sp>
      </p:grpSp>
      <p:sp useBgFill="1">
        <p:nvSpPr>
          <p:cNvPr id="44" name="Rectangle 24">
            <a:extLst>
              <a:ext uri="{FF2B5EF4-FFF2-40B4-BE49-F238E27FC236}">
                <a16:creationId xmlns:a16="http://schemas.microsoft.com/office/drawing/2014/main" id="{90A7F83A-9728-4030-8E45-9ECF1ABCCC1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15529" y="805336"/>
            <a:ext cx="3645192" cy="3396950"/>
          </a:xfrm>
          <a:prstGeom prst="rect">
            <a:avLst/>
          </a:prstGeom>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buClrTx/>
            </a:pPr>
            <a:endParaRPr lang="en-US" sz="1350" kern="1200">
              <a:solidFill>
                <a:srgbClr val="FFFFFF"/>
              </a:solidFill>
              <a:latin typeface="Avenir Next LT Pro"/>
            </a:endParaRPr>
          </a:p>
        </p:txBody>
      </p:sp>
      <p:sp>
        <p:nvSpPr>
          <p:cNvPr id="2" name="Title 1">
            <a:extLst>
              <a:ext uri="{FF2B5EF4-FFF2-40B4-BE49-F238E27FC236}">
                <a16:creationId xmlns:a16="http://schemas.microsoft.com/office/drawing/2014/main" id="{03F0A47E-0051-1A4F-E00A-29EE4FC43E03}"/>
              </a:ext>
            </a:extLst>
          </p:cNvPr>
          <p:cNvSpPr>
            <a:spLocks noGrp="1"/>
          </p:cNvSpPr>
          <p:nvPr>
            <p:ph type="ctrTitle"/>
          </p:nvPr>
        </p:nvSpPr>
        <p:spPr>
          <a:xfrm>
            <a:off x="664369" y="1405558"/>
            <a:ext cx="3243482" cy="1383210"/>
          </a:xfrm>
        </p:spPr>
        <p:txBody>
          <a:bodyPr>
            <a:normAutofit/>
          </a:bodyPr>
          <a:lstStyle/>
          <a:p>
            <a:r>
              <a:rPr lang="en-US" sz="2700" err="1">
                <a:ea typeface="Source Sans Pro SemiBold"/>
              </a:rPr>
              <a:t>CUrrents</a:t>
            </a:r>
            <a:r>
              <a:rPr lang="en-US" sz="2700">
                <a:ea typeface="Source Sans Pro SemiBold"/>
              </a:rPr>
              <a:t> of Change</a:t>
            </a:r>
            <a:endParaRPr lang="en-US" sz="2700"/>
          </a:p>
        </p:txBody>
      </p:sp>
      <p:sp>
        <p:nvSpPr>
          <p:cNvPr id="3" name="Subtitle 2">
            <a:extLst>
              <a:ext uri="{FF2B5EF4-FFF2-40B4-BE49-F238E27FC236}">
                <a16:creationId xmlns:a16="http://schemas.microsoft.com/office/drawing/2014/main" id="{467361E7-3014-86AE-C237-4BE78349837B}"/>
              </a:ext>
            </a:extLst>
          </p:cNvPr>
          <p:cNvSpPr>
            <a:spLocks noGrp="1"/>
          </p:cNvSpPr>
          <p:nvPr>
            <p:ph type="subTitle" idx="1"/>
          </p:nvPr>
        </p:nvSpPr>
        <p:spPr>
          <a:xfrm>
            <a:off x="628650" y="3215012"/>
            <a:ext cx="3243482" cy="899544"/>
          </a:xfrm>
        </p:spPr>
        <p:txBody>
          <a:bodyPr vert="horz" lIns="68580" tIns="34290" rIns="68580" bIns="34290" rtlCol="0" anchor="t">
            <a:normAutofit/>
          </a:bodyPr>
          <a:lstStyle/>
          <a:p>
            <a:pPr>
              <a:lnSpc>
                <a:spcPct val="90000"/>
              </a:lnSpc>
            </a:pPr>
            <a:r>
              <a:rPr lang="en-GB">
                <a:ea typeface="+mn-lt"/>
                <a:cs typeface="+mn-lt"/>
              </a:rPr>
              <a:t>HUJMA CHOWDHURY </a:t>
            </a:r>
            <a:endParaRPr lang="en-US">
              <a:ea typeface="+mn-lt"/>
              <a:cs typeface="+mn-lt"/>
            </a:endParaRPr>
          </a:p>
          <a:p>
            <a:pPr>
              <a:lnSpc>
                <a:spcPct val="90000"/>
              </a:lnSpc>
            </a:pPr>
            <a:r>
              <a:rPr lang="en-GB">
                <a:ea typeface="+mn-lt"/>
                <a:cs typeface="+mn-lt"/>
              </a:rPr>
              <a:t>KARINA ESPINOSA</a:t>
            </a:r>
            <a:endParaRPr lang="en-GB"/>
          </a:p>
        </p:txBody>
      </p:sp>
      <p:sp>
        <p:nvSpPr>
          <p:cNvPr id="45" name="Oval 26">
            <a:extLst>
              <a:ext uri="{FF2B5EF4-FFF2-40B4-BE49-F238E27FC236}">
                <a16:creationId xmlns:a16="http://schemas.microsoft.com/office/drawing/2014/main" id="{4D1A5E71-B6B6-486A-8CDC-C7ABD9B903F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75726" y="3545475"/>
            <a:ext cx="239956" cy="239956"/>
          </a:xfrm>
          <a:prstGeom prst="ellipse">
            <a:avLst/>
          </a:prstGeom>
          <a:solidFill>
            <a:srgbClr val="FFFFFF"/>
          </a:solidFill>
          <a:ln w="2857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defTabSz="685800">
              <a:buClrTx/>
            </a:pPr>
            <a:endParaRPr lang="en-US" sz="1350" kern="1200">
              <a:solidFill>
                <a:srgbClr val="FFFFFF"/>
              </a:solidFill>
              <a:latin typeface="Avenir Next LT Pro"/>
            </a:endParaRPr>
          </a:p>
        </p:txBody>
      </p:sp>
      <p:sp>
        <p:nvSpPr>
          <p:cNvPr id="46" name="Oval 28">
            <a:extLst>
              <a:ext uri="{FF2B5EF4-FFF2-40B4-BE49-F238E27FC236}">
                <a16:creationId xmlns:a16="http://schemas.microsoft.com/office/drawing/2014/main" id="{8E44D629-6B8E-4D88-A77E-149C0ED0349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75726" y="3545475"/>
            <a:ext cx="239956" cy="239956"/>
          </a:xfrm>
          <a:prstGeom prst="ellipse">
            <a:avLst/>
          </a:prstGeom>
          <a:solidFill>
            <a:schemeClr val="accent1">
              <a:alpha val="20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defTabSz="685800">
              <a:buClrTx/>
            </a:pPr>
            <a:endParaRPr lang="en-US" sz="1350" kern="1200">
              <a:solidFill>
                <a:srgbClr val="FFFFFF"/>
              </a:solidFill>
              <a:latin typeface="Avenir Next LT Pro"/>
            </a:endParaRPr>
          </a:p>
        </p:txBody>
      </p:sp>
    </p:spTree>
    <p:extLst>
      <p:ext uri="{BB962C8B-B14F-4D97-AF65-F5344CB8AC3E}">
        <p14:creationId xmlns:p14="http://schemas.microsoft.com/office/powerpoint/2010/main" val="1568524389"/>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45" name="Rectangle 7">
            <a:extLst>
              <a:ext uri="{FF2B5EF4-FFF2-40B4-BE49-F238E27FC236}">
                <a16:creationId xmlns:a16="http://schemas.microsoft.com/office/drawing/2014/main" id="{5A0118C5-4F8D-4CF4-BADD-53FEACC6C42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51435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buClrTx/>
            </a:pPr>
            <a:endParaRPr lang="en-US" sz="1350" kern="1200">
              <a:solidFill>
                <a:srgbClr val="FFFFFF"/>
              </a:solidFill>
              <a:latin typeface="Avenir Next LT Pro"/>
            </a:endParaRPr>
          </a:p>
        </p:txBody>
      </p:sp>
      <p:grpSp>
        <p:nvGrpSpPr>
          <p:cNvPr id="10" name="Group 9">
            <a:extLst>
              <a:ext uri="{FF2B5EF4-FFF2-40B4-BE49-F238E27FC236}">
                <a16:creationId xmlns:a16="http://schemas.microsoft.com/office/drawing/2014/main" id="{B8CB1D39-68D4-4372-BF3B-2A33A7495E2B}"/>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283420"/>
            <a:ext cx="1396391" cy="538136"/>
            <a:chOff x="0" y="377893"/>
            <a:chExt cx="1861854" cy="717514"/>
          </a:xfrm>
          <a:solidFill>
            <a:schemeClr val="tx1"/>
          </a:solidFill>
        </p:grpSpPr>
        <p:sp>
          <p:nvSpPr>
            <p:cNvPr id="11" name="Freeform: Shape 10">
              <a:extLst>
                <a:ext uri="{FF2B5EF4-FFF2-40B4-BE49-F238E27FC236}">
                  <a16:creationId xmlns:a16="http://schemas.microsoft.com/office/drawing/2014/main" id="{C5A741B9-65EC-4C5B-9FE0-4A18575771A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377893"/>
              <a:ext cx="1861854" cy="277779"/>
            </a:xfrm>
            <a:custGeom>
              <a:avLst/>
              <a:gdLst>
                <a:gd name="connsiteX0" fmla="*/ 180458 w 1861854"/>
                <a:gd name="connsiteY0" fmla="*/ 0 h 277779"/>
                <a:gd name="connsiteX1" fmla="*/ 419222 w 1861854"/>
                <a:gd name="connsiteY1" fmla="*/ 238761 h 277779"/>
                <a:gd name="connsiteX2" fmla="*/ 657984 w 1861854"/>
                <a:gd name="connsiteY2" fmla="*/ 0 h 277779"/>
                <a:gd name="connsiteX3" fmla="*/ 896745 w 1861854"/>
                <a:gd name="connsiteY3" fmla="*/ 238761 h 277779"/>
                <a:gd name="connsiteX4" fmla="*/ 1135754 w 1861854"/>
                <a:gd name="connsiteY4" fmla="*/ 0 h 277779"/>
                <a:gd name="connsiteX5" fmla="*/ 1374516 w 1861854"/>
                <a:gd name="connsiteY5" fmla="*/ 238761 h 277779"/>
                <a:gd name="connsiteX6" fmla="*/ 1613277 w 1861854"/>
                <a:gd name="connsiteY6" fmla="*/ 0 h 277779"/>
                <a:gd name="connsiteX7" fmla="*/ 1861854 w 1861854"/>
                <a:gd name="connsiteY7" fmla="*/ 248577 h 277779"/>
                <a:gd name="connsiteX8" fmla="*/ 1842470 w 1861854"/>
                <a:gd name="connsiteY8" fmla="*/ 267963 h 277779"/>
                <a:gd name="connsiteX9" fmla="*/ 1613277 w 1861854"/>
                <a:gd name="connsiteY9" fmla="*/ 39017 h 277779"/>
                <a:gd name="connsiteX10" fmla="*/ 1374516 w 1861854"/>
                <a:gd name="connsiteY10" fmla="*/ 277779 h 277779"/>
                <a:gd name="connsiteX11" fmla="*/ 1135754 w 1861854"/>
                <a:gd name="connsiteY11" fmla="*/ 39017 h 277779"/>
                <a:gd name="connsiteX12" fmla="*/ 896745 w 1861854"/>
                <a:gd name="connsiteY12" fmla="*/ 277779 h 277779"/>
                <a:gd name="connsiteX13" fmla="*/ 657984 w 1861854"/>
                <a:gd name="connsiteY13" fmla="*/ 39017 h 277779"/>
                <a:gd name="connsiteX14" fmla="*/ 419222 w 1861854"/>
                <a:gd name="connsiteY14" fmla="*/ 277779 h 277779"/>
                <a:gd name="connsiteX15" fmla="*/ 180458 w 1861854"/>
                <a:gd name="connsiteY15" fmla="*/ 39017 h 277779"/>
                <a:gd name="connsiteX16" fmla="*/ 0 w 1861854"/>
                <a:gd name="connsiteY16" fmla="*/ 219283 h 277779"/>
                <a:gd name="connsiteX17" fmla="*/ 0 w 1861854"/>
                <a:gd name="connsiteY17" fmla="*/ 180458 h 2777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861854" h="277779">
                  <a:moveTo>
                    <a:pt x="180458" y="0"/>
                  </a:moveTo>
                  <a:lnTo>
                    <a:pt x="419222" y="238761"/>
                  </a:lnTo>
                  <a:lnTo>
                    <a:pt x="657984" y="0"/>
                  </a:lnTo>
                  <a:lnTo>
                    <a:pt x="896745" y="238761"/>
                  </a:lnTo>
                  <a:lnTo>
                    <a:pt x="1135754" y="0"/>
                  </a:lnTo>
                  <a:lnTo>
                    <a:pt x="1374516" y="238761"/>
                  </a:lnTo>
                  <a:lnTo>
                    <a:pt x="1613277" y="0"/>
                  </a:lnTo>
                  <a:lnTo>
                    <a:pt x="1861854" y="248577"/>
                  </a:lnTo>
                  <a:lnTo>
                    <a:pt x="1842470" y="267963"/>
                  </a:lnTo>
                  <a:lnTo>
                    <a:pt x="1613277" y="39017"/>
                  </a:lnTo>
                  <a:lnTo>
                    <a:pt x="1374516" y="277779"/>
                  </a:lnTo>
                  <a:lnTo>
                    <a:pt x="1135754" y="39017"/>
                  </a:lnTo>
                  <a:lnTo>
                    <a:pt x="896745" y="277779"/>
                  </a:lnTo>
                  <a:lnTo>
                    <a:pt x="657984" y="39017"/>
                  </a:lnTo>
                  <a:lnTo>
                    <a:pt x="419222" y="277779"/>
                  </a:lnTo>
                  <a:lnTo>
                    <a:pt x="180458" y="39017"/>
                  </a:lnTo>
                  <a:lnTo>
                    <a:pt x="0" y="219283"/>
                  </a:lnTo>
                  <a:lnTo>
                    <a:pt x="0" y="180458"/>
                  </a:lnTo>
                  <a:close/>
                </a:path>
              </a:pathLst>
            </a:custGeom>
            <a:grpFill/>
            <a:ln w="9525" cap="flat">
              <a:noFill/>
              <a:prstDash val="solid"/>
              <a:miter/>
            </a:ln>
          </p:spPr>
          <p:txBody>
            <a:bodyPr wrap="square" rtlCol="0" anchor="ctr">
              <a:noAutofit/>
            </a:bodyPr>
            <a:lstStyle/>
            <a:p>
              <a:pPr defTabSz="685800">
                <a:buClrTx/>
              </a:pPr>
              <a:endParaRPr lang="en-US" sz="1350" kern="1200">
                <a:latin typeface="Avenir Next LT Pro"/>
                <a:ea typeface="+mn-ea"/>
                <a:cs typeface="+mn-cs"/>
              </a:endParaRPr>
            </a:p>
          </p:txBody>
        </p:sp>
        <p:sp>
          <p:nvSpPr>
            <p:cNvPr id="12" name="Freeform: Shape 11">
              <a:extLst>
                <a:ext uri="{FF2B5EF4-FFF2-40B4-BE49-F238E27FC236}">
                  <a16:creationId xmlns:a16="http://schemas.microsoft.com/office/drawing/2014/main" id="{C0BB4301-41FA-4453-956F-A11CC664B68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817628"/>
              <a:ext cx="1861854" cy="277779"/>
            </a:xfrm>
            <a:custGeom>
              <a:avLst/>
              <a:gdLst>
                <a:gd name="connsiteX0" fmla="*/ 180458 w 1861854"/>
                <a:gd name="connsiteY0" fmla="*/ 0 h 277779"/>
                <a:gd name="connsiteX1" fmla="*/ 419222 w 1861854"/>
                <a:gd name="connsiteY1" fmla="*/ 238761 h 277779"/>
                <a:gd name="connsiteX2" fmla="*/ 657984 w 1861854"/>
                <a:gd name="connsiteY2" fmla="*/ 0 h 277779"/>
                <a:gd name="connsiteX3" fmla="*/ 896745 w 1861854"/>
                <a:gd name="connsiteY3" fmla="*/ 238761 h 277779"/>
                <a:gd name="connsiteX4" fmla="*/ 1135754 w 1861854"/>
                <a:gd name="connsiteY4" fmla="*/ 0 h 277779"/>
                <a:gd name="connsiteX5" fmla="*/ 1374516 w 1861854"/>
                <a:gd name="connsiteY5" fmla="*/ 238761 h 277779"/>
                <a:gd name="connsiteX6" fmla="*/ 1613277 w 1861854"/>
                <a:gd name="connsiteY6" fmla="*/ 0 h 277779"/>
                <a:gd name="connsiteX7" fmla="*/ 1861854 w 1861854"/>
                <a:gd name="connsiteY7" fmla="*/ 248577 h 277779"/>
                <a:gd name="connsiteX8" fmla="*/ 1842470 w 1861854"/>
                <a:gd name="connsiteY8" fmla="*/ 268208 h 277779"/>
                <a:gd name="connsiteX9" fmla="*/ 1613277 w 1861854"/>
                <a:gd name="connsiteY9" fmla="*/ 39017 h 277779"/>
                <a:gd name="connsiteX10" fmla="*/ 1374516 w 1861854"/>
                <a:gd name="connsiteY10" fmla="*/ 277779 h 277779"/>
                <a:gd name="connsiteX11" fmla="*/ 1135754 w 1861854"/>
                <a:gd name="connsiteY11" fmla="*/ 39017 h 277779"/>
                <a:gd name="connsiteX12" fmla="*/ 896745 w 1861854"/>
                <a:gd name="connsiteY12" fmla="*/ 277779 h 277779"/>
                <a:gd name="connsiteX13" fmla="*/ 657984 w 1861854"/>
                <a:gd name="connsiteY13" fmla="*/ 39017 h 277779"/>
                <a:gd name="connsiteX14" fmla="*/ 419222 w 1861854"/>
                <a:gd name="connsiteY14" fmla="*/ 277779 h 277779"/>
                <a:gd name="connsiteX15" fmla="*/ 180458 w 1861854"/>
                <a:gd name="connsiteY15" fmla="*/ 39017 h 277779"/>
                <a:gd name="connsiteX16" fmla="*/ 0 w 1861854"/>
                <a:gd name="connsiteY16" fmla="*/ 219475 h 277779"/>
                <a:gd name="connsiteX17" fmla="*/ 0 w 1861854"/>
                <a:gd name="connsiteY17" fmla="*/ 180458 h 2777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861854" h="277779">
                  <a:moveTo>
                    <a:pt x="180458" y="0"/>
                  </a:moveTo>
                  <a:lnTo>
                    <a:pt x="419222" y="238761"/>
                  </a:lnTo>
                  <a:lnTo>
                    <a:pt x="657984" y="0"/>
                  </a:lnTo>
                  <a:lnTo>
                    <a:pt x="896745" y="238761"/>
                  </a:lnTo>
                  <a:lnTo>
                    <a:pt x="1135754" y="0"/>
                  </a:lnTo>
                  <a:lnTo>
                    <a:pt x="1374516" y="238761"/>
                  </a:lnTo>
                  <a:lnTo>
                    <a:pt x="1613277" y="0"/>
                  </a:lnTo>
                  <a:lnTo>
                    <a:pt x="1861854" y="248577"/>
                  </a:lnTo>
                  <a:lnTo>
                    <a:pt x="1842470" y="268208"/>
                  </a:lnTo>
                  <a:lnTo>
                    <a:pt x="1613277" y="39017"/>
                  </a:lnTo>
                  <a:lnTo>
                    <a:pt x="1374516" y="277779"/>
                  </a:lnTo>
                  <a:lnTo>
                    <a:pt x="1135754" y="39017"/>
                  </a:lnTo>
                  <a:lnTo>
                    <a:pt x="896745" y="277779"/>
                  </a:lnTo>
                  <a:lnTo>
                    <a:pt x="657984" y="39017"/>
                  </a:lnTo>
                  <a:lnTo>
                    <a:pt x="419222" y="277779"/>
                  </a:lnTo>
                  <a:lnTo>
                    <a:pt x="180458" y="39017"/>
                  </a:lnTo>
                  <a:lnTo>
                    <a:pt x="0" y="219475"/>
                  </a:lnTo>
                  <a:lnTo>
                    <a:pt x="0" y="180458"/>
                  </a:lnTo>
                  <a:close/>
                </a:path>
              </a:pathLst>
            </a:custGeom>
            <a:grpFill/>
            <a:ln w="9525" cap="flat">
              <a:noFill/>
              <a:prstDash val="solid"/>
              <a:miter/>
            </a:ln>
          </p:spPr>
          <p:txBody>
            <a:bodyPr wrap="square" rtlCol="0" anchor="ctr">
              <a:noAutofit/>
            </a:bodyPr>
            <a:lstStyle/>
            <a:p>
              <a:pPr defTabSz="685800">
                <a:buClrTx/>
              </a:pPr>
              <a:endParaRPr lang="en-US" sz="1350" kern="1200">
                <a:latin typeface="Avenir Next LT Pro"/>
                <a:ea typeface="+mn-ea"/>
                <a:cs typeface="+mn-cs"/>
              </a:endParaRPr>
            </a:p>
          </p:txBody>
        </p:sp>
      </p:grpSp>
      <p:sp>
        <p:nvSpPr>
          <p:cNvPr id="14" name="Rectangle 13">
            <a:extLst>
              <a:ext uri="{FF2B5EF4-FFF2-40B4-BE49-F238E27FC236}">
                <a16:creationId xmlns:a16="http://schemas.microsoft.com/office/drawing/2014/main" id="{E0E9B1DB-5C91-41C9-8C0D-C2CD3D570C4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31157" y="948601"/>
            <a:ext cx="3669162" cy="3383813"/>
          </a:xfrm>
          <a:prstGeom prst="rect">
            <a:avLst/>
          </a:prstGeom>
          <a:solidFill>
            <a:srgbClr val="FFFFFF"/>
          </a:solidFill>
          <a:ln w="28575">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buClrTx/>
            </a:pPr>
            <a:endParaRPr lang="en-US" sz="1350" kern="1200">
              <a:solidFill>
                <a:srgbClr val="FFFFFF"/>
              </a:solidFill>
              <a:latin typeface="Avenir Next LT Pro"/>
            </a:endParaRPr>
          </a:p>
        </p:txBody>
      </p:sp>
      <p:sp>
        <p:nvSpPr>
          <p:cNvPr id="16" name="Rectangle 15">
            <a:extLst>
              <a:ext uri="{FF2B5EF4-FFF2-40B4-BE49-F238E27FC236}">
                <a16:creationId xmlns:a16="http://schemas.microsoft.com/office/drawing/2014/main" id="{402224B8-FCE1-4A12-84A7-B674B2B9EF8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31157" y="948601"/>
            <a:ext cx="3669162" cy="3383813"/>
          </a:xfrm>
          <a:prstGeom prst="rect">
            <a:avLst/>
          </a:prstGeom>
          <a:solidFill>
            <a:schemeClr val="accent3">
              <a:alpha val="20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buClrTx/>
            </a:pPr>
            <a:endParaRPr lang="en-US" sz="1350" kern="1200">
              <a:solidFill>
                <a:srgbClr val="FFFFFF"/>
              </a:solidFill>
              <a:latin typeface="Avenir Next LT Pro"/>
            </a:endParaRPr>
          </a:p>
        </p:txBody>
      </p:sp>
      <p:sp useBgFill="1">
        <p:nvSpPr>
          <p:cNvPr id="18" name="Rectangle 17">
            <a:extLst>
              <a:ext uri="{FF2B5EF4-FFF2-40B4-BE49-F238E27FC236}">
                <a16:creationId xmlns:a16="http://schemas.microsoft.com/office/drawing/2014/main" id="{41E366A2-885B-4E10-A479-4A650E4C6EB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54969" y="879844"/>
            <a:ext cx="3669162" cy="3383813"/>
          </a:xfrm>
          <a:prstGeom prst="rect">
            <a:avLst/>
          </a:prstGeom>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buClrTx/>
            </a:pPr>
            <a:endParaRPr lang="en-US" sz="1350" kern="1200">
              <a:solidFill>
                <a:srgbClr val="FFFFFF"/>
              </a:solidFill>
              <a:latin typeface="Avenir Next LT Pro"/>
            </a:endParaRPr>
          </a:p>
        </p:txBody>
      </p:sp>
      <p:sp>
        <p:nvSpPr>
          <p:cNvPr id="2" name="Title 1">
            <a:extLst>
              <a:ext uri="{FF2B5EF4-FFF2-40B4-BE49-F238E27FC236}">
                <a16:creationId xmlns:a16="http://schemas.microsoft.com/office/drawing/2014/main" id="{DABBC086-1E7D-CF57-C049-3FBF60AA62E0}"/>
              </a:ext>
            </a:extLst>
          </p:cNvPr>
          <p:cNvSpPr>
            <a:spLocks noGrp="1"/>
          </p:cNvSpPr>
          <p:nvPr>
            <p:ph type="title"/>
          </p:nvPr>
        </p:nvSpPr>
        <p:spPr>
          <a:xfrm>
            <a:off x="826776" y="941457"/>
            <a:ext cx="3085928" cy="3100847"/>
          </a:xfrm>
        </p:spPr>
        <p:txBody>
          <a:bodyPr>
            <a:normAutofit/>
          </a:bodyPr>
          <a:lstStyle/>
          <a:p>
            <a:pPr algn="ctr"/>
            <a:r>
              <a:rPr lang="en-GB" sz="1500"/>
              <a:t>No one cared about copyright. </a:t>
            </a:r>
          </a:p>
        </p:txBody>
      </p:sp>
      <p:sp>
        <p:nvSpPr>
          <p:cNvPr id="20" name="Graphic 212">
            <a:extLst>
              <a:ext uri="{FF2B5EF4-FFF2-40B4-BE49-F238E27FC236}">
                <a16:creationId xmlns:a16="http://schemas.microsoft.com/office/drawing/2014/main" id="{55C61911-45B2-48BF-AC7A-1EB579B42CB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226780" y="598868"/>
            <a:ext cx="685924" cy="685924"/>
          </a:xfrm>
          <a:custGeom>
            <a:avLst/>
            <a:gdLst>
              <a:gd name="connsiteX0" fmla="*/ 403574 w 807148"/>
              <a:gd name="connsiteY0" fmla="*/ 0 h 807148"/>
              <a:gd name="connsiteX1" fmla="*/ 0 w 807148"/>
              <a:gd name="connsiteY1" fmla="*/ 403574 h 807148"/>
              <a:gd name="connsiteX2" fmla="*/ 403574 w 807148"/>
              <a:gd name="connsiteY2" fmla="*/ 807149 h 807148"/>
              <a:gd name="connsiteX3" fmla="*/ 807149 w 807148"/>
              <a:gd name="connsiteY3" fmla="*/ 403574 h 807148"/>
              <a:gd name="connsiteX4" fmla="*/ 403574 w 807148"/>
              <a:gd name="connsiteY4" fmla="*/ 0 h 807148"/>
              <a:gd name="connsiteX5" fmla="*/ 403574 w 807148"/>
              <a:gd name="connsiteY5" fmla="*/ 667988 h 807148"/>
              <a:gd name="connsiteX6" fmla="*/ 139160 w 807148"/>
              <a:gd name="connsiteY6" fmla="*/ 403574 h 807148"/>
              <a:gd name="connsiteX7" fmla="*/ 403574 w 807148"/>
              <a:gd name="connsiteY7" fmla="*/ 139160 h 807148"/>
              <a:gd name="connsiteX8" fmla="*/ 667988 w 807148"/>
              <a:gd name="connsiteY8" fmla="*/ 403574 h 807148"/>
              <a:gd name="connsiteX9" fmla="*/ 403574 w 807148"/>
              <a:gd name="connsiteY9" fmla="*/ 667988 h 807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07148" h="807148">
                <a:moveTo>
                  <a:pt x="403574" y="0"/>
                </a:moveTo>
                <a:cubicBezTo>
                  <a:pt x="180689" y="0"/>
                  <a:pt x="0" y="180689"/>
                  <a:pt x="0" y="403574"/>
                </a:cubicBezTo>
                <a:cubicBezTo>
                  <a:pt x="0" y="626459"/>
                  <a:pt x="180689" y="807149"/>
                  <a:pt x="403574" y="807149"/>
                </a:cubicBezTo>
                <a:cubicBezTo>
                  <a:pt x="626459" y="807149"/>
                  <a:pt x="807149" y="626459"/>
                  <a:pt x="807149" y="403574"/>
                </a:cubicBezTo>
                <a:cubicBezTo>
                  <a:pt x="807149" y="180689"/>
                  <a:pt x="626459" y="0"/>
                  <a:pt x="403574" y="0"/>
                </a:cubicBezTo>
                <a:close/>
                <a:moveTo>
                  <a:pt x="403574" y="667988"/>
                </a:moveTo>
                <a:cubicBezTo>
                  <a:pt x="257556" y="667988"/>
                  <a:pt x="139160" y="549593"/>
                  <a:pt x="139160" y="403574"/>
                </a:cubicBezTo>
                <a:cubicBezTo>
                  <a:pt x="139160" y="257556"/>
                  <a:pt x="257556" y="139160"/>
                  <a:pt x="403574" y="139160"/>
                </a:cubicBezTo>
                <a:cubicBezTo>
                  <a:pt x="549593" y="139160"/>
                  <a:pt x="667988" y="257556"/>
                  <a:pt x="667988" y="403574"/>
                </a:cubicBezTo>
                <a:cubicBezTo>
                  <a:pt x="667988" y="549593"/>
                  <a:pt x="549593" y="667988"/>
                  <a:pt x="403574" y="667988"/>
                </a:cubicBezTo>
                <a:close/>
              </a:path>
            </a:pathLst>
          </a:custGeom>
          <a:solidFill>
            <a:srgbClr val="FFFFFF"/>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defTabSz="685800">
              <a:buClrTx/>
            </a:pPr>
            <a:endParaRPr lang="en-US" sz="1350" kern="1200">
              <a:solidFill>
                <a:srgbClr val="FFFFFF"/>
              </a:solidFill>
              <a:latin typeface="Avenir Next LT Pro"/>
            </a:endParaRPr>
          </a:p>
        </p:txBody>
      </p:sp>
      <p:sp>
        <p:nvSpPr>
          <p:cNvPr id="22" name="Graphic 212">
            <a:extLst>
              <a:ext uri="{FF2B5EF4-FFF2-40B4-BE49-F238E27FC236}">
                <a16:creationId xmlns:a16="http://schemas.microsoft.com/office/drawing/2014/main" id="{2DE4D4CE-6DAE-4A05-BE5B-6BCE3F4EC79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226780" y="598868"/>
            <a:ext cx="685924" cy="685924"/>
          </a:xfrm>
          <a:custGeom>
            <a:avLst/>
            <a:gdLst>
              <a:gd name="connsiteX0" fmla="*/ 403574 w 807148"/>
              <a:gd name="connsiteY0" fmla="*/ 0 h 807148"/>
              <a:gd name="connsiteX1" fmla="*/ 0 w 807148"/>
              <a:gd name="connsiteY1" fmla="*/ 403574 h 807148"/>
              <a:gd name="connsiteX2" fmla="*/ 403574 w 807148"/>
              <a:gd name="connsiteY2" fmla="*/ 807149 h 807148"/>
              <a:gd name="connsiteX3" fmla="*/ 807149 w 807148"/>
              <a:gd name="connsiteY3" fmla="*/ 403574 h 807148"/>
              <a:gd name="connsiteX4" fmla="*/ 403574 w 807148"/>
              <a:gd name="connsiteY4" fmla="*/ 0 h 807148"/>
              <a:gd name="connsiteX5" fmla="*/ 403574 w 807148"/>
              <a:gd name="connsiteY5" fmla="*/ 667988 h 807148"/>
              <a:gd name="connsiteX6" fmla="*/ 139160 w 807148"/>
              <a:gd name="connsiteY6" fmla="*/ 403574 h 807148"/>
              <a:gd name="connsiteX7" fmla="*/ 403574 w 807148"/>
              <a:gd name="connsiteY7" fmla="*/ 139160 h 807148"/>
              <a:gd name="connsiteX8" fmla="*/ 667988 w 807148"/>
              <a:gd name="connsiteY8" fmla="*/ 403574 h 807148"/>
              <a:gd name="connsiteX9" fmla="*/ 403574 w 807148"/>
              <a:gd name="connsiteY9" fmla="*/ 667988 h 807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07148" h="807148">
                <a:moveTo>
                  <a:pt x="403574" y="0"/>
                </a:moveTo>
                <a:cubicBezTo>
                  <a:pt x="180689" y="0"/>
                  <a:pt x="0" y="180689"/>
                  <a:pt x="0" y="403574"/>
                </a:cubicBezTo>
                <a:cubicBezTo>
                  <a:pt x="0" y="626459"/>
                  <a:pt x="180689" y="807149"/>
                  <a:pt x="403574" y="807149"/>
                </a:cubicBezTo>
                <a:cubicBezTo>
                  <a:pt x="626459" y="807149"/>
                  <a:pt x="807149" y="626459"/>
                  <a:pt x="807149" y="403574"/>
                </a:cubicBezTo>
                <a:cubicBezTo>
                  <a:pt x="807149" y="180689"/>
                  <a:pt x="626459" y="0"/>
                  <a:pt x="403574" y="0"/>
                </a:cubicBezTo>
                <a:close/>
                <a:moveTo>
                  <a:pt x="403574" y="667988"/>
                </a:moveTo>
                <a:cubicBezTo>
                  <a:pt x="257556" y="667988"/>
                  <a:pt x="139160" y="549593"/>
                  <a:pt x="139160" y="403574"/>
                </a:cubicBezTo>
                <a:cubicBezTo>
                  <a:pt x="139160" y="257556"/>
                  <a:pt x="257556" y="139160"/>
                  <a:pt x="403574" y="139160"/>
                </a:cubicBezTo>
                <a:cubicBezTo>
                  <a:pt x="549593" y="139160"/>
                  <a:pt x="667988" y="257556"/>
                  <a:pt x="667988" y="403574"/>
                </a:cubicBezTo>
                <a:cubicBezTo>
                  <a:pt x="667988" y="549593"/>
                  <a:pt x="549593" y="667988"/>
                  <a:pt x="403574" y="667988"/>
                </a:cubicBezTo>
                <a:close/>
              </a:path>
            </a:pathLst>
          </a:custGeom>
          <a:solidFill>
            <a:schemeClr val="accent1">
              <a:alpha val="20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defTabSz="685800">
              <a:buClrTx/>
            </a:pPr>
            <a:endParaRPr lang="en-US" sz="1350" kern="1200">
              <a:solidFill>
                <a:srgbClr val="FFFFFF"/>
              </a:solidFill>
              <a:latin typeface="Avenir Next LT Pro"/>
            </a:endParaRPr>
          </a:p>
        </p:txBody>
      </p:sp>
      <p:sp>
        <p:nvSpPr>
          <p:cNvPr id="24" name="Oval 23">
            <a:extLst>
              <a:ext uri="{FF2B5EF4-FFF2-40B4-BE49-F238E27FC236}">
                <a16:creationId xmlns:a16="http://schemas.microsoft.com/office/drawing/2014/main" id="{10C23D31-5B0A-4956-A59F-A24F57D2A95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34991" y="3453571"/>
            <a:ext cx="239956" cy="239956"/>
          </a:xfrm>
          <a:prstGeom prst="ellipse">
            <a:avLst/>
          </a:prstGeom>
          <a:solidFill>
            <a:srgbClr val="FFFFFF"/>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defTabSz="685800">
              <a:buClrTx/>
            </a:pPr>
            <a:endParaRPr lang="en-US" sz="1350" kern="1200">
              <a:solidFill>
                <a:srgbClr val="FFFFFF"/>
              </a:solidFill>
              <a:latin typeface="Avenir Next LT Pro"/>
            </a:endParaRPr>
          </a:p>
        </p:txBody>
      </p:sp>
      <p:sp>
        <p:nvSpPr>
          <p:cNvPr id="26" name="Oval 25">
            <a:extLst>
              <a:ext uri="{FF2B5EF4-FFF2-40B4-BE49-F238E27FC236}">
                <a16:creationId xmlns:a16="http://schemas.microsoft.com/office/drawing/2014/main" id="{F4C6FC6E-4AAF-4628-B7E5-85DF9D323B6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34991" y="3453571"/>
            <a:ext cx="239956" cy="239956"/>
          </a:xfrm>
          <a:prstGeom prst="ellipse">
            <a:avLst/>
          </a:prstGeom>
          <a:solidFill>
            <a:schemeClr val="accent3">
              <a:alpha val="20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defTabSz="685800">
              <a:buClrTx/>
            </a:pPr>
            <a:endParaRPr lang="en-US" sz="1350" kern="1200">
              <a:solidFill>
                <a:srgbClr val="FFFFFF"/>
              </a:solidFill>
              <a:latin typeface="Avenir Next LT Pro"/>
            </a:endParaRPr>
          </a:p>
        </p:txBody>
      </p:sp>
      <p:sp>
        <p:nvSpPr>
          <p:cNvPr id="46" name="Content Placeholder 2">
            <a:extLst>
              <a:ext uri="{FF2B5EF4-FFF2-40B4-BE49-F238E27FC236}">
                <a16:creationId xmlns:a16="http://schemas.microsoft.com/office/drawing/2014/main" id="{877C451F-FF24-D748-1667-0709E415CCA7}"/>
              </a:ext>
            </a:extLst>
          </p:cNvPr>
          <p:cNvSpPr>
            <a:spLocks noGrp="1"/>
          </p:cNvSpPr>
          <p:nvPr>
            <p:ph idx="1"/>
          </p:nvPr>
        </p:nvSpPr>
        <p:spPr>
          <a:xfrm>
            <a:off x="4676151" y="1009370"/>
            <a:ext cx="3912880" cy="3263504"/>
          </a:xfrm>
        </p:spPr>
        <p:txBody>
          <a:bodyPr vert="horz" lIns="68580" tIns="34290" rIns="68580" bIns="34290" rtlCol="0" anchor="t">
            <a:normAutofit/>
          </a:bodyPr>
          <a:lstStyle/>
          <a:p>
            <a:r>
              <a:rPr lang="en-GB" sz="1500"/>
              <a:t>Interest in copyright law immersed with the expansion of the internet   </a:t>
            </a:r>
            <a:endParaRPr lang="en-US"/>
          </a:p>
          <a:p>
            <a:r>
              <a:rPr lang="en-GB" sz="1500"/>
              <a:t>"</a:t>
            </a:r>
            <a:r>
              <a:rPr lang="en-GB" sz="1500">
                <a:ea typeface="+mn-lt"/>
                <a:cs typeface="+mn-lt"/>
              </a:rPr>
              <a:t> copyright industry’s hyperbolic claims about the damage that sharing online material causes, and its calls for absurdly serious punishments for infringing on copyright monopolies." (Moody, 2021) </a:t>
            </a:r>
            <a:endParaRPr lang="en-GB" sz="1500"/>
          </a:p>
          <a:p>
            <a:r>
              <a:rPr lang="en-GB" sz="1500"/>
              <a:t>Large collective societies (Access Copyright) </a:t>
            </a:r>
            <a:r>
              <a:rPr lang="en-GB" sz="1500">
                <a:ea typeface="+mn-lt"/>
                <a:cs typeface="+mn-lt"/>
              </a:rPr>
              <a:t>exacerbating these fears </a:t>
            </a:r>
            <a:endParaRPr lang="en-GB" sz="1500"/>
          </a:p>
        </p:txBody>
      </p:sp>
      <p:grpSp>
        <p:nvGrpSpPr>
          <p:cNvPr id="28" name="Graphic 185">
            <a:extLst>
              <a:ext uri="{FF2B5EF4-FFF2-40B4-BE49-F238E27FC236}">
                <a16:creationId xmlns:a16="http://schemas.microsoft.com/office/drawing/2014/main" id="{582A903B-6B78-4F0A-B7C9-3D80499020B8}"/>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7821475" y="4490298"/>
            <a:ext cx="790850" cy="352267"/>
            <a:chOff x="9841624" y="4115729"/>
            <a:chExt cx="602169" cy="268223"/>
          </a:xfrm>
          <a:solidFill>
            <a:schemeClr val="tx1"/>
          </a:solidFill>
        </p:grpSpPr>
        <p:sp>
          <p:nvSpPr>
            <p:cNvPr id="47" name="Freeform: Shape 28">
              <a:extLst>
                <a:ext uri="{FF2B5EF4-FFF2-40B4-BE49-F238E27FC236}">
                  <a16:creationId xmlns:a16="http://schemas.microsoft.com/office/drawing/2014/main" id="{D510EA93-8F64-42C8-A630-D449506E95E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841624" y="4115729"/>
              <a:ext cx="202882" cy="268223"/>
            </a:xfrm>
            <a:custGeom>
              <a:avLst/>
              <a:gdLst>
                <a:gd name="connsiteX0" fmla="*/ 20765 w 202882"/>
                <a:gd name="connsiteY0" fmla="*/ 268224 h 268223"/>
                <a:gd name="connsiteX1" fmla="*/ 0 w 202882"/>
                <a:gd name="connsiteY1" fmla="*/ 268224 h 268223"/>
                <a:gd name="connsiteX2" fmla="*/ 182118 w 202882"/>
                <a:gd name="connsiteY2" fmla="*/ 0 h 268223"/>
                <a:gd name="connsiteX3" fmla="*/ 202883 w 202882"/>
                <a:gd name="connsiteY3" fmla="*/ 0 h 268223"/>
              </a:gdLst>
              <a:ahLst/>
              <a:cxnLst>
                <a:cxn ang="0">
                  <a:pos x="connsiteX0" y="connsiteY0"/>
                </a:cxn>
                <a:cxn ang="0">
                  <a:pos x="connsiteX1" y="connsiteY1"/>
                </a:cxn>
                <a:cxn ang="0">
                  <a:pos x="connsiteX2" y="connsiteY2"/>
                </a:cxn>
                <a:cxn ang="0">
                  <a:pos x="connsiteX3" y="connsiteY3"/>
                </a:cxn>
              </a:cxnLst>
              <a:rect l="l" t="t" r="r" b="b"/>
              <a:pathLst>
                <a:path w="202882" h="268223">
                  <a:moveTo>
                    <a:pt x="20765" y="268224"/>
                  </a:moveTo>
                  <a:lnTo>
                    <a:pt x="0" y="268224"/>
                  </a:lnTo>
                  <a:lnTo>
                    <a:pt x="182118" y="0"/>
                  </a:lnTo>
                  <a:lnTo>
                    <a:pt x="202883" y="0"/>
                  </a:lnTo>
                  <a:close/>
                </a:path>
              </a:pathLst>
            </a:custGeom>
            <a:grpFill/>
            <a:ln w="9525" cap="flat">
              <a:noFill/>
              <a:prstDash val="solid"/>
              <a:miter/>
            </a:ln>
          </p:spPr>
          <p:txBody>
            <a:bodyPr rtlCol="0" anchor="ctr"/>
            <a:lstStyle/>
            <a:p>
              <a:pPr defTabSz="685800">
                <a:buClrTx/>
              </a:pPr>
              <a:endParaRPr lang="en-US" sz="1350" kern="1200">
                <a:latin typeface="Avenir Next LT Pro"/>
                <a:ea typeface="+mn-ea"/>
                <a:cs typeface="+mn-cs"/>
              </a:endParaRPr>
            </a:p>
          </p:txBody>
        </p:sp>
        <p:sp>
          <p:nvSpPr>
            <p:cNvPr id="30" name="Freeform: Shape 29">
              <a:extLst>
                <a:ext uri="{FF2B5EF4-FFF2-40B4-BE49-F238E27FC236}">
                  <a16:creationId xmlns:a16="http://schemas.microsoft.com/office/drawing/2014/main" id="{06CB53FC-E4DA-4001-928B-9998A85EA5B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941445" y="4115729"/>
              <a:ext cx="202882" cy="268223"/>
            </a:xfrm>
            <a:custGeom>
              <a:avLst/>
              <a:gdLst>
                <a:gd name="connsiteX0" fmla="*/ 20765 w 202882"/>
                <a:gd name="connsiteY0" fmla="*/ 268224 h 268223"/>
                <a:gd name="connsiteX1" fmla="*/ 0 w 202882"/>
                <a:gd name="connsiteY1" fmla="*/ 268224 h 268223"/>
                <a:gd name="connsiteX2" fmla="*/ 182118 w 202882"/>
                <a:gd name="connsiteY2" fmla="*/ 0 h 268223"/>
                <a:gd name="connsiteX3" fmla="*/ 202883 w 202882"/>
                <a:gd name="connsiteY3" fmla="*/ 0 h 268223"/>
              </a:gdLst>
              <a:ahLst/>
              <a:cxnLst>
                <a:cxn ang="0">
                  <a:pos x="connsiteX0" y="connsiteY0"/>
                </a:cxn>
                <a:cxn ang="0">
                  <a:pos x="connsiteX1" y="connsiteY1"/>
                </a:cxn>
                <a:cxn ang="0">
                  <a:pos x="connsiteX2" y="connsiteY2"/>
                </a:cxn>
                <a:cxn ang="0">
                  <a:pos x="connsiteX3" y="connsiteY3"/>
                </a:cxn>
              </a:cxnLst>
              <a:rect l="l" t="t" r="r" b="b"/>
              <a:pathLst>
                <a:path w="202882" h="268223">
                  <a:moveTo>
                    <a:pt x="20765" y="268224"/>
                  </a:moveTo>
                  <a:lnTo>
                    <a:pt x="0" y="268224"/>
                  </a:lnTo>
                  <a:lnTo>
                    <a:pt x="182118" y="0"/>
                  </a:lnTo>
                  <a:lnTo>
                    <a:pt x="202883" y="0"/>
                  </a:lnTo>
                  <a:close/>
                </a:path>
              </a:pathLst>
            </a:custGeom>
            <a:grpFill/>
            <a:ln w="9525" cap="flat">
              <a:noFill/>
              <a:prstDash val="solid"/>
              <a:miter/>
            </a:ln>
          </p:spPr>
          <p:txBody>
            <a:bodyPr rtlCol="0" anchor="ctr"/>
            <a:lstStyle/>
            <a:p>
              <a:pPr defTabSz="685800">
                <a:buClrTx/>
              </a:pPr>
              <a:endParaRPr lang="en-US" sz="1350" kern="1200">
                <a:latin typeface="Avenir Next LT Pro"/>
                <a:ea typeface="+mn-ea"/>
                <a:cs typeface="+mn-cs"/>
              </a:endParaRPr>
            </a:p>
          </p:txBody>
        </p:sp>
        <p:sp>
          <p:nvSpPr>
            <p:cNvPr id="48" name="Freeform: Shape 30">
              <a:extLst>
                <a:ext uri="{FF2B5EF4-FFF2-40B4-BE49-F238E27FC236}">
                  <a16:creationId xmlns:a16="http://schemas.microsoft.com/office/drawing/2014/main" id="{D210B969-4FDF-4AAC-9397-63D5434958D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041267" y="4115729"/>
              <a:ext cx="202882" cy="268223"/>
            </a:xfrm>
            <a:custGeom>
              <a:avLst/>
              <a:gdLst>
                <a:gd name="connsiteX0" fmla="*/ 20669 w 202882"/>
                <a:gd name="connsiteY0" fmla="*/ 268224 h 268223"/>
                <a:gd name="connsiteX1" fmla="*/ 0 w 202882"/>
                <a:gd name="connsiteY1" fmla="*/ 268224 h 268223"/>
                <a:gd name="connsiteX2" fmla="*/ 182118 w 202882"/>
                <a:gd name="connsiteY2" fmla="*/ 0 h 268223"/>
                <a:gd name="connsiteX3" fmla="*/ 202883 w 202882"/>
                <a:gd name="connsiteY3" fmla="*/ 0 h 268223"/>
              </a:gdLst>
              <a:ahLst/>
              <a:cxnLst>
                <a:cxn ang="0">
                  <a:pos x="connsiteX0" y="connsiteY0"/>
                </a:cxn>
                <a:cxn ang="0">
                  <a:pos x="connsiteX1" y="connsiteY1"/>
                </a:cxn>
                <a:cxn ang="0">
                  <a:pos x="connsiteX2" y="connsiteY2"/>
                </a:cxn>
                <a:cxn ang="0">
                  <a:pos x="connsiteX3" y="connsiteY3"/>
                </a:cxn>
              </a:cxnLst>
              <a:rect l="l" t="t" r="r" b="b"/>
              <a:pathLst>
                <a:path w="202882" h="268223">
                  <a:moveTo>
                    <a:pt x="20669" y="268224"/>
                  </a:moveTo>
                  <a:lnTo>
                    <a:pt x="0" y="268224"/>
                  </a:lnTo>
                  <a:lnTo>
                    <a:pt x="182118" y="0"/>
                  </a:lnTo>
                  <a:lnTo>
                    <a:pt x="202883" y="0"/>
                  </a:lnTo>
                  <a:close/>
                </a:path>
              </a:pathLst>
            </a:custGeom>
            <a:grpFill/>
            <a:ln w="9525" cap="flat">
              <a:noFill/>
              <a:prstDash val="solid"/>
              <a:miter/>
            </a:ln>
          </p:spPr>
          <p:txBody>
            <a:bodyPr rtlCol="0" anchor="ctr"/>
            <a:lstStyle/>
            <a:p>
              <a:pPr defTabSz="685800">
                <a:buClrTx/>
              </a:pPr>
              <a:endParaRPr lang="en-US" sz="1350" kern="1200">
                <a:latin typeface="Avenir Next LT Pro"/>
                <a:ea typeface="+mn-ea"/>
                <a:cs typeface="+mn-cs"/>
              </a:endParaRPr>
            </a:p>
          </p:txBody>
        </p:sp>
        <p:sp>
          <p:nvSpPr>
            <p:cNvPr id="32" name="Freeform: Shape 31">
              <a:extLst>
                <a:ext uri="{FF2B5EF4-FFF2-40B4-BE49-F238E27FC236}">
                  <a16:creationId xmlns:a16="http://schemas.microsoft.com/office/drawing/2014/main" id="{570B3EF0-84EA-4F47-86A3-1EA1F644A49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141090" y="4115729"/>
              <a:ext cx="202882" cy="268223"/>
            </a:xfrm>
            <a:custGeom>
              <a:avLst/>
              <a:gdLst>
                <a:gd name="connsiteX0" fmla="*/ 20669 w 202882"/>
                <a:gd name="connsiteY0" fmla="*/ 268224 h 268223"/>
                <a:gd name="connsiteX1" fmla="*/ 0 w 202882"/>
                <a:gd name="connsiteY1" fmla="*/ 268224 h 268223"/>
                <a:gd name="connsiteX2" fmla="*/ 182118 w 202882"/>
                <a:gd name="connsiteY2" fmla="*/ 0 h 268223"/>
                <a:gd name="connsiteX3" fmla="*/ 202883 w 202882"/>
                <a:gd name="connsiteY3" fmla="*/ 0 h 268223"/>
              </a:gdLst>
              <a:ahLst/>
              <a:cxnLst>
                <a:cxn ang="0">
                  <a:pos x="connsiteX0" y="connsiteY0"/>
                </a:cxn>
                <a:cxn ang="0">
                  <a:pos x="connsiteX1" y="connsiteY1"/>
                </a:cxn>
                <a:cxn ang="0">
                  <a:pos x="connsiteX2" y="connsiteY2"/>
                </a:cxn>
                <a:cxn ang="0">
                  <a:pos x="connsiteX3" y="connsiteY3"/>
                </a:cxn>
              </a:cxnLst>
              <a:rect l="l" t="t" r="r" b="b"/>
              <a:pathLst>
                <a:path w="202882" h="268223">
                  <a:moveTo>
                    <a:pt x="20669" y="268224"/>
                  </a:moveTo>
                  <a:lnTo>
                    <a:pt x="0" y="268224"/>
                  </a:lnTo>
                  <a:lnTo>
                    <a:pt x="182118" y="0"/>
                  </a:lnTo>
                  <a:lnTo>
                    <a:pt x="202883" y="0"/>
                  </a:lnTo>
                  <a:close/>
                </a:path>
              </a:pathLst>
            </a:custGeom>
            <a:grpFill/>
            <a:ln w="9525" cap="flat">
              <a:noFill/>
              <a:prstDash val="solid"/>
              <a:miter/>
            </a:ln>
          </p:spPr>
          <p:txBody>
            <a:bodyPr rtlCol="0" anchor="ctr"/>
            <a:lstStyle/>
            <a:p>
              <a:pPr defTabSz="685800">
                <a:buClrTx/>
              </a:pPr>
              <a:endParaRPr lang="en-US" sz="1350" kern="1200">
                <a:latin typeface="Avenir Next LT Pro"/>
                <a:ea typeface="+mn-ea"/>
                <a:cs typeface="+mn-cs"/>
              </a:endParaRPr>
            </a:p>
          </p:txBody>
        </p:sp>
        <p:sp>
          <p:nvSpPr>
            <p:cNvPr id="49" name="Freeform: Shape 32">
              <a:extLst>
                <a:ext uri="{FF2B5EF4-FFF2-40B4-BE49-F238E27FC236}">
                  <a16:creationId xmlns:a16="http://schemas.microsoft.com/office/drawing/2014/main" id="{259369A8-EF57-42A1-8EC8-F6A9F92A3AD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240911" y="4115729"/>
              <a:ext cx="202882" cy="268223"/>
            </a:xfrm>
            <a:custGeom>
              <a:avLst/>
              <a:gdLst>
                <a:gd name="connsiteX0" fmla="*/ 20669 w 202882"/>
                <a:gd name="connsiteY0" fmla="*/ 268224 h 268223"/>
                <a:gd name="connsiteX1" fmla="*/ 0 w 202882"/>
                <a:gd name="connsiteY1" fmla="*/ 268224 h 268223"/>
                <a:gd name="connsiteX2" fmla="*/ 182118 w 202882"/>
                <a:gd name="connsiteY2" fmla="*/ 0 h 268223"/>
                <a:gd name="connsiteX3" fmla="*/ 202883 w 202882"/>
                <a:gd name="connsiteY3" fmla="*/ 0 h 268223"/>
              </a:gdLst>
              <a:ahLst/>
              <a:cxnLst>
                <a:cxn ang="0">
                  <a:pos x="connsiteX0" y="connsiteY0"/>
                </a:cxn>
                <a:cxn ang="0">
                  <a:pos x="connsiteX1" y="connsiteY1"/>
                </a:cxn>
                <a:cxn ang="0">
                  <a:pos x="connsiteX2" y="connsiteY2"/>
                </a:cxn>
                <a:cxn ang="0">
                  <a:pos x="connsiteX3" y="connsiteY3"/>
                </a:cxn>
              </a:cxnLst>
              <a:rect l="l" t="t" r="r" b="b"/>
              <a:pathLst>
                <a:path w="202882" h="268223">
                  <a:moveTo>
                    <a:pt x="20669" y="268224"/>
                  </a:moveTo>
                  <a:lnTo>
                    <a:pt x="0" y="268224"/>
                  </a:lnTo>
                  <a:lnTo>
                    <a:pt x="182118" y="0"/>
                  </a:lnTo>
                  <a:lnTo>
                    <a:pt x="202883" y="0"/>
                  </a:lnTo>
                  <a:close/>
                </a:path>
              </a:pathLst>
            </a:custGeom>
            <a:grpFill/>
            <a:ln w="9525" cap="flat">
              <a:noFill/>
              <a:prstDash val="solid"/>
              <a:miter/>
            </a:ln>
          </p:spPr>
          <p:txBody>
            <a:bodyPr rtlCol="0" anchor="ctr"/>
            <a:lstStyle/>
            <a:p>
              <a:pPr defTabSz="685800">
                <a:buClrTx/>
              </a:pPr>
              <a:endParaRPr lang="en-US" sz="1350" kern="1200">
                <a:latin typeface="Avenir Next LT Pro"/>
                <a:ea typeface="+mn-ea"/>
                <a:cs typeface="+mn-cs"/>
              </a:endParaRPr>
            </a:p>
          </p:txBody>
        </p:sp>
      </p:grpSp>
    </p:spTree>
    <p:extLst>
      <p:ext uri="{BB962C8B-B14F-4D97-AF65-F5344CB8AC3E}">
        <p14:creationId xmlns:p14="http://schemas.microsoft.com/office/powerpoint/2010/main" val="284603214"/>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11" name="Rectangle 54">
            <a:extLst>
              <a:ext uri="{FF2B5EF4-FFF2-40B4-BE49-F238E27FC236}">
                <a16:creationId xmlns:a16="http://schemas.microsoft.com/office/drawing/2014/main" id="{E5F17139-31EE-46AC-B04F-DBBD852DD6C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51435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buClrTx/>
            </a:pPr>
            <a:endParaRPr lang="en-US" sz="1350" kern="1200">
              <a:solidFill>
                <a:srgbClr val="FFFFFF"/>
              </a:solidFill>
              <a:latin typeface="Avenir Next LT Pro"/>
            </a:endParaRPr>
          </a:p>
        </p:txBody>
      </p:sp>
      <p:sp>
        <p:nvSpPr>
          <p:cNvPr id="112" name="Rectangle 56">
            <a:extLst>
              <a:ext uri="{FF2B5EF4-FFF2-40B4-BE49-F238E27FC236}">
                <a16:creationId xmlns:a16="http://schemas.microsoft.com/office/drawing/2014/main" id="{C1D72A4A-771D-4FE0-A07E-D0DAF4D69C4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34086" y="335458"/>
            <a:ext cx="2471110" cy="4433611"/>
          </a:xfrm>
          <a:prstGeom prst="rect">
            <a:avLst/>
          </a:prstGeom>
          <a:solidFill>
            <a:srgbClr val="FFFFFF"/>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buClrTx/>
            </a:pPr>
            <a:endParaRPr lang="en-US" sz="1350" kern="1200">
              <a:solidFill>
                <a:srgbClr val="FFFFFF"/>
              </a:solidFill>
              <a:latin typeface="Avenir Next LT Pro"/>
            </a:endParaRPr>
          </a:p>
        </p:txBody>
      </p:sp>
      <p:sp>
        <p:nvSpPr>
          <p:cNvPr id="113" name="Rectangle 58">
            <a:extLst>
              <a:ext uri="{FF2B5EF4-FFF2-40B4-BE49-F238E27FC236}">
                <a16:creationId xmlns:a16="http://schemas.microsoft.com/office/drawing/2014/main" id="{05BB7246-8AFD-47FC-A1F4-491E0167E2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37455" y="329168"/>
            <a:ext cx="2471110" cy="4433611"/>
          </a:xfrm>
          <a:prstGeom prst="rect">
            <a:avLst/>
          </a:prstGeom>
          <a:solidFill>
            <a:schemeClr val="accent3">
              <a:alpha val="20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buClrTx/>
            </a:pPr>
            <a:endParaRPr lang="en-US" sz="1350" kern="1200">
              <a:solidFill>
                <a:srgbClr val="FFFFFF"/>
              </a:solidFill>
              <a:latin typeface="Avenir Next LT Pro"/>
            </a:endParaRPr>
          </a:p>
        </p:txBody>
      </p:sp>
      <p:sp useBgFill="1">
        <p:nvSpPr>
          <p:cNvPr id="114" name="Rectangle 60">
            <a:extLst>
              <a:ext uri="{FF2B5EF4-FFF2-40B4-BE49-F238E27FC236}">
                <a16:creationId xmlns:a16="http://schemas.microsoft.com/office/drawing/2014/main" id="{0A6DF2E7-0906-4F1E-9B28-48B1A4D8E0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57841" y="231258"/>
            <a:ext cx="2471110" cy="4433611"/>
          </a:xfrm>
          <a:prstGeom prst="rect">
            <a:avLst/>
          </a:prstGeom>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buClrTx/>
            </a:pPr>
            <a:endParaRPr lang="en-US" sz="1350" kern="1200">
              <a:solidFill>
                <a:srgbClr val="FFFFFF"/>
              </a:solidFill>
              <a:latin typeface="Avenir Next LT Pro"/>
            </a:endParaRPr>
          </a:p>
        </p:txBody>
      </p:sp>
      <p:sp>
        <p:nvSpPr>
          <p:cNvPr id="115" name="Graphic 212">
            <a:extLst>
              <a:ext uri="{FF2B5EF4-FFF2-40B4-BE49-F238E27FC236}">
                <a16:creationId xmlns:a16="http://schemas.microsoft.com/office/drawing/2014/main" id="{684FEC42-F70A-4505-A5DF-EC67268FE9B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45881" y="374432"/>
            <a:ext cx="685924" cy="685924"/>
          </a:xfrm>
          <a:custGeom>
            <a:avLst/>
            <a:gdLst>
              <a:gd name="connsiteX0" fmla="*/ 403574 w 807148"/>
              <a:gd name="connsiteY0" fmla="*/ 0 h 807148"/>
              <a:gd name="connsiteX1" fmla="*/ 0 w 807148"/>
              <a:gd name="connsiteY1" fmla="*/ 403574 h 807148"/>
              <a:gd name="connsiteX2" fmla="*/ 403574 w 807148"/>
              <a:gd name="connsiteY2" fmla="*/ 807149 h 807148"/>
              <a:gd name="connsiteX3" fmla="*/ 807149 w 807148"/>
              <a:gd name="connsiteY3" fmla="*/ 403574 h 807148"/>
              <a:gd name="connsiteX4" fmla="*/ 403574 w 807148"/>
              <a:gd name="connsiteY4" fmla="*/ 0 h 807148"/>
              <a:gd name="connsiteX5" fmla="*/ 403574 w 807148"/>
              <a:gd name="connsiteY5" fmla="*/ 667988 h 807148"/>
              <a:gd name="connsiteX6" fmla="*/ 139160 w 807148"/>
              <a:gd name="connsiteY6" fmla="*/ 403574 h 807148"/>
              <a:gd name="connsiteX7" fmla="*/ 403574 w 807148"/>
              <a:gd name="connsiteY7" fmla="*/ 139160 h 807148"/>
              <a:gd name="connsiteX8" fmla="*/ 667988 w 807148"/>
              <a:gd name="connsiteY8" fmla="*/ 403574 h 807148"/>
              <a:gd name="connsiteX9" fmla="*/ 403574 w 807148"/>
              <a:gd name="connsiteY9" fmla="*/ 667988 h 807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07148" h="807148">
                <a:moveTo>
                  <a:pt x="403574" y="0"/>
                </a:moveTo>
                <a:cubicBezTo>
                  <a:pt x="180689" y="0"/>
                  <a:pt x="0" y="180689"/>
                  <a:pt x="0" y="403574"/>
                </a:cubicBezTo>
                <a:cubicBezTo>
                  <a:pt x="0" y="626459"/>
                  <a:pt x="180689" y="807149"/>
                  <a:pt x="403574" y="807149"/>
                </a:cubicBezTo>
                <a:cubicBezTo>
                  <a:pt x="626459" y="807149"/>
                  <a:pt x="807149" y="626459"/>
                  <a:pt x="807149" y="403574"/>
                </a:cubicBezTo>
                <a:cubicBezTo>
                  <a:pt x="807149" y="180689"/>
                  <a:pt x="626459" y="0"/>
                  <a:pt x="403574" y="0"/>
                </a:cubicBezTo>
                <a:close/>
                <a:moveTo>
                  <a:pt x="403574" y="667988"/>
                </a:moveTo>
                <a:cubicBezTo>
                  <a:pt x="257556" y="667988"/>
                  <a:pt x="139160" y="549593"/>
                  <a:pt x="139160" y="403574"/>
                </a:cubicBezTo>
                <a:cubicBezTo>
                  <a:pt x="139160" y="257556"/>
                  <a:pt x="257556" y="139160"/>
                  <a:pt x="403574" y="139160"/>
                </a:cubicBezTo>
                <a:cubicBezTo>
                  <a:pt x="549593" y="139160"/>
                  <a:pt x="667988" y="257556"/>
                  <a:pt x="667988" y="403574"/>
                </a:cubicBezTo>
                <a:cubicBezTo>
                  <a:pt x="667988" y="549593"/>
                  <a:pt x="549593" y="667988"/>
                  <a:pt x="403574" y="667988"/>
                </a:cubicBezTo>
                <a:close/>
              </a:path>
            </a:pathLst>
          </a:custGeom>
          <a:solidFill>
            <a:srgbClr val="FFFFFF"/>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defTabSz="685800">
              <a:buClrTx/>
            </a:pPr>
            <a:endParaRPr lang="en-US" sz="1350" kern="1200">
              <a:solidFill>
                <a:srgbClr val="FFFFFF"/>
              </a:solidFill>
              <a:latin typeface="Avenir Next LT Pro"/>
            </a:endParaRPr>
          </a:p>
        </p:txBody>
      </p:sp>
      <p:sp>
        <p:nvSpPr>
          <p:cNvPr id="116" name="Graphic 212">
            <a:extLst>
              <a:ext uri="{FF2B5EF4-FFF2-40B4-BE49-F238E27FC236}">
                <a16:creationId xmlns:a16="http://schemas.microsoft.com/office/drawing/2014/main" id="{7D10AF26-17A2-4FA8-824A-F78507AF664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45881" y="374432"/>
            <a:ext cx="685924" cy="685924"/>
          </a:xfrm>
          <a:custGeom>
            <a:avLst/>
            <a:gdLst>
              <a:gd name="connsiteX0" fmla="*/ 403574 w 807148"/>
              <a:gd name="connsiteY0" fmla="*/ 0 h 807148"/>
              <a:gd name="connsiteX1" fmla="*/ 0 w 807148"/>
              <a:gd name="connsiteY1" fmla="*/ 403574 h 807148"/>
              <a:gd name="connsiteX2" fmla="*/ 403574 w 807148"/>
              <a:gd name="connsiteY2" fmla="*/ 807149 h 807148"/>
              <a:gd name="connsiteX3" fmla="*/ 807149 w 807148"/>
              <a:gd name="connsiteY3" fmla="*/ 403574 h 807148"/>
              <a:gd name="connsiteX4" fmla="*/ 403574 w 807148"/>
              <a:gd name="connsiteY4" fmla="*/ 0 h 807148"/>
              <a:gd name="connsiteX5" fmla="*/ 403574 w 807148"/>
              <a:gd name="connsiteY5" fmla="*/ 667988 h 807148"/>
              <a:gd name="connsiteX6" fmla="*/ 139160 w 807148"/>
              <a:gd name="connsiteY6" fmla="*/ 403574 h 807148"/>
              <a:gd name="connsiteX7" fmla="*/ 403574 w 807148"/>
              <a:gd name="connsiteY7" fmla="*/ 139160 h 807148"/>
              <a:gd name="connsiteX8" fmla="*/ 667988 w 807148"/>
              <a:gd name="connsiteY8" fmla="*/ 403574 h 807148"/>
              <a:gd name="connsiteX9" fmla="*/ 403574 w 807148"/>
              <a:gd name="connsiteY9" fmla="*/ 667988 h 807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07148" h="807148">
                <a:moveTo>
                  <a:pt x="403574" y="0"/>
                </a:moveTo>
                <a:cubicBezTo>
                  <a:pt x="180689" y="0"/>
                  <a:pt x="0" y="180689"/>
                  <a:pt x="0" y="403574"/>
                </a:cubicBezTo>
                <a:cubicBezTo>
                  <a:pt x="0" y="626459"/>
                  <a:pt x="180689" y="807149"/>
                  <a:pt x="403574" y="807149"/>
                </a:cubicBezTo>
                <a:cubicBezTo>
                  <a:pt x="626459" y="807149"/>
                  <a:pt x="807149" y="626459"/>
                  <a:pt x="807149" y="403574"/>
                </a:cubicBezTo>
                <a:cubicBezTo>
                  <a:pt x="807149" y="180689"/>
                  <a:pt x="626459" y="0"/>
                  <a:pt x="403574" y="0"/>
                </a:cubicBezTo>
                <a:close/>
                <a:moveTo>
                  <a:pt x="403574" y="667988"/>
                </a:moveTo>
                <a:cubicBezTo>
                  <a:pt x="257556" y="667988"/>
                  <a:pt x="139160" y="549593"/>
                  <a:pt x="139160" y="403574"/>
                </a:cubicBezTo>
                <a:cubicBezTo>
                  <a:pt x="139160" y="257556"/>
                  <a:pt x="257556" y="139160"/>
                  <a:pt x="403574" y="139160"/>
                </a:cubicBezTo>
                <a:cubicBezTo>
                  <a:pt x="549593" y="139160"/>
                  <a:pt x="667988" y="257556"/>
                  <a:pt x="667988" y="403574"/>
                </a:cubicBezTo>
                <a:cubicBezTo>
                  <a:pt x="667988" y="549593"/>
                  <a:pt x="549593" y="667988"/>
                  <a:pt x="403574" y="667988"/>
                </a:cubicBezTo>
                <a:close/>
              </a:path>
            </a:pathLst>
          </a:custGeom>
          <a:solidFill>
            <a:schemeClr val="accent1">
              <a:alpha val="20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defTabSz="685800">
              <a:buClrTx/>
            </a:pPr>
            <a:endParaRPr lang="en-US" sz="1350" kern="1200">
              <a:solidFill>
                <a:srgbClr val="FFFFFF"/>
              </a:solidFill>
              <a:latin typeface="Avenir Next LT Pro"/>
            </a:endParaRPr>
          </a:p>
        </p:txBody>
      </p:sp>
      <p:sp>
        <p:nvSpPr>
          <p:cNvPr id="2" name="Title 1">
            <a:extLst>
              <a:ext uri="{FF2B5EF4-FFF2-40B4-BE49-F238E27FC236}">
                <a16:creationId xmlns:a16="http://schemas.microsoft.com/office/drawing/2014/main" id="{DABBC086-1E7D-CF57-C049-3FBF60AA62E0}"/>
              </a:ext>
            </a:extLst>
          </p:cNvPr>
          <p:cNvSpPr>
            <a:spLocks noGrp="1"/>
          </p:cNvSpPr>
          <p:nvPr>
            <p:ph type="title"/>
          </p:nvPr>
        </p:nvSpPr>
        <p:spPr>
          <a:xfrm>
            <a:off x="628650" y="896773"/>
            <a:ext cx="2329489" cy="3178589"/>
          </a:xfrm>
        </p:spPr>
        <p:txBody>
          <a:bodyPr>
            <a:normAutofit/>
          </a:bodyPr>
          <a:lstStyle/>
          <a:p>
            <a:r>
              <a:rPr lang="en-GB" sz="1350">
                <a:ea typeface="+mj-lt"/>
                <a:cs typeface="+mj-lt"/>
              </a:rPr>
              <a:t>How do our current realities stack up against the visions, or the fears, of the past? </a:t>
            </a:r>
            <a:br>
              <a:rPr lang="en-GB" sz="1350">
                <a:ea typeface="+mj-lt"/>
                <a:cs typeface="+mj-lt"/>
              </a:rPr>
            </a:br>
            <a:br>
              <a:rPr lang="en-GB" sz="1350">
                <a:ea typeface="+mj-lt"/>
                <a:cs typeface="+mj-lt"/>
              </a:rPr>
            </a:br>
            <a:r>
              <a:rPr lang="en-GB" sz="1350">
                <a:ea typeface="+mj-lt"/>
                <a:cs typeface="+mj-lt"/>
              </a:rPr>
              <a:t>What new and unexpected challenges or triumphs have arisen in our present? </a:t>
            </a:r>
            <a:br>
              <a:rPr lang="en-GB" sz="1350">
                <a:ea typeface="+mj-lt"/>
                <a:cs typeface="+mj-lt"/>
              </a:rPr>
            </a:br>
            <a:br>
              <a:rPr lang="en-GB" sz="1350">
                <a:ea typeface="+mj-lt"/>
                <a:cs typeface="+mj-lt"/>
              </a:rPr>
            </a:br>
            <a:r>
              <a:rPr lang="en-GB" sz="1350">
                <a:ea typeface="+mj-lt"/>
                <a:cs typeface="+mj-lt"/>
              </a:rPr>
              <a:t>How can we prepare ourselves for the future when the pace of change is too rapid for us to predict what the landscape will look like in another twenty years? </a:t>
            </a:r>
            <a:endParaRPr lang="en-GB" sz="1350"/>
          </a:p>
        </p:txBody>
      </p:sp>
      <p:graphicFrame>
        <p:nvGraphicFramePr>
          <p:cNvPr id="117" name="Content Placeholder 2">
            <a:extLst>
              <a:ext uri="{FF2B5EF4-FFF2-40B4-BE49-F238E27FC236}">
                <a16:creationId xmlns:a16="http://schemas.microsoft.com/office/drawing/2014/main" id="{6B035D65-65DC-B4E8-0669-72A45382B1F0}"/>
              </a:ext>
            </a:extLst>
          </p:cNvPr>
          <p:cNvGraphicFramePr>
            <a:graphicFrameLocks noGrp="1"/>
          </p:cNvGraphicFramePr>
          <p:nvPr>
            <p:ph idx="1"/>
          </p:nvPr>
        </p:nvGraphicFramePr>
        <p:xfrm>
          <a:off x="3586790" y="335458"/>
          <a:ext cx="4928560" cy="429726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139745134"/>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45" name="Rectangle 7">
            <a:extLst>
              <a:ext uri="{FF2B5EF4-FFF2-40B4-BE49-F238E27FC236}">
                <a16:creationId xmlns:a16="http://schemas.microsoft.com/office/drawing/2014/main" id="{5A0118C5-4F8D-4CF4-BADD-53FEACC6C42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51435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buClrTx/>
            </a:pPr>
            <a:endParaRPr lang="en-US" sz="1350" kern="1200">
              <a:solidFill>
                <a:srgbClr val="FFFFFF"/>
              </a:solidFill>
              <a:latin typeface="Avenir Next LT Pro"/>
            </a:endParaRPr>
          </a:p>
        </p:txBody>
      </p:sp>
      <p:grpSp>
        <p:nvGrpSpPr>
          <p:cNvPr id="10" name="Group 9">
            <a:extLst>
              <a:ext uri="{FF2B5EF4-FFF2-40B4-BE49-F238E27FC236}">
                <a16:creationId xmlns:a16="http://schemas.microsoft.com/office/drawing/2014/main" id="{B8CB1D39-68D4-4372-BF3B-2A33A7495E2B}"/>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283420"/>
            <a:ext cx="1396391" cy="538136"/>
            <a:chOff x="0" y="377893"/>
            <a:chExt cx="1861854" cy="717514"/>
          </a:xfrm>
          <a:solidFill>
            <a:schemeClr val="tx1"/>
          </a:solidFill>
        </p:grpSpPr>
        <p:sp>
          <p:nvSpPr>
            <p:cNvPr id="11" name="Freeform: Shape 10">
              <a:extLst>
                <a:ext uri="{FF2B5EF4-FFF2-40B4-BE49-F238E27FC236}">
                  <a16:creationId xmlns:a16="http://schemas.microsoft.com/office/drawing/2014/main" id="{C5A741B9-65EC-4C5B-9FE0-4A18575771A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377893"/>
              <a:ext cx="1861854" cy="277779"/>
            </a:xfrm>
            <a:custGeom>
              <a:avLst/>
              <a:gdLst>
                <a:gd name="connsiteX0" fmla="*/ 180458 w 1861854"/>
                <a:gd name="connsiteY0" fmla="*/ 0 h 277779"/>
                <a:gd name="connsiteX1" fmla="*/ 419222 w 1861854"/>
                <a:gd name="connsiteY1" fmla="*/ 238761 h 277779"/>
                <a:gd name="connsiteX2" fmla="*/ 657984 w 1861854"/>
                <a:gd name="connsiteY2" fmla="*/ 0 h 277779"/>
                <a:gd name="connsiteX3" fmla="*/ 896745 w 1861854"/>
                <a:gd name="connsiteY3" fmla="*/ 238761 h 277779"/>
                <a:gd name="connsiteX4" fmla="*/ 1135754 w 1861854"/>
                <a:gd name="connsiteY4" fmla="*/ 0 h 277779"/>
                <a:gd name="connsiteX5" fmla="*/ 1374516 w 1861854"/>
                <a:gd name="connsiteY5" fmla="*/ 238761 h 277779"/>
                <a:gd name="connsiteX6" fmla="*/ 1613277 w 1861854"/>
                <a:gd name="connsiteY6" fmla="*/ 0 h 277779"/>
                <a:gd name="connsiteX7" fmla="*/ 1861854 w 1861854"/>
                <a:gd name="connsiteY7" fmla="*/ 248577 h 277779"/>
                <a:gd name="connsiteX8" fmla="*/ 1842470 w 1861854"/>
                <a:gd name="connsiteY8" fmla="*/ 267963 h 277779"/>
                <a:gd name="connsiteX9" fmla="*/ 1613277 w 1861854"/>
                <a:gd name="connsiteY9" fmla="*/ 39017 h 277779"/>
                <a:gd name="connsiteX10" fmla="*/ 1374516 w 1861854"/>
                <a:gd name="connsiteY10" fmla="*/ 277779 h 277779"/>
                <a:gd name="connsiteX11" fmla="*/ 1135754 w 1861854"/>
                <a:gd name="connsiteY11" fmla="*/ 39017 h 277779"/>
                <a:gd name="connsiteX12" fmla="*/ 896745 w 1861854"/>
                <a:gd name="connsiteY12" fmla="*/ 277779 h 277779"/>
                <a:gd name="connsiteX13" fmla="*/ 657984 w 1861854"/>
                <a:gd name="connsiteY13" fmla="*/ 39017 h 277779"/>
                <a:gd name="connsiteX14" fmla="*/ 419222 w 1861854"/>
                <a:gd name="connsiteY14" fmla="*/ 277779 h 277779"/>
                <a:gd name="connsiteX15" fmla="*/ 180458 w 1861854"/>
                <a:gd name="connsiteY15" fmla="*/ 39017 h 277779"/>
                <a:gd name="connsiteX16" fmla="*/ 0 w 1861854"/>
                <a:gd name="connsiteY16" fmla="*/ 219283 h 277779"/>
                <a:gd name="connsiteX17" fmla="*/ 0 w 1861854"/>
                <a:gd name="connsiteY17" fmla="*/ 180458 h 2777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861854" h="277779">
                  <a:moveTo>
                    <a:pt x="180458" y="0"/>
                  </a:moveTo>
                  <a:lnTo>
                    <a:pt x="419222" y="238761"/>
                  </a:lnTo>
                  <a:lnTo>
                    <a:pt x="657984" y="0"/>
                  </a:lnTo>
                  <a:lnTo>
                    <a:pt x="896745" y="238761"/>
                  </a:lnTo>
                  <a:lnTo>
                    <a:pt x="1135754" y="0"/>
                  </a:lnTo>
                  <a:lnTo>
                    <a:pt x="1374516" y="238761"/>
                  </a:lnTo>
                  <a:lnTo>
                    <a:pt x="1613277" y="0"/>
                  </a:lnTo>
                  <a:lnTo>
                    <a:pt x="1861854" y="248577"/>
                  </a:lnTo>
                  <a:lnTo>
                    <a:pt x="1842470" y="267963"/>
                  </a:lnTo>
                  <a:lnTo>
                    <a:pt x="1613277" y="39017"/>
                  </a:lnTo>
                  <a:lnTo>
                    <a:pt x="1374516" y="277779"/>
                  </a:lnTo>
                  <a:lnTo>
                    <a:pt x="1135754" y="39017"/>
                  </a:lnTo>
                  <a:lnTo>
                    <a:pt x="896745" y="277779"/>
                  </a:lnTo>
                  <a:lnTo>
                    <a:pt x="657984" y="39017"/>
                  </a:lnTo>
                  <a:lnTo>
                    <a:pt x="419222" y="277779"/>
                  </a:lnTo>
                  <a:lnTo>
                    <a:pt x="180458" y="39017"/>
                  </a:lnTo>
                  <a:lnTo>
                    <a:pt x="0" y="219283"/>
                  </a:lnTo>
                  <a:lnTo>
                    <a:pt x="0" y="180458"/>
                  </a:lnTo>
                  <a:close/>
                </a:path>
              </a:pathLst>
            </a:custGeom>
            <a:grpFill/>
            <a:ln w="9525" cap="flat">
              <a:noFill/>
              <a:prstDash val="solid"/>
              <a:miter/>
            </a:ln>
          </p:spPr>
          <p:txBody>
            <a:bodyPr wrap="square" rtlCol="0" anchor="ctr">
              <a:noAutofit/>
            </a:bodyPr>
            <a:lstStyle/>
            <a:p>
              <a:pPr defTabSz="685800">
                <a:buClrTx/>
              </a:pPr>
              <a:endParaRPr lang="en-US" sz="1350" kern="1200">
                <a:latin typeface="Avenir Next LT Pro"/>
                <a:ea typeface="+mn-ea"/>
                <a:cs typeface="+mn-cs"/>
              </a:endParaRPr>
            </a:p>
          </p:txBody>
        </p:sp>
        <p:sp>
          <p:nvSpPr>
            <p:cNvPr id="12" name="Freeform: Shape 11">
              <a:extLst>
                <a:ext uri="{FF2B5EF4-FFF2-40B4-BE49-F238E27FC236}">
                  <a16:creationId xmlns:a16="http://schemas.microsoft.com/office/drawing/2014/main" id="{C0BB4301-41FA-4453-956F-A11CC664B68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817628"/>
              <a:ext cx="1861854" cy="277779"/>
            </a:xfrm>
            <a:custGeom>
              <a:avLst/>
              <a:gdLst>
                <a:gd name="connsiteX0" fmla="*/ 180458 w 1861854"/>
                <a:gd name="connsiteY0" fmla="*/ 0 h 277779"/>
                <a:gd name="connsiteX1" fmla="*/ 419222 w 1861854"/>
                <a:gd name="connsiteY1" fmla="*/ 238761 h 277779"/>
                <a:gd name="connsiteX2" fmla="*/ 657984 w 1861854"/>
                <a:gd name="connsiteY2" fmla="*/ 0 h 277779"/>
                <a:gd name="connsiteX3" fmla="*/ 896745 w 1861854"/>
                <a:gd name="connsiteY3" fmla="*/ 238761 h 277779"/>
                <a:gd name="connsiteX4" fmla="*/ 1135754 w 1861854"/>
                <a:gd name="connsiteY4" fmla="*/ 0 h 277779"/>
                <a:gd name="connsiteX5" fmla="*/ 1374516 w 1861854"/>
                <a:gd name="connsiteY5" fmla="*/ 238761 h 277779"/>
                <a:gd name="connsiteX6" fmla="*/ 1613277 w 1861854"/>
                <a:gd name="connsiteY6" fmla="*/ 0 h 277779"/>
                <a:gd name="connsiteX7" fmla="*/ 1861854 w 1861854"/>
                <a:gd name="connsiteY7" fmla="*/ 248577 h 277779"/>
                <a:gd name="connsiteX8" fmla="*/ 1842470 w 1861854"/>
                <a:gd name="connsiteY8" fmla="*/ 268208 h 277779"/>
                <a:gd name="connsiteX9" fmla="*/ 1613277 w 1861854"/>
                <a:gd name="connsiteY9" fmla="*/ 39017 h 277779"/>
                <a:gd name="connsiteX10" fmla="*/ 1374516 w 1861854"/>
                <a:gd name="connsiteY10" fmla="*/ 277779 h 277779"/>
                <a:gd name="connsiteX11" fmla="*/ 1135754 w 1861854"/>
                <a:gd name="connsiteY11" fmla="*/ 39017 h 277779"/>
                <a:gd name="connsiteX12" fmla="*/ 896745 w 1861854"/>
                <a:gd name="connsiteY12" fmla="*/ 277779 h 277779"/>
                <a:gd name="connsiteX13" fmla="*/ 657984 w 1861854"/>
                <a:gd name="connsiteY13" fmla="*/ 39017 h 277779"/>
                <a:gd name="connsiteX14" fmla="*/ 419222 w 1861854"/>
                <a:gd name="connsiteY14" fmla="*/ 277779 h 277779"/>
                <a:gd name="connsiteX15" fmla="*/ 180458 w 1861854"/>
                <a:gd name="connsiteY15" fmla="*/ 39017 h 277779"/>
                <a:gd name="connsiteX16" fmla="*/ 0 w 1861854"/>
                <a:gd name="connsiteY16" fmla="*/ 219475 h 277779"/>
                <a:gd name="connsiteX17" fmla="*/ 0 w 1861854"/>
                <a:gd name="connsiteY17" fmla="*/ 180458 h 2777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861854" h="277779">
                  <a:moveTo>
                    <a:pt x="180458" y="0"/>
                  </a:moveTo>
                  <a:lnTo>
                    <a:pt x="419222" y="238761"/>
                  </a:lnTo>
                  <a:lnTo>
                    <a:pt x="657984" y="0"/>
                  </a:lnTo>
                  <a:lnTo>
                    <a:pt x="896745" y="238761"/>
                  </a:lnTo>
                  <a:lnTo>
                    <a:pt x="1135754" y="0"/>
                  </a:lnTo>
                  <a:lnTo>
                    <a:pt x="1374516" y="238761"/>
                  </a:lnTo>
                  <a:lnTo>
                    <a:pt x="1613277" y="0"/>
                  </a:lnTo>
                  <a:lnTo>
                    <a:pt x="1861854" y="248577"/>
                  </a:lnTo>
                  <a:lnTo>
                    <a:pt x="1842470" y="268208"/>
                  </a:lnTo>
                  <a:lnTo>
                    <a:pt x="1613277" y="39017"/>
                  </a:lnTo>
                  <a:lnTo>
                    <a:pt x="1374516" y="277779"/>
                  </a:lnTo>
                  <a:lnTo>
                    <a:pt x="1135754" y="39017"/>
                  </a:lnTo>
                  <a:lnTo>
                    <a:pt x="896745" y="277779"/>
                  </a:lnTo>
                  <a:lnTo>
                    <a:pt x="657984" y="39017"/>
                  </a:lnTo>
                  <a:lnTo>
                    <a:pt x="419222" y="277779"/>
                  </a:lnTo>
                  <a:lnTo>
                    <a:pt x="180458" y="39017"/>
                  </a:lnTo>
                  <a:lnTo>
                    <a:pt x="0" y="219475"/>
                  </a:lnTo>
                  <a:lnTo>
                    <a:pt x="0" y="180458"/>
                  </a:lnTo>
                  <a:close/>
                </a:path>
              </a:pathLst>
            </a:custGeom>
            <a:grpFill/>
            <a:ln w="9525" cap="flat">
              <a:noFill/>
              <a:prstDash val="solid"/>
              <a:miter/>
            </a:ln>
          </p:spPr>
          <p:txBody>
            <a:bodyPr wrap="square" rtlCol="0" anchor="ctr">
              <a:noAutofit/>
            </a:bodyPr>
            <a:lstStyle/>
            <a:p>
              <a:pPr defTabSz="685800">
                <a:buClrTx/>
              </a:pPr>
              <a:endParaRPr lang="en-US" sz="1350" kern="1200">
                <a:latin typeface="Avenir Next LT Pro"/>
                <a:ea typeface="+mn-ea"/>
                <a:cs typeface="+mn-cs"/>
              </a:endParaRPr>
            </a:p>
          </p:txBody>
        </p:sp>
      </p:grpSp>
      <p:sp>
        <p:nvSpPr>
          <p:cNvPr id="14" name="Rectangle 13">
            <a:extLst>
              <a:ext uri="{FF2B5EF4-FFF2-40B4-BE49-F238E27FC236}">
                <a16:creationId xmlns:a16="http://schemas.microsoft.com/office/drawing/2014/main" id="{E0E9B1DB-5C91-41C9-8C0D-C2CD3D570C4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31157" y="948601"/>
            <a:ext cx="3669162" cy="3383813"/>
          </a:xfrm>
          <a:prstGeom prst="rect">
            <a:avLst/>
          </a:prstGeom>
          <a:solidFill>
            <a:srgbClr val="FFFFFF"/>
          </a:solidFill>
          <a:ln w="28575">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buClrTx/>
            </a:pPr>
            <a:endParaRPr lang="en-US" sz="1350" kern="1200">
              <a:solidFill>
                <a:srgbClr val="FFFFFF"/>
              </a:solidFill>
              <a:latin typeface="Avenir Next LT Pro"/>
            </a:endParaRPr>
          </a:p>
        </p:txBody>
      </p:sp>
      <p:sp>
        <p:nvSpPr>
          <p:cNvPr id="16" name="Rectangle 15">
            <a:extLst>
              <a:ext uri="{FF2B5EF4-FFF2-40B4-BE49-F238E27FC236}">
                <a16:creationId xmlns:a16="http://schemas.microsoft.com/office/drawing/2014/main" id="{402224B8-FCE1-4A12-84A7-B674B2B9EF8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31157" y="948601"/>
            <a:ext cx="3669162" cy="3383813"/>
          </a:xfrm>
          <a:prstGeom prst="rect">
            <a:avLst/>
          </a:prstGeom>
          <a:solidFill>
            <a:schemeClr val="accent3">
              <a:alpha val="20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buClrTx/>
            </a:pPr>
            <a:endParaRPr lang="en-US" sz="1350" kern="1200">
              <a:solidFill>
                <a:srgbClr val="FFFFFF"/>
              </a:solidFill>
              <a:latin typeface="Avenir Next LT Pro"/>
            </a:endParaRPr>
          </a:p>
        </p:txBody>
      </p:sp>
      <p:sp useBgFill="1">
        <p:nvSpPr>
          <p:cNvPr id="18" name="Rectangle 17">
            <a:extLst>
              <a:ext uri="{FF2B5EF4-FFF2-40B4-BE49-F238E27FC236}">
                <a16:creationId xmlns:a16="http://schemas.microsoft.com/office/drawing/2014/main" id="{41E366A2-885B-4E10-A479-4A650E4C6EB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54969" y="879844"/>
            <a:ext cx="3669162" cy="3383813"/>
          </a:xfrm>
          <a:prstGeom prst="rect">
            <a:avLst/>
          </a:prstGeom>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buClrTx/>
            </a:pPr>
            <a:endParaRPr lang="en-US" sz="1350" kern="1200">
              <a:solidFill>
                <a:srgbClr val="FFFFFF"/>
              </a:solidFill>
              <a:latin typeface="Avenir Next LT Pro"/>
            </a:endParaRPr>
          </a:p>
        </p:txBody>
      </p:sp>
      <p:sp>
        <p:nvSpPr>
          <p:cNvPr id="2" name="Title 1">
            <a:extLst>
              <a:ext uri="{FF2B5EF4-FFF2-40B4-BE49-F238E27FC236}">
                <a16:creationId xmlns:a16="http://schemas.microsoft.com/office/drawing/2014/main" id="{DABBC086-1E7D-CF57-C049-3FBF60AA62E0}"/>
              </a:ext>
            </a:extLst>
          </p:cNvPr>
          <p:cNvSpPr>
            <a:spLocks noGrp="1"/>
          </p:cNvSpPr>
          <p:nvPr>
            <p:ph type="title"/>
          </p:nvPr>
        </p:nvSpPr>
        <p:spPr>
          <a:xfrm>
            <a:off x="826775" y="945659"/>
            <a:ext cx="3245612" cy="3096645"/>
          </a:xfrm>
        </p:spPr>
        <p:txBody>
          <a:bodyPr>
            <a:normAutofit/>
          </a:bodyPr>
          <a:lstStyle/>
          <a:p>
            <a:pPr algn="ctr"/>
            <a:r>
              <a:rPr lang="en-GB" sz="1500">
                <a:ea typeface="+mj-lt"/>
                <a:cs typeface="+mj-lt"/>
              </a:rPr>
              <a:t> New and Unexpected Challenges:</a:t>
            </a:r>
            <a:br>
              <a:rPr lang="en-GB" sz="1500">
                <a:ea typeface="+mj-lt"/>
                <a:cs typeface="+mj-lt"/>
              </a:rPr>
            </a:br>
            <a:r>
              <a:rPr lang="en-GB" sz="1500">
                <a:ea typeface="+mj-lt"/>
                <a:cs typeface="+mj-lt"/>
              </a:rPr>
              <a:t> </a:t>
            </a:r>
            <a:br>
              <a:rPr lang="en-GB" sz="1500">
                <a:ea typeface="+mj-lt"/>
                <a:cs typeface="+mj-lt"/>
              </a:rPr>
            </a:br>
            <a:r>
              <a:rPr lang="en-GB" sz="1500"/>
              <a:t>York U vs Access Copyright</a:t>
            </a:r>
            <a:endParaRPr lang="en-US"/>
          </a:p>
        </p:txBody>
      </p:sp>
      <p:sp>
        <p:nvSpPr>
          <p:cNvPr id="20" name="Graphic 212">
            <a:extLst>
              <a:ext uri="{FF2B5EF4-FFF2-40B4-BE49-F238E27FC236}">
                <a16:creationId xmlns:a16="http://schemas.microsoft.com/office/drawing/2014/main" id="{55C61911-45B2-48BF-AC7A-1EB579B42CB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226780" y="598868"/>
            <a:ext cx="685924" cy="685924"/>
          </a:xfrm>
          <a:custGeom>
            <a:avLst/>
            <a:gdLst>
              <a:gd name="connsiteX0" fmla="*/ 403574 w 807148"/>
              <a:gd name="connsiteY0" fmla="*/ 0 h 807148"/>
              <a:gd name="connsiteX1" fmla="*/ 0 w 807148"/>
              <a:gd name="connsiteY1" fmla="*/ 403574 h 807148"/>
              <a:gd name="connsiteX2" fmla="*/ 403574 w 807148"/>
              <a:gd name="connsiteY2" fmla="*/ 807149 h 807148"/>
              <a:gd name="connsiteX3" fmla="*/ 807149 w 807148"/>
              <a:gd name="connsiteY3" fmla="*/ 403574 h 807148"/>
              <a:gd name="connsiteX4" fmla="*/ 403574 w 807148"/>
              <a:gd name="connsiteY4" fmla="*/ 0 h 807148"/>
              <a:gd name="connsiteX5" fmla="*/ 403574 w 807148"/>
              <a:gd name="connsiteY5" fmla="*/ 667988 h 807148"/>
              <a:gd name="connsiteX6" fmla="*/ 139160 w 807148"/>
              <a:gd name="connsiteY6" fmla="*/ 403574 h 807148"/>
              <a:gd name="connsiteX7" fmla="*/ 403574 w 807148"/>
              <a:gd name="connsiteY7" fmla="*/ 139160 h 807148"/>
              <a:gd name="connsiteX8" fmla="*/ 667988 w 807148"/>
              <a:gd name="connsiteY8" fmla="*/ 403574 h 807148"/>
              <a:gd name="connsiteX9" fmla="*/ 403574 w 807148"/>
              <a:gd name="connsiteY9" fmla="*/ 667988 h 807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07148" h="807148">
                <a:moveTo>
                  <a:pt x="403574" y="0"/>
                </a:moveTo>
                <a:cubicBezTo>
                  <a:pt x="180689" y="0"/>
                  <a:pt x="0" y="180689"/>
                  <a:pt x="0" y="403574"/>
                </a:cubicBezTo>
                <a:cubicBezTo>
                  <a:pt x="0" y="626459"/>
                  <a:pt x="180689" y="807149"/>
                  <a:pt x="403574" y="807149"/>
                </a:cubicBezTo>
                <a:cubicBezTo>
                  <a:pt x="626459" y="807149"/>
                  <a:pt x="807149" y="626459"/>
                  <a:pt x="807149" y="403574"/>
                </a:cubicBezTo>
                <a:cubicBezTo>
                  <a:pt x="807149" y="180689"/>
                  <a:pt x="626459" y="0"/>
                  <a:pt x="403574" y="0"/>
                </a:cubicBezTo>
                <a:close/>
                <a:moveTo>
                  <a:pt x="403574" y="667988"/>
                </a:moveTo>
                <a:cubicBezTo>
                  <a:pt x="257556" y="667988"/>
                  <a:pt x="139160" y="549593"/>
                  <a:pt x="139160" y="403574"/>
                </a:cubicBezTo>
                <a:cubicBezTo>
                  <a:pt x="139160" y="257556"/>
                  <a:pt x="257556" y="139160"/>
                  <a:pt x="403574" y="139160"/>
                </a:cubicBezTo>
                <a:cubicBezTo>
                  <a:pt x="549593" y="139160"/>
                  <a:pt x="667988" y="257556"/>
                  <a:pt x="667988" y="403574"/>
                </a:cubicBezTo>
                <a:cubicBezTo>
                  <a:pt x="667988" y="549593"/>
                  <a:pt x="549593" y="667988"/>
                  <a:pt x="403574" y="667988"/>
                </a:cubicBezTo>
                <a:close/>
              </a:path>
            </a:pathLst>
          </a:custGeom>
          <a:solidFill>
            <a:srgbClr val="FFFFFF"/>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defTabSz="685800">
              <a:buClrTx/>
            </a:pPr>
            <a:endParaRPr lang="en-US" sz="1350" kern="1200">
              <a:solidFill>
                <a:srgbClr val="FFFFFF"/>
              </a:solidFill>
              <a:latin typeface="Avenir Next LT Pro"/>
            </a:endParaRPr>
          </a:p>
        </p:txBody>
      </p:sp>
      <p:sp>
        <p:nvSpPr>
          <p:cNvPr id="22" name="Graphic 212">
            <a:extLst>
              <a:ext uri="{FF2B5EF4-FFF2-40B4-BE49-F238E27FC236}">
                <a16:creationId xmlns:a16="http://schemas.microsoft.com/office/drawing/2014/main" id="{2DE4D4CE-6DAE-4A05-BE5B-6BCE3F4EC79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226780" y="598868"/>
            <a:ext cx="685924" cy="685924"/>
          </a:xfrm>
          <a:custGeom>
            <a:avLst/>
            <a:gdLst>
              <a:gd name="connsiteX0" fmla="*/ 403574 w 807148"/>
              <a:gd name="connsiteY0" fmla="*/ 0 h 807148"/>
              <a:gd name="connsiteX1" fmla="*/ 0 w 807148"/>
              <a:gd name="connsiteY1" fmla="*/ 403574 h 807148"/>
              <a:gd name="connsiteX2" fmla="*/ 403574 w 807148"/>
              <a:gd name="connsiteY2" fmla="*/ 807149 h 807148"/>
              <a:gd name="connsiteX3" fmla="*/ 807149 w 807148"/>
              <a:gd name="connsiteY3" fmla="*/ 403574 h 807148"/>
              <a:gd name="connsiteX4" fmla="*/ 403574 w 807148"/>
              <a:gd name="connsiteY4" fmla="*/ 0 h 807148"/>
              <a:gd name="connsiteX5" fmla="*/ 403574 w 807148"/>
              <a:gd name="connsiteY5" fmla="*/ 667988 h 807148"/>
              <a:gd name="connsiteX6" fmla="*/ 139160 w 807148"/>
              <a:gd name="connsiteY6" fmla="*/ 403574 h 807148"/>
              <a:gd name="connsiteX7" fmla="*/ 403574 w 807148"/>
              <a:gd name="connsiteY7" fmla="*/ 139160 h 807148"/>
              <a:gd name="connsiteX8" fmla="*/ 667988 w 807148"/>
              <a:gd name="connsiteY8" fmla="*/ 403574 h 807148"/>
              <a:gd name="connsiteX9" fmla="*/ 403574 w 807148"/>
              <a:gd name="connsiteY9" fmla="*/ 667988 h 807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07148" h="807148">
                <a:moveTo>
                  <a:pt x="403574" y="0"/>
                </a:moveTo>
                <a:cubicBezTo>
                  <a:pt x="180689" y="0"/>
                  <a:pt x="0" y="180689"/>
                  <a:pt x="0" y="403574"/>
                </a:cubicBezTo>
                <a:cubicBezTo>
                  <a:pt x="0" y="626459"/>
                  <a:pt x="180689" y="807149"/>
                  <a:pt x="403574" y="807149"/>
                </a:cubicBezTo>
                <a:cubicBezTo>
                  <a:pt x="626459" y="807149"/>
                  <a:pt x="807149" y="626459"/>
                  <a:pt x="807149" y="403574"/>
                </a:cubicBezTo>
                <a:cubicBezTo>
                  <a:pt x="807149" y="180689"/>
                  <a:pt x="626459" y="0"/>
                  <a:pt x="403574" y="0"/>
                </a:cubicBezTo>
                <a:close/>
                <a:moveTo>
                  <a:pt x="403574" y="667988"/>
                </a:moveTo>
                <a:cubicBezTo>
                  <a:pt x="257556" y="667988"/>
                  <a:pt x="139160" y="549593"/>
                  <a:pt x="139160" y="403574"/>
                </a:cubicBezTo>
                <a:cubicBezTo>
                  <a:pt x="139160" y="257556"/>
                  <a:pt x="257556" y="139160"/>
                  <a:pt x="403574" y="139160"/>
                </a:cubicBezTo>
                <a:cubicBezTo>
                  <a:pt x="549593" y="139160"/>
                  <a:pt x="667988" y="257556"/>
                  <a:pt x="667988" y="403574"/>
                </a:cubicBezTo>
                <a:cubicBezTo>
                  <a:pt x="667988" y="549593"/>
                  <a:pt x="549593" y="667988"/>
                  <a:pt x="403574" y="667988"/>
                </a:cubicBezTo>
                <a:close/>
              </a:path>
            </a:pathLst>
          </a:custGeom>
          <a:solidFill>
            <a:schemeClr val="accent1">
              <a:alpha val="20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defTabSz="685800">
              <a:buClrTx/>
            </a:pPr>
            <a:endParaRPr lang="en-US" sz="1350" kern="1200">
              <a:solidFill>
                <a:srgbClr val="FFFFFF"/>
              </a:solidFill>
              <a:latin typeface="Avenir Next LT Pro"/>
            </a:endParaRPr>
          </a:p>
        </p:txBody>
      </p:sp>
      <p:sp>
        <p:nvSpPr>
          <p:cNvPr id="24" name="Oval 23">
            <a:extLst>
              <a:ext uri="{FF2B5EF4-FFF2-40B4-BE49-F238E27FC236}">
                <a16:creationId xmlns:a16="http://schemas.microsoft.com/office/drawing/2014/main" id="{10C23D31-5B0A-4956-A59F-A24F57D2A95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34991" y="3453571"/>
            <a:ext cx="239956" cy="239956"/>
          </a:xfrm>
          <a:prstGeom prst="ellipse">
            <a:avLst/>
          </a:prstGeom>
          <a:solidFill>
            <a:srgbClr val="FFFFFF"/>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defTabSz="685800">
              <a:buClrTx/>
            </a:pPr>
            <a:endParaRPr lang="en-US" sz="1350" kern="1200">
              <a:solidFill>
                <a:srgbClr val="FFFFFF"/>
              </a:solidFill>
              <a:latin typeface="Avenir Next LT Pro"/>
            </a:endParaRPr>
          </a:p>
        </p:txBody>
      </p:sp>
      <p:sp>
        <p:nvSpPr>
          <p:cNvPr id="26" name="Oval 25">
            <a:extLst>
              <a:ext uri="{FF2B5EF4-FFF2-40B4-BE49-F238E27FC236}">
                <a16:creationId xmlns:a16="http://schemas.microsoft.com/office/drawing/2014/main" id="{F4C6FC6E-4AAF-4628-B7E5-85DF9D323B6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34991" y="3453571"/>
            <a:ext cx="239956" cy="239956"/>
          </a:xfrm>
          <a:prstGeom prst="ellipse">
            <a:avLst/>
          </a:prstGeom>
          <a:solidFill>
            <a:schemeClr val="accent3">
              <a:alpha val="20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defTabSz="685800">
              <a:buClrTx/>
            </a:pPr>
            <a:endParaRPr lang="en-US" sz="1350" kern="1200">
              <a:solidFill>
                <a:srgbClr val="FFFFFF"/>
              </a:solidFill>
              <a:latin typeface="Avenir Next LT Pro"/>
            </a:endParaRPr>
          </a:p>
        </p:txBody>
      </p:sp>
      <p:sp>
        <p:nvSpPr>
          <p:cNvPr id="46" name="Content Placeholder 2">
            <a:extLst>
              <a:ext uri="{FF2B5EF4-FFF2-40B4-BE49-F238E27FC236}">
                <a16:creationId xmlns:a16="http://schemas.microsoft.com/office/drawing/2014/main" id="{877C451F-FF24-D748-1667-0709E415CCA7}"/>
              </a:ext>
            </a:extLst>
          </p:cNvPr>
          <p:cNvSpPr>
            <a:spLocks noGrp="1"/>
          </p:cNvSpPr>
          <p:nvPr>
            <p:ph idx="1"/>
          </p:nvPr>
        </p:nvSpPr>
        <p:spPr>
          <a:xfrm>
            <a:off x="4676151" y="1009370"/>
            <a:ext cx="3912880" cy="3263504"/>
          </a:xfrm>
        </p:spPr>
        <p:txBody>
          <a:bodyPr vert="horz" lIns="68580" tIns="34290" rIns="68580" bIns="34290" rtlCol="0" anchor="t">
            <a:normAutofit fontScale="85000" lnSpcReduction="20000"/>
          </a:bodyPr>
          <a:lstStyle/>
          <a:p>
            <a:pPr>
              <a:lnSpc>
                <a:spcPct val="90000"/>
              </a:lnSpc>
            </a:pPr>
            <a:r>
              <a:rPr lang="en-US" sz="1500">
                <a:solidFill>
                  <a:schemeClr val="tx2"/>
                </a:solidFill>
                <a:ea typeface="+mn-lt"/>
                <a:cs typeface="+mn-lt"/>
              </a:rPr>
              <a:t>Case in divided in two issues:</a:t>
            </a:r>
            <a:endParaRPr lang="en-US" sz="1500">
              <a:ea typeface="+mn-lt"/>
              <a:cs typeface="+mn-lt"/>
            </a:endParaRPr>
          </a:p>
          <a:p>
            <a:pPr>
              <a:lnSpc>
                <a:spcPct val="90000"/>
              </a:lnSpc>
            </a:pPr>
            <a:r>
              <a:rPr lang="en-US" sz="1500">
                <a:solidFill>
                  <a:schemeClr val="tx2"/>
                </a:solidFill>
                <a:ea typeface="+mn-lt"/>
                <a:cs typeface="+mn-lt"/>
              </a:rPr>
              <a:t>Is an interim tariff, and a tariff in general, mandatory?</a:t>
            </a:r>
            <a:endParaRPr lang="en-US" sz="1500">
              <a:ea typeface="+mn-lt"/>
              <a:cs typeface="+mn-lt"/>
            </a:endParaRPr>
          </a:p>
          <a:p>
            <a:pPr lvl="1">
              <a:lnSpc>
                <a:spcPct val="90000"/>
              </a:lnSpc>
            </a:pPr>
            <a:r>
              <a:rPr lang="en-US" sz="1500">
                <a:solidFill>
                  <a:schemeClr val="tx2"/>
                </a:solidFill>
                <a:ea typeface="+mn-lt"/>
                <a:cs typeface="+mn-lt"/>
              </a:rPr>
              <a:t>Are York’s Fair Dealing Guidelines sufficient to ensure that it is in compliance with the law?</a:t>
            </a:r>
          </a:p>
          <a:p>
            <a:pPr>
              <a:lnSpc>
                <a:spcPct val="90000"/>
              </a:lnSpc>
            </a:pPr>
            <a:r>
              <a:rPr lang="en-US" sz="1500">
                <a:solidFill>
                  <a:schemeClr val="tx2"/>
                </a:solidFill>
                <a:ea typeface="+mn-lt"/>
                <a:cs typeface="+mn-lt"/>
              </a:rPr>
              <a:t>Overturning the trial decision, the Federal Court of Appeal found that a tariff issued by the Copyright Board </a:t>
            </a:r>
            <a:r>
              <a:rPr lang="en-US" sz="1500" u="sng">
                <a:solidFill>
                  <a:schemeClr val="tx2"/>
                </a:solidFill>
                <a:ea typeface="+mn-lt"/>
                <a:cs typeface="+mn-lt"/>
              </a:rPr>
              <a:t>was not </a:t>
            </a:r>
            <a:r>
              <a:rPr lang="en-US" sz="1500">
                <a:solidFill>
                  <a:schemeClr val="tx2"/>
                </a:solidFill>
                <a:ea typeface="+mn-lt"/>
                <a:cs typeface="+mn-lt"/>
              </a:rPr>
              <a:t>mandatory, and that users could choose to be copyright compliant in other ways</a:t>
            </a:r>
          </a:p>
          <a:p>
            <a:pPr>
              <a:lnSpc>
                <a:spcPct val="90000"/>
              </a:lnSpc>
            </a:pPr>
            <a:r>
              <a:rPr lang="en-US" sz="1500">
                <a:solidFill>
                  <a:schemeClr val="tx2"/>
                </a:solidFill>
                <a:ea typeface="+mn-lt"/>
                <a:cs typeface="+mn-lt"/>
              </a:rPr>
              <a:t>Like in the trial decision, the Federal Court of Appeal agreed that the Fair Dealing Guidelines were not sufficient</a:t>
            </a:r>
          </a:p>
          <a:p>
            <a:pPr>
              <a:lnSpc>
                <a:spcPct val="90000"/>
              </a:lnSpc>
            </a:pPr>
            <a:r>
              <a:rPr lang="en-US" sz="1500">
                <a:solidFill>
                  <a:schemeClr val="tx2"/>
                </a:solidFill>
                <a:ea typeface="+mn-lt"/>
                <a:cs typeface="+mn-lt"/>
              </a:rPr>
              <a:t>Neither side got what they wanted.</a:t>
            </a:r>
          </a:p>
          <a:p>
            <a:pPr>
              <a:lnSpc>
                <a:spcPct val="90000"/>
              </a:lnSpc>
            </a:pPr>
            <a:r>
              <a:rPr lang="en-US" sz="1500">
                <a:solidFill>
                  <a:schemeClr val="tx2"/>
                </a:solidFill>
                <a:ea typeface="+mn-lt"/>
                <a:cs typeface="+mn-lt"/>
              </a:rPr>
              <a:t>SSC hearing was in May 2021, concluded in July 2021 but continuous lobbying from author and publisher groups </a:t>
            </a:r>
            <a:endParaRPr lang="en-GB">
              <a:solidFill>
                <a:schemeClr val="tx2"/>
              </a:solidFill>
            </a:endParaRPr>
          </a:p>
        </p:txBody>
      </p:sp>
      <p:grpSp>
        <p:nvGrpSpPr>
          <p:cNvPr id="28" name="Graphic 185">
            <a:extLst>
              <a:ext uri="{FF2B5EF4-FFF2-40B4-BE49-F238E27FC236}">
                <a16:creationId xmlns:a16="http://schemas.microsoft.com/office/drawing/2014/main" id="{582A903B-6B78-4F0A-B7C9-3D80499020B8}"/>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7821475" y="4490298"/>
            <a:ext cx="790850" cy="352267"/>
            <a:chOff x="9841624" y="4115729"/>
            <a:chExt cx="602169" cy="268223"/>
          </a:xfrm>
          <a:solidFill>
            <a:schemeClr val="tx1"/>
          </a:solidFill>
        </p:grpSpPr>
        <p:sp>
          <p:nvSpPr>
            <p:cNvPr id="47" name="Freeform: Shape 28">
              <a:extLst>
                <a:ext uri="{FF2B5EF4-FFF2-40B4-BE49-F238E27FC236}">
                  <a16:creationId xmlns:a16="http://schemas.microsoft.com/office/drawing/2014/main" id="{D510EA93-8F64-42C8-A630-D449506E95E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841624" y="4115729"/>
              <a:ext cx="202882" cy="268223"/>
            </a:xfrm>
            <a:custGeom>
              <a:avLst/>
              <a:gdLst>
                <a:gd name="connsiteX0" fmla="*/ 20765 w 202882"/>
                <a:gd name="connsiteY0" fmla="*/ 268224 h 268223"/>
                <a:gd name="connsiteX1" fmla="*/ 0 w 202882"/>
                <a:gd name="connsiteY1" fmla="*/ 268224 h 268223"/>
                <a:gd name="connsiteX2" fmla="*/ 182118 w 202882"/>
                <a:gd name="connsiteY2" fmla="*/ 0 h 268223"/>
                <a:gd name="connsiteX3" fmla="*/ 202883 w 202882"/>
                <a:gd name="connsiteY3" fmla="*/ 0 h 268223"/>
              </a:gdLst>
              <a:ahLst/>
              <a:cxnLst>
                <a:cxn ang="0">
                  <a:pos x="connsiteX0" y="connsiteY0"/>
                </a:cxn>
                <a:cxn ang="0">
                  <a:pos x="connsiteX1" y="connsiteY1"/>
                </a:cxn>
                <a:cxn ang="0">
                  <a:pos x="connsiteX2" y="connsiteY2"/>
                </a:cxn>
                <a:cxn ang="0">
                  <a:pos x="connsiteX3" y="connsiteY3"/>
                </a:cxn>
              </a:cxnLst>
              <a:rect l="l" t="t" r="r" b="b"/>
              <a:pathLst>
                <a:path w="202882" h="268223">
                  <a:moveTo>
                    <a:pt x="20765" y="268224"/>
                  </a:moveTo>
                  <a:lnTo>
                    <a:pt x="0" y="268224"/>
                  </a:lnTo>
                  <a:lnTo>
                    <a:pt x="182118" y="0"/>
                  </a:lnTo>
                  <a:lnTo>
                    <a:pt x="202883" y="0"/>
                  </a:lnTo>
                  <a:close/>
                </a:path>
              </a:pathLst>
            </a:custGeom>
            <a:grpFill/>
            <a:ln w="9525" cap="flat">
              <a:noFill/>
              <a:prstDash val="solid"/>
              <a:miter/>
            </a:ln>
          </p:spPr>
          <p:txBody>
            <a:bodyPr rtlCol="0" anchor="ctr"/>
            <a:lstStyle/>
            <a:p>
              <a:pPr defTabSz="685800">
                <a:buClrTx/>
              </a:pPr>
              <a:endParaRPr lang="en-US" sz="1350" kern="1200">
                <a:latin typeface="Avenir Next LT Pro"/>
                <a:ea typeface="+mn-ea"/>
                <a:cs typeface="+mn-cs"/>
              </a:endParaRPr>
            </a:p>
          </p:txBody>
        </p:sp>
        <p:sp>
          <p:nvSpPr>
            <p:cNvPr id="30" name="Freeform: Shape 29">
              <a:extLst>
                <a:ext uri="{FF2B5EF4-FFF2-40B4-BE49-F238E27FC236}">
                  <a16:creationId xmlns:a16="http://schemas.microsoft.com/office/drawing/2014/main" id="{06CB53FC-E4DA-4001-928B-9998A85EA5B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941445" y="4115729"/>
              <a:ext cx="202882" cy="268223"/>
            </a:xfrm>
            <a:custGeom>
              <a:avLst/>
              <a:gdLst>
                <a:gd name="connsiteX0" fmla="*/ 20765 w 202882"/>
                <a:gd name="connsiteY0" fmla="*/ 268224 h 268223"/>
                <a:gd name="connsiteX1" fmla="*/ 0 w 202882"/>
                <a:gd name="connsiteY1" fmla="*/ 268224 h 268223"/>
                <a:gd name="connsiteX2" fmla="*/ 182118 w 202882"/>
                <a:gd name="connsiteY2" fmla="*/ 0 h 268223"/>
                <a:gd name="connsiteX3" fmla="*/ 202883 w 202882"/>
                <a:gd name="connsiteY3" fmla="*/ 0 h 268223"/>
              </a:gdLst>
              <a:ahLst/>
              <a:cxnLst>
                <a:cxn ang="0">
                  <a:pos x="connsiteX0" y="connsiteY0"/>
                </a:cxn>
                <a:cxn ang="0">
                  <a:pos x="connsiteX1" y="connsiteY1"/>
                </a:cxn>
                <a:cxn ang="0">
                  <a:pos x="connsiteX2" y="connsiteY2"/>
                </a:cxn>
                <a:cxn ang="0">
                  <a:pos x="connsiteX3" y="connsiteY3"/>
                </a:cxn>
              </a:cxnLst>
              <a:rect l="l" t="t" r="r" b="b"/>
              <a:pathLst>
                <a:path w="202882" h="268223">
                  <a:moveTo>
                    <a:pt x="20765" y="268224"/>
                  </a:moveTo>
                  <a:lnTo>
                    <a:pt x="0" y="268224"/>
                  </a:lnTo>
                  <a:lnTo>
                    <a:pt x="182118" y="0"/>
                  </a:lnTo>
                  <a:lnTo>
                    <a:pt x="202883" y="0"/>
                  </a:lnTo>
                  <a:close/>
                </a:path>
              </a:pathLst>
            </a:custGeom>
            <a:grpFill/>
            <a:ln w="9525" cap="flat">
              <a:noFill/>
              <a:prstDash val="solid"/>
              <a:miter/>
            </a:ln>
          </p:spPr>
          <p:txBody>
            <a:bodyPr rtlCol="0" anchor="ctr"/>
            <a:lstStyle/>
            <a:p>
              <a:pPr defTabSz="685800">
                <a:buClrTx/>
              </a:pPr>
              <a:endParaRPr lang="en-US" sz="1350" kern="1200">
                <a:latin typeface="Avenir Next LT Pro"/>
                <a:ea typeface="+mn-ea"/>
                <a:cs typeface="+mn-cs"/>
              </a:endParaRPr>
            </a:p>
          </p:txBody>
        </p:sp>
        <p:sp>
          <p:nvSpPr>
            <p:cNvPr id="48" name="Freeform: Shape 30">
              <a:extLst>
                <a:ext uri="{FF2B5EF4-FFF2-40B4-BE49-F238E27FC236}">
                  <a16:creationId xmlns:a16="http://schemas.microsoft.com/office/drawing/2014/main" id="{D210B969-4FDF-4AAC-9397-63D5434958D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041267" y="4115729"/>
              <a:ext cx="202882" cy="268223"/>
            </a:xfrm>
            <a:custGeom>
              <a:avLst/>
              <a:gdLst>
                <a:gd name="connsiteX0" fmla="*/ 20669 w 202882"/>
                <a:gd name="connsiteY0" fmla="*/ 268224 h 268223"/>
                <a:gd name="connsiteX1" fmla="*/ 0 w 202882"/>
                <a:gd name="connsiteY1" fmla="*/ 268224 h 268223"/>
                <a:gd name="connsiteX2" fmla="*/ 182118 w 202882"/>
                <a:gd name="connsiteY2" fmla="*/ 0 h 268223"/>
                <a:gd name="connsiteX3" fmla="*/ 202883 w 202882"/>
                <a:gd name="connsiteY3" fmla="*/ 0 h 268223"/>
              </a:gdLst>
              <a:ahLst/>
              <a:cxnLst>
                <a:cxn ang="0">
                  <a:pos x="connsiteX0" y="connsiteY0"/>
                </a:cxn>
                <a:cxn ang="0">
                  <a:pos x="connsiteX1" y="connsiteY1"/>
                </a:cxn>
                <a:cxn ang="0">
                  <a:pos x="connsiteX2" y="connsiteY2"/>
                </a:cxn>
                <a:cxn ang="0">
                  <a:pos x="connsiteX3" y="connsiteY3"/>
                </a:cxn>
              </a:cxnLst>
              <a:rect l="l" t="t" r="r" b="b"/>
              <a:pathLst>
                <a:path w="202882" h="268223">
                  <a:moveTo>
                    <a:pt x="20669" y="268224"/>
                  </a:moveTo>
                  <a:lnTo>
                    <a:pt x="0" y="268224"/>
                  </a:lnTo>
                  <a:lnTo>
                    <a:pt x="182118" y="0"/>
                  </a:lnTo>
                  <a:lnTo>
                    <a:pt x="202883" y="0"/>
                  </a:lnTo>
                  <a:close/>
                </a:path>
              </a:pathLst>
            </a:custGeom>
            <a:grpFill/>
            <a:ln w="9525" cap="flat">
              <a:noFill/>
              <a:prstDash val="solid"/>
              <a:miter/>
            </a:ln>
          </p:spPr>
          <p:txBody>
            <a:bodyPr rtlCol="0" anchor="ctr"/>
            <a:lstStyle/>
            <a:p>
              <a:pPr defTabSz="685800">
                <a:buClrTx/>
              </a:pPr>
              <a:endParaRPr lang="en-US" sz="1350" kern="1200">
                <a:latin typeface="Avenir Next LT Pro"/>
                <a:ea typeface="+mn-ea"/>
                <a:cs typeface="+mn-cs"/>
              </a:endParaRPr>
            </a:p>
          </p:txBody>
        </p:sp>
        <p:sp>
          <p:nvSpPr>
            <p:cNvPr id="32" name="Freeform: Shape 31">
              <a:extLst>
                <a:ext uri="{FF2B5EF4-FFF2-40B4-BE49-F238E27FC236}">
                  <a16:creationId xmlns:a16="http://schemas.microsoft.com/office/drawing/2014/main" id="{570B3EF0-84EA-4F47-86A3-1EA1F644A49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141090" y="4115729"/>
              <a:ext cx="202882" cy="268223"/>
            </a:xfrm>
            <a:custGeom>
              <a:avLst/>
              <a:gdLst>
                <a:gd name="connsiteX0" fmla="*/ 20669 w 202882"/>
                <a:gd name="connsiteY0" fmla="*/ 268224 h 268223"/>
                <a:gd name="connsiteX1" fmla="*/ 0 w 202882"/>
                <a:gd name="connsiteY1" fmla="*/ 268224 h 268223"/>
                <a:gd name="connsiteX2" fmla="*/ 182118 w 202882"/>
                <a:gd name="connsiteY2" fmla="*/ 0 h 268223"/>
                <a:gd name="connsiteX3" fmla="*/ 202883 w 202882"/>
                <a:gd name="connsiteY3" fmla="*/ 0 h 268223"/>
              </a:gdLst>
              <a:ahLst/>
              <a:cxnLst>
                <a:cxn ang="0">
                  <a:pos x="connsiteX0" y="connsiteY0"/>
                </a:cxn>
                <a:cxn ang="0">
                  <a:pos x="connsiteX1" y="connsiteY1"/>
                </a:cxn>
                <a:cxn ang="0">
                  <a:pos x="connsiteX2" y="connsiteY2"/>
                </a:cxn>
                <a:cxn ang="0">
                  <a:pos x="connsiteX3" y="connsiteY3"/>
                </a:cxn>
              </a:cxnLst>
              <a:rect l="l" t="t" r="r" b="b"/>
              <a:pathLst>
                <a:path w="202882" h="268223">
                  <a:moveTo>
                    <a:pt x="20669" y="268224"/>
                  </a:moveTo>
                  <a:lnTo>
                    <a:pt x="0" y="268224"/>
                  </a:lnTo>
                  <a:lnTo>
                    <a:pt x="182118" y="0"/>
                  </a:lnTo>
                  <a:lnTo>
                    <a:pt x="202883" y="0"/>
                  </a:lnTo>
                  <a:close/>
                </a:path>
              </a:pathLst>
            </a:custGeom>
            <a:grpFill/>
            <a:ln w="9525" cap="flat">
              <a:noFill/>
              <a:prstDash val="solid"/>
              <a:miter/>
            </a:ln>
          </p:spPr>
          <p:txBody>
            <a:bodyPr rtlCol="0" anchor="ctr"/>
            <a:lstStyle/>
            <a:p>
              <a:pPr defTabSz="685800">
                <a:buClrTx/>
              </a:pPr>
              <a:endParaRPr lang="en-US" sz="1350" kern="1200">
                <a:latin typeface="Avenir Next LT Pro"/>
                <a:ea typeface="+mn-ea"/>
                <a:cs typeface="+mn-cs"/>
              </a:endParaRPr>
            </a:p>
          </p:txBody>
        </p:sp>
        <p:sp>
          <p:nvSpPr>
            <p:cNvPr id="49" name="Freeform: Shape 32">
              <a:extLst>
                <a:ext uri="{FF2B5EF4-FFF2-40B4-BE49-F238E27FC236}">
                  <a16:creationId xmlns:a16="http://schemas.microsoft.com/office/drawing/2014/main" id="{259369A8-EF57-42A1-8EC8-F6A9F92A3AD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240911" y="4115729"/>
              <a:ext cx="202882" cy="268223"/>
            </a:xfrm>
            <a:custGeom>
              <a:avLst/>
              <a:gdLst>
                <a:gd name="connsiteX0" fmla="*/ 20669 w 202882"/>
                <a:gd name="connsiteY0" fmla="*/ 268224 h 268223"/>
                <a:gd name="connsiteX1" fmla="*/ 0 w 202882"/>
                <a:gd name="connsiteY1" fmla="*/ 268224 h 268223"/>
                <a:gd name="connsiteX2" fmla="*/ 182118 w 202882"/>
                <a:gd name="connsiteY2" fmla="*/ 0 h 268223"/>
                <a:gd name="connsiteX3" fmla="*/ 202883 w 202882"/>
                <a:gd name="connsiteY3" fmla="*/ 0 h 268223"/>
              </a:gdLst>
              <a:ahLst/>
              <a:cxnLst>
                <a:cxn ang="0">
                  <a:pos x="connsiteX0" y="connsiteY0"/>
                </a:cxn>
                <a:cxn ang="0">
                  <a:pos x="connsiteX1" y="connsiteY1"/>
                </a:cxn>
                <a:cxn ang="0">
                  <a:pos x="connsiteX2" y="connsiteY2"/>
                </a:cxn>
                <a:cxn ang="0">
                  <a:pos x="connsiteX3" y="connsiteY3"/>
                </a:cxn>
              </a:cxnLst>
              <a:rect l="l" t="t" r="r" b="b"/>
              <a:pathLst>
                <a:path w="202882" h="268223">
                  <a:moveTo>
                    <a:pt x="20669" y="268224"/>
                  </a:moveTo>
                  <a:lnTo>
                    <a:pt x="0" y="268224"/>
                  </a:lnTo>
                  <a:lnTo>
                    <a:pt x="182118" y="0"/>
                  </a:lnTo>
                  <a:lnTo>
                    <a:pt x="202883" y="0"/>
                  </a:lnTo>
                  <a:close/>
                </a:path>
              </a:pathLst>
            </a:custGeom>
            <a:grpFill/>
            <a:ln w="9525" cap="flat">
              <a:noFill/>
              <a:prstDash val="solid"/>
              <a:miter/>
            </a:ln>
          </p:spPr>
          <p:txBody>
            <a:bodyPr rtlCol="0" anchor="ctr"/>
            <a:lstStyle/>
            <a:p>
              <a:pPr defTabSz="685800">
                <a:buClrTx/>
              </a:pPr>
              <a:endParaRPr lang="en-US" sz="1350" kern="1200">
                <a:latin typeface="Avenir Next LT Pro"/>
                <a:ea typeface="+mn-ea"/>
                <a:cs typeface="+mn-cs"/>
              </a:endParaRPr>
            </a:p>
          </p:txBody>
        </p:sp>
      </p:grpSp>
    </p:spTree>
    <p:extLst>
      <p:ext uri="{BB962C8B-B14F-4D97-AF65-F5344CB8AC3E}">
        <p14:creationId xmlns:p14="http://schemas.microsoft.com/office/powerpoint/2010/main" val="522702824"/>
      </p:ext>
    </p:extLst>
  </p:cSld>
  <p:clrMapOvr>
    <a:masterClrMapping/>
  </p:clrMapOvr>
  <p:extLst>
    <p:ext uri="{6950BFC3-D8DA-4A85-94F7-54DA5524770B}">
      <p188:commentRel xmlns:p188="http://schemas.microsoft.com/office/powerpoint/2018/8/main" r:id="rId3"/>
    </p:ext>
  </p:extLst>
</p:sld>
</file>

<file path=ppt/slides/slide7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45" name="Rectangle 7">
            <a:extLst>
              <a:ext uri="{FF2B5EF4-FFF2-40B4-BE49-F238E27FC236}">
                <a16:creationId xmlns:a16="http://schemas.microsoft.com/office/drawing/2014/main" id="{5A0118C5-4F8D-4CF4-BADD-53FEACC6C42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51435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buClrTx/>
            </a:pPr>
            <a:endParaRPr lang="en-US" sz="1350" kern="1200">
              <a:solidFill>
                <a:srgbClr val="FFFFFF"/>
              </a:solidFill>
              <a:latin typeface="Avenir Next LT Pro"/>
            </a:endParaRPr>
          </a:p>
        </p:txBody>
      </p:sp>
      <p:grpSp>
        <p:nvGrpSpPr>
          <p:cNvPr id="10" name="Group 9">
            <a:extLst>
              <a:ext uri="{FF2B5EF4-FFF2-40B4-BE49-F238E27FC236}">
                <a16:creationId xmlns:a16="http://schemas.microsoft.com/office/drawing/2014/main" id="{B8CB1D39-68D4-4372-BF3B-2A33A7495E2B}"/>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283420"/>
            <a:ext cx="1396391" cy="538136"/>
            <a:chOff x="0" y="377893"/>
            <a:chExt cx="1861854" cy="717514"/>
          </a:xfrm>
          <a:solidFill>
            <a:schemeClr val="tx1"/>
          </a:solidFill>
        </p:grpSpPr>
        <p:sp>
          <p:nvSpPr>
            <p:cNvPr id="11" name="Freeform: Shape 10">
              <a:extLst>
                <a:ext uri="{FF2B5EF4-FFF2-40B4-BE49-F238E27FC236}">
                  <a16:creationId xmlns:a16="http://schemas.microsoft.com/office/drawing/2014/main" id="{C5A741B9-65EC-4C5B-9FE0-4A18575771A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377893"/>
              <a:ext cx="1861854" cy="277779"/>
            </a:xfrm>
            <a:custGeom>
              <a:avLst/>
              <a:gdLst>
                <a:gd name="connsiteX0" fmla="*/ 180458 w 1861854"/>
                <a:gd name="connsiteY0" fmla="*/ 0 h 277779"/>
                <a:gd name="connsiteX1" fmla="*/ 419222 w 1861854"/>
                <a:gd name="connsiteY1" fmla="*/ 238761 h 277779"/>
                <a:gd name="connsiteX2" fmla="*/ 657984 w 1861854"/>
                <a:gd name="connsiteY2" fmla="*/ 0 h 277779"/>
                <a:gd name="connsiteX3" fmla="*/ 896745 w 1861854"/>
                <a:gd name="connsiteY3" fmla="*/ 238761 h 277779"/>
                <a:gd name="connsiteX4" fmla="*/ 1135754 w 1861854"/>
                <a:gd name="connsiteY4" fmla="*/ 0 h 277779"/>
                <a:gd name="connsiteX5" fmla="*/ 1374516 w 1861854"/>
                <a:gd name="connsiteY5" fmla="*/ 238761 h 277779"/>
                <a:gd name="connsiteX6" fmla="*/ 1613277 w 1861854"/>
                <a:gd name="connsiteY6" fmla="*/ 0 h 277779"/>
                <a:gd name="connsiteX7" fmla="*/ 1861854 w 1861854"/>
                <a:gd name="connsiteY7" fmla="*/ 248577 h 277779"/>
                <a:gd name="connsiteX8" fmla="*/ 1842470 w 1861854"/>
                <a:gd name="connsiteY8" fmla="*/ 267963 h 277779"/>
                <a:gd name="connsiteX9" fmla="*/ 1613277 w 1861854"/>
                <a:gd name="connsiteY9" fmla="*/ 39017 h 277779"/>
                <a:gd name="connsiteX10" fmla="*/ 1374516 w 1861854"/>
                <a:gd name="connsiteY10" fmla="*/ 277779 h 277779"/>
                <a:gd name="connsiteX11" fmla="*/ 1135754 w 1861854"/>
                <a:gd name="connsiteY11" fmla="*/ 39017 h 277779"/>
                <a:gd name="connsiteX12" fmla="*/ 896745 w 1861854"/>
                <a:gd name="connsiteY12" fmla="*/ 277779 h 277779"/>
                <a:gd name="connsiteX13" fmla="*/ 657984 w 1861854"/>
                <a:gd name="connsiteY13" fmla="*/ 39017 h 277779"/>
                <a:gd name="connsiteX14" fmla="*/ 419222 w 1861854"/>
                <a:gd name="connsiteY14" fmla="*/ 277779 h 277779"/>
                <a:gd name="connsiteX15" fmla="*/ 180458 w 1861854"/>
                <a:gd name="connsiteY15" fmla="*/ 39017 h 277779"/>
                <a:gd name="connsiteX16" fmla="*/ 0 w 1861854"/>
                <a:gd name="connsiteY16" fmla="*/ 219283 h 277779"/>
                <a:gd name="connsiteX17" fmla="*/ 0 w 1861854"/>
                <a:gd name="connsiteY17" fmla="*/ 180458 h 2777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861854" h="277779">
                  <a:moveTo>
                    <a:pt x="180458" y="0"/>
                  </a:moveTo>
                  <a:lnTo>
                    <a:pt x="419222" y="238761"/>
                  </a:lnTo>
                  <a:lnTo>
                    <a:pt x="657984" y="0"/>
                  </a:lnTo>
                  <a:lnTo>
                    <a:pt x="896745" y="238761"/>
                  </a:lnTo>
                  <a:lnTo>
                    <a:pt x="1135754" y="0"/>
                  </a:lnTo>
                  <a:lnTo>
                    <a:pt x="1374516" y="238761"/>
                  </a:lnTo>
                  <a:lnTo>
                    <a:pt x="1613277" y="0"/>
                  </a:lnTo>
                  <a:lnTo>
                    <a:pt x="1861854" y="248577"/>
                  </a:lnTo>
                  <a:lnTo>
                    <a:pt x="1842470" y="267963"/>
                  </a:lnTo>
                  <a:lnTo>
                    <a:pt x="1613277" y="39017"/>
                  </a:lnTo>
                  <a:lnTo>
                    <a:pt x="1374516" y="277779"/>
                  </a:lnTo>
                  <a:lnTo>
                    <a:pt x="1135754" y="39017"/>
                  </a:lnTo>
                  <a:lnTo>
                    <a:pt x="896745" y="277779"/>
                  </a:lnTo>
                  <a:lnTo>
                    <a:pt x="657984" y="39017"/>
                  </a:lnTo>
                  <a:lnTo>
                    <a:pt x="419222" y="277779"/>
                  </a:lnTo>
                  <a:lnTo>
                    <a:pt x="180458" y="39017"/>
                  </a:lnTo>
                  <a:lnTo>
                    <a:pt x="0" y="219283"/>
                  </a:lnTo>
                  <a:lnTo>
                    <a:pt x="0" y="180458"/>
                  </a:lnTo>
                  <a:close/>
                </a:path>
              </a:pathLst>
            </a:custGeom>
            <a:grpFill/>
            <a:ln w="9525" cap="flat">
              <a:noFill/>
              <a:prstDash val="solid"/>
              <a:miter/>
            </a:ln>
          </p:spPr>
          <p:txBody>
            <a:bodyPr wrap="square" rtlCol="0" anchor="ctr">
              <a:noAutofit/>
            </a:bodyPr>
            <a:lstStyle/>
            <a:p>
              <a:pPr defTabSz="685800">
                <a:buClrTx/>
              </a:pPr>
              <a:endParaRPr lang="en-US" sz="1350" kern="1200">
                <a:latin typeface="Avenir Next LT Pro"/>
                <a:ea typeface="+mn-ea"/>
                <a:cs typeface="+mn-cs"/>
              </a:endParaRPr>
            </a:p>
          </p:txBody>
        </p:sp>
        <p:sp>
          <p:nvSpPr>
            <p:cNvPr id="12" name="Freeform: Shape 11">
              <a:extLst>
                <a:ext uri="{FF2B5EF4-FFF2-40B4-BE49-F238E27FC236}">
                  <a16:creationId xmlns:a16="http://schemas.microsoft.com/office/drawing/2014/main" id="{C0BB4301-41FA-4453-956F-A11CC664B68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817628"/>
              <a:ext cx="1861854" cy="277779"/>
            </a:xfrm>
            <a:custGeom>
              <a:avLst/>
              <a:gdLst>
                <a:gd name="connsiteX0" fmla="*/ 180458 w 1861854"/>
                <a:gd name="connsiteY0" fmla="*/ 0 h 277779"/>
                <a:gd name="connsiteX1" fmla="*/ 419222 w 1861854"/>
                <a:gd name="connsiteY1" fmla="*/ 238761 h 277779"/>
                <a:gd name="connsiteX2" fmla="*/ 657984 w 1861854"/>
                <a:gd name="connsiteY2" fmla="*/ 0 h 277779"/>
                <a:gd name="connsiteX3" fmla="*/ 896745 w 1861854"/>
                <a:gd name="connsiteY3" fmla="*/ 238761 h 277779"/>
                <a:gd name="connsiteX4" fmla="*/ 1135754 w 1861854"/>
                <a:gd name="connsiteY4" fmla="*/ 0 h 277779"/>
                <a:gd name="connsiteX5" fmla="*/ 1374516 w 1861854"/>
                <a:gd name="connsiteY5" fmla="*/ 238761 h 277779"/>
                <a:gd name="connsiteX6" fmla="*/ 1613277 w 1861854"/>
                <a:gd name="connsiteY6" fmla="*/ 0 h 277779"/>
                <a:gd name="connsiteX7" fmla="*/ 1861854 w 1861854"/>
                <a:gd name="connsiteY7" fmla="*/ 248577 h 277779"/>
                <a:gd name="connsiteX8" fmla="*/ 1842470 w 1861854"/>
                <a:gd name="connsiteY8" fmla="*/ 268208 h 277779"/>
                <a:gd name="connsiteX9" fmla="*/ 1613277 w 1861854"/>
                <a:gd name="connsiteY9" fmla="*/ 39017 h 277779"/>
                <a:gd name="connsiteX10" fmla="*/ 1374516 w 1861854"/>
                <a:gd name="connsiteY10" fmla="*/ 277779 h 277779"/>
                <a:gd name="connsiteX11" fmla="*/ 1135754 w 1861854"/>
                <a:gd name="connsiteY11" fmla="*/ 39017 h 277779"/>
                <a:gd name="connsiteX12" fmla="*/ 896745 w 1861854"/>
                <a:gd name="connsiteY12" fmla="*/ 277779 h 277779"/>
                <a:gd name="connsiteX13" fmla="*/ 657984 w 1861854"/>
                <a:gd name="connsiteY13" fmla="*/ 39017 h 277779"/>
                <a:gd name="connsiteX14" fmla="*/ 419222 w 1861854"/>
                <a:gd name="connsiteY14" fmla="*/ 277779 h 277779"/>
                <a:gd name="connsiteX15" fmla="*/ 180458 w 1861854"/>
                <a:gd name="connsiteY15" fmla="*/ 39017 h 277779"/>
                <a:gd name="connsiteX16" fmla="*/ 0 w 1861854"/>
                <a:gd name="connsiteY16" fmla="*/ 219475 h 277779"/>
                <a:gd name="connsiteX17" fmla="*/ 0 w 1861854"/>
                <a:gd name="connsiteY17" fmla="*/ 180458 h 2777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861854" h="277779">
                  <a:moveTo>
                    <a:pt x="180458" y="0"/>
                  </a:moveTo>
                  <a:lnTo>
                    <a:pt x="419222" y="238761"/>
                  </a:lnTo>
                  <a:lnTo>
                    <a:pt x="657984" y="0"/>
                  </a:lnTo>
                  <a:lnTo>
                    <a:pt x="896745" y="238761"/>
                  </a:lnTo>
                  <a:lnTo>
                    <a:pt x="1135754" y="0"/>
                  </a:lnTo>
                  <a:lnTo>
                    <a:pt x="1374516" y="238761"/>
                  </a:lnTo>
                  <a:lnTo>
                    <a:pt x="1613277" y="0"/>
                  </a:lnTo>
                  <a:lnTo>
                    <a:pt x="1861854" y="248577"/>
                  </a:lnTo>
                  <a:lnTo>
                    <a:pt x="1842470" y="268208"/>
                  </a:lnTo>
                  <a:lnTo>
                    <a:pt x="1613277" y="39017"/>
                  </a:lnTo>
                  <a:lnTo>
                    <a:pt x="1374516" y="277779"/>
                  </a:lnTo>
                  <a:lnTo>
                    <a:pt x="1135754" y="39017"/>
                  </a:lnTo>
                  <a:lnTo>
                    <a:pt x="896745" y="277779"/>
                  </a:lnTo>
                  <a:lnTo>
                    <a:pt x="657984" y="39017"/>
                  </a:lnTo>
                  <a:lnTo>
                    <a:pt x="419222" y="277779"/>
                  </a:lnTo>
                  <a:lnTo>
                    <a:pt x="180458" y="39017"/>
                  </a:lnTo>
                  <a:lnTo>
                    <a:pt x="0" y="219475"/>
                  </a:lnTo>
                  <a:lnTo>
                    <a:pt x="0" y="180458"/>
                  </a:lnTo>
                  <a:close/>
                </a:path>
              </a:pathLst>
            </a:custGeom>
            <a:grpFill/>
            <a:ln w="9525" cap="flat">
              <a:noFill/>
              <a:prstDash val="solid"/>
              <a:miter/>
            </a:ln>
          </p:spPr>
          <p:txBody>
            <a:bodyPr wrap="square" rtlCol="0" anchor="ctr">
              <a:noAutofit/>
            </a:bodyPr>
            <a:lstStyle/>
            <a:p>
              <a:pPr defTabSz="685800">
                <a:buClrTx/>
              </a:pPr>
              <a:endParaRPr lang="en-US" sz="1350" kern="1200">
                <a:latin typeface="Avenir Next LT Pro"/>
                <a:ea typeface="+mn-ea"/>
                <a:cs typeface="+mn-cs"/>
              </a:endParaRPr>
            </a:p>
          </p:txBody>
        </p:sp>
      </p:grpSp>
      <p:sp>
        <p:nvSpPr>
          <p:cNvPr id="14" name="Rectangle 13">
            <a:extLst>
              <a:ext uri="{FF2B5EF4-FFF2-40B4-BE49-F238E27FC236}">
                <a16:creationId xmlns:a16="http://schemas.microsoft.com/office/drawing/2014/main" id="{E0E9B1DB-5C91-41C9-8C0D-C2CD3D570C4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31157" y="948601"/>
            <a:ext cx="3669162" cy="3383813"/>
          </a:xfrm>
          <a:prstGeom prst="rect">
            <a:avLst/>
          </a:prstGeom>
          <a:solidFill>
            <a:srgbClr val="FFFFFF"/>
          </a:solidFill>
          <a:ln w="28575">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buClrTx/>
            </a:pPr>
            <a:endParaRPr lang="en-US" sz="1350" kern="1200">
              <a:solidFill>
                <a:srgbClr val="FFFFFF"/>
              </a:solidFill>
              <a:latin typeface="Avenir Next LT Pro"/>
            </a:endParaRPr>
          </a:p>
        </p:txBody>
      </p:sp>
      <p:sp>
        <p:nvSpPr>
          <p:cNvPr id="16" name="Rectangle 15">
            <a:extLst>
              <a:ext uri="{FF2B5EF4-FFF2-40B4-BE49-F238E27FC236}">
                <a16:creationId xmlns:a16="http://schemas.microsoft.com/office/drawing/2014/main" id="{402224B8-FCE1-4A12-84A7-B674B2B9EF8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31157" y="948601"/>
            <a:ext cx="3669162" cy="3383813"/>
          </a:xfrm>
          <a:prstGeom prst="rect">
            <a:avLst/>
          </a:prstGeom>
          <a:solidFill>
            <a:schemeClr val="accent3">
              <a:alpha val="20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buClrTx/>
            </a:pPr>
            <a:endParaRPr lang="en-US" sz="1350" kern="1200">
              <a:solidFill>
                <a:srgbClr val="FFFFFF"/>
              </a:solidFill>
              <a:latin typeface="Avenir Next LT Pro"/>
            </a:endParaRPr>
          </a:p>
        </p:txBody>
      </p:sp>
      <p:sp useBgFill="1">
        <p:nvSpPr>
          <p:cNvPr id="18" name="Rectangle 17">
            <a:extLst>
              <a:ext uri="{FF2B5EF4-FFF2-40B4-BE49-F238E27FC236}">
                <a16:creationId xmlns:a16="http://schemas.microsoft.com/office/drawing/2014/main" id="{41E366A2-885B-4E10-A479-4A650E4C6EB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54969" y="879844"/>
            <a:ext cx="3669162" cy="3383813"/>
          </a:xfrm>
          <a:prstGeom prst="rect">
            <a:avLst/>
          </a:prstGeom>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buClrTx/>
            </a:pPr>
            <a:endParaRPr lang="en-US" sz="1350" kern="1200">
              <a:solidFill>
                <a:srgbClr val="FFFFFF"/>
              </a:solidFill>
              <a:latin typeface="Avenir Next LT Pro"/>
            </a:endParaRPr>
          </a:p>
        </p:txBody>
      </p:sp>
      <p:sp>
        <p:nvSpPr>
          <p:cNvPr id="2" name="Title 1">
            <a:extLst>
              <a:ext uri="{FF2B5EF4-FFF2-40B4-BE49-F238E27FC236}">
                <a16:creationId xmlns:a16="http://schemas.microsoft.com/office/drawing/2014/main" id="{DABBC086-1E7D-CF57-C049-3FBF60AA62E0}"/>
              </a:ext>
            </a:extLst>
          </p:cNvPr>
          <p:cNvSpPr>
            <a:spLocks noGrp="1"/>
          </p:cNvSpPr>
          <p:nvPr>
            <p:ph type="title"/>
          </p:nvPr>
        </p:nvSpPr>
        <p:spPr>
          <a:xfrm>
            <a:off x="826776" y="945659"/>
            <a:ext cx="3211994" cy="3096645"/>
          </a:xfrm>
        </p:spPr>
        <p:txBody>
          <a:bodyPr>
            <a:normAutofit/>
          </a:bodyPr>
          <a:lstStyle/>
          <a:p>
            <a:pPr algn="ctr"/>
            <a:r>
              <a:rPr lang="en-GB" sz="1500">
                <a:ea typeface="+mj-lt"/>
                <a:cs typeface="+mj-lt"/>
              </a:rPr>
              <a:t> New and Unexpected Challenges:</a:t>
            </a:r>
            <a:br>
              <a:rPr lang="en-GB" sz="1500">
                <a:ea typeface="+mj-lt"/>
                <a:cs typeface="+mj-lt"/>
              </a:rPr>
            </a:br>
            <a:r>
              <a:rPr lang="en-GB" sz="1500">
                <a:ea typeface="+mj-lt"/>
                <a:cs typeface="+mj-lt"/>
              </a:rPr>
              <a:t> </a:t>
            </a:r>
            <a:br>
              <a:rPr lang="en-GB" sz="1500">
                <a:ea typeface="+mj-lt"/>
                <a:cs typeface="+mj-lt"/>
              </a:rPr>
            </a:br>
            <a:r>
              <a:rPr lang="en-US" sz="1500">
                <a:ea typeface="+mj-lt"/>
                <a:cs typeface="+mj-lt"/>
              </a:rPr>
              <a:t>Amendments to the (Copyright) Act in The Budget Implementation Act </a:t>
            </a:r>
            <a:endParaRPr lang="en-US"/>
          </a:p>
        </p:txBody>
      </p:sp>
      <p:sp>
        <p:nvSpPr>
          <p:cNvPr id="20" name="Graphic 212">
            <a:extLst>
              <a:ext uri="{FF2B5EF4-FFF2-40B4-BE49-F238E27FC236}">
                <a16:creationId xmlns:a16="http://schemas.microsoft.com/office/drawing/2014/main" id="{55C61911-45B2-48BF-AC7A-1EB579B42CB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226780" y="598868"/>
            <a:ext cx="685924" cy="685924"/>
          </a:xfrm>
          <a:custGeom>
            <a:avLst/>
            <a:gdLst>
              <a:gd name="connsiteX0" fmla="*/ 403574 w 807148"/>
              <a:gd name="connsiteY0" fmla="*/ 0 h 807148"/>
              <a:gd name="connsiteX1" fmla="*/ 0 w 807148"/>
              <a:gd name="connsiteY1" fmla="*/ 403574 h 807148"/>
              <a:gd name="connsiteX2" fmla="*/ 403574 w 807148"/>
              <a:gd name="connsiteY2" fmla="*/ 807149 h 807148"/>
              <a:gd name="connsiteX3" fmla="*/ 807149 w 807148"/>
              <a:gd name="connsiteY3" fmla="*/ 403574 h 807148"/>
              <a:gd name="connsiteX4" fmla="*/ 403574 w 807148"/>
              <a:gd name="connsiteY4" fmla="*/ 0 h 807148"/>
              <a:gd name="connsiteX5" fmla="*/ 403574 w 807148"/>
              <a:gd name="connsiteY5" fmla="*/ 667988 h 807148"/>
              <a:gd name="connsiteX6" fmla="*/ 139160 w 807148"/>
              <a:gd name="connsiteY6" fmla="*/ 403574 h 807148"/>
              <a:gd name="connsiteX7" fmla="*/ 403574 w 807148"/>
              <a:gd name="connsiteY7" fmla="*/ 139160 h 807148"/>
              <a:gd name="connsiteX8" fmla="*/ 667988 w 807148"/>
              <a:gd name="connsiteY8" fmla="*/ 403574 h 807148"/>
              <a:gd name="connsiteX9" fmla="*/ 403574 w 807148"/>
              <a:gd name="connsiteY9" fmla="*/ 667988 h 807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07148" h="807148">
                <a:moveTo>
                  <a:pt x="403574" y="0"/>
                </a:moveTo>
                <a:cubicBezTo>
                  <a:pt x="180689" y="0"/>
                  <a:pt x="0" y="180689"/>
                  <a:pt x="0" y="403574"/>
                </a:cubicBezTo>
                <a:cubicBezTo>
                  <a:pt x="0" y="626459"/>
                  <a:pt x="180689" y="807149"/>
                  <a:pt x="403574" y="807149"/>
                </a:cubicBezTo>
                <a:cubicBezTo>
                  <a:pt x="626459" y="807149"/>
                  <a:pt x="807149" y="626459"/>
                  <a:pt x="807149" y="403574"/>
                </a:cubicBezTo>
                <a:cubicBezTo>
                  <a:pt x="807149" y="180689"/>
                  <a:pt x="626459" y="0"/>
                  <a:pt x="403574" y="0"/>
                </a:cubicBezTo>
                <a:close/>
                <a:moveTo>
                  <a:pt x="403574" y="667988"/>
                </a:moveTo>
                <a:cubicBezTo>
                  <a:pt x="257556" y="667988"/>
                  <a:pt x="139160" y="549593"/>
                  <a:pt x="139160" y="403574"/>
                </a:cubicBezTo>
                <a:cubicBezTo>
                  <a:pt x="139160" y="257556"/>
                  <a:pt x="257556" y="139160"/>
                  <a:pt x="403574" y="139160"/>
                </a:cubicBezTo>
                <a:cubicBezTo>
                  <a:pt x="549593" y="139160"/>
                  <a:pt x="667988" y="257556"/>
                  <a:pt x="667988" y="403574"/>
                </a:cubicBezTo>
                <a:cubicBezTo>
                  <a:pt x="667988" y="549593"/>
                  <a:pt x="549593" y="667988"/>
                  <a:pt x="403574" y="667988"/>
                </a:cubicBezTo>
                <a:close/>
              </a:path>
            </a:pathLst>
          </a:custGeom>
          <a:solidFill>
            <a:srgbClr val="FFFFFF"/>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defTabSz="685800">
              <a:buClrTx/>
            </a:pPr>
            <a:endParaRPr lang="en-US" sz="1350" kern="1200">
              <a:solidFill>
                <a:srgbClr val="FFFFFF"/>
              </a:solidFill>
              <a:latin typeface="Avenir Next LT Pro"/>
            </a:endParaRPr>
          </a:p>
        </p:txBody>
      </p:sp>
      <p:sp>
        <p:nvSpPr>
          <p:cNvPr id="22" name="Graphic 212">
            <a:extLst>
              <a:ext uri="{FF2B5EF4-FFF2-40B4-BE49-F238E27FC236}">
                <a16:creationId xmlns:a16="http://schemas.microsoft.com/office/drawing/2014/main" id="{2DE4D4CE-6DAE-4A05-BE5B-6BCE3F4EC79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226780" y="598868"/>
            <a:ext cx="685924" cy="685924"/>
          </a:xfrm>
          <a:custGeom>
            <a:avLst/>
            <a:gdLst>
              <a:gd name="connsiteX0" fmla="*/ 403574 w 807148"/>
              <a:gd name="connsiteY0" fmla="*/ 0 h 807148"/>
              <a:gd name="connsiteX1" fmla="*/ 0 w 807148"/>
              <a:gd name="connsiteY1" fmla="*/ 403574 h 807148"/>
              <a:gd name="connsiteX2" fmla="*/ 403574 w 807148"/>
              <a:gd name="connsiteY2" fmla="*/ 807149 h 807148"/>
              <a:gd name="connsiteX3" fmla="*/ 807149 w 807148"/>
              <a:gd name="connsiteY3" fmla="*/ 403574 h 807148"/>
              <a:gd name="connsiteX4" fmla="*/ 403574 w 807148"/>
              <a:gd name="connsiteY4" fmla="*/ 0 h 807148"/>
              <a:gd name="connsiteX5" fmla="*/ 403574 w 807148"/>
              <a:gd name="connsiteY5" fmla="*/ 667988 h 807148"/>
              <a:gd name="connsiteX6" fmla="*/ 139160 w 807148"/>
              <a:gd name="connsiteY6" fmla="*/ 403574 h 807148"/>
              <a:gd name="connsiteX7" fmla="*/ 403574 w 807148"/>
              <a:gd name="connsiteY7" fmla="*/ 139160 h 807148"/>
              <a:gd name="connsiteX8" fmla="*/ 667988 w 807148"/>
              <a:gd name="connsiteY8" fmla="*/ 403574 h 807148"/>
              <a:gd name="connsiteX9" fmla="*/ 403574 w 807148"/>
              <a:gd name="connsiteY9" fmla="*/ 667988 h 807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07148" h="807148">
                <a:moveTo>
                  <a:pt x="403574" y="0"/>
                </a:moveTo>
                <a:cubicBezTo>
                  <a:pt x="180689" y="0"/>
                  <a:pt x="0" y="180689"/>
                  <a:pt x="0" y="403574"/>
                </a:cubicBezTo>
                <a:cubicBezTo>
                  <a:pt x="0" y="626459"/>
                  <a:pt x="180689" y="807149"/>
                  <a:pt x="403574" y="807149"/>
                </a:cubicBezTo>
                <a:cubicBezTo>
                  <a:pt x="626459" y="807149"/>
                  <a:pt x="807149" y="626459"/>
                  <a:pt x="807149" y="403574"/>
                </a:cubicBezTo>
                <a:cubicBezTo>
                  <a:pt x="807149" y="180689"/>
                  <a:pt x="626459" y="0"/>
                  <a:pt x="403574" y="0"/>
                </a:cubicBezTo>
                <a:close/>
                <a:moveTo>
                  <a:pt x="403574" y="667988"/>
                </a:moveTo>
                <a:cubicBezTo>
                  <a:pt x="257556" y="667988"/>
                  <a:pt x="139160" y="549593"/>
                  <a:pt x="139160" y="403574"/>
                </a:cubicBezTo>
                <a:cubicBezTo>
                  <a:pt x="139160" y="257556"/>
                  <a:pt x="257556" y="139160"/>
                  <a:pt x="403574" y="139160"/>
                </a:cubicBezTo>
                <a:cubicBezTo>
                  <a:pt x="549593" y="139160"/>
                  <a:pt x="667988" y="257556"/>
                  <a:pt x="667988" y="403574"/>
                </a:cubicBezTo>
                <a:cubicBezTo>
                  <a:pt x="667988" y="549593"/>
                  <a:pt x="549593" y="667988"/>
                  <a:pt x="403574" y="667988"/>
                </a:cubicBezTo>
                <a:close/>
              </a:path>
            </a:pathLst>
          </a:custGeom>
          <a:solidFill>
            <a:schemeClr val="accent1">
              <a:alpha val="20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defTabSz="685800">
              <a:buClrTx/>
            </a:pPr>
            <a:endParaRPr lang="en-US" sz="1350" kern="1200">
              <a:solidFill>
                <a:srgbClr val="FFFFFF"/>
              </a:solidFill>
              <a:latin typeface="Avenir Next LT Pro"/>
            </a:endParaRPr>
          </a:p>
        </p:txBody>
      </p:sp>
      <p:sp>
        <p:nvSpPr>
          <p:cNvPr id="24" name="Oval 23">
            <a:extLst>
              <a:ext uri="{FF2B5EF4-FFF2-40B4-BE49-F238E27FC236}">
                <a16:creationId xmlns:a16="http://schemas.microsoft.com/office/drawing/2014/main" id="{10C23D31-5B0A-4956-A59F-A24F57D2A95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34991" y="3453571"/>
            <a:ext cx="239956" cy="239956"/>
          </a:xfrm>
          <a:prstGeom prst="ellipse">
            <a:avLst/>
          </a:prstGeom>
          <a:solidFill>
            <a:srgbClr val="FFFFFF"/>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defTabSz="685800">
              <a:buClrTx/>
            </a:pPr>
            <a:endParaRPr lang="en-US" sz="1350" kern="1200">
              <a:solidFill>
                <a:srgbClr val="FFFFFF"/>
              </a:solidFill>
              <a:latin typeface="Avenir Next LT Pro"/>
            </a:endParaRPr>
          </a:p>
        </p:txBody>
      </p:sp>
      <p:sp>
        <p:nvSpPr>
          <p:cNvPr id="26" name="Oval 25">
            <a:extLst>
              <a:ext uri="{FF2B5EF4-FFF2-40B4-BE49-F238E27FC236}">
                <a16:creationId xmlns:a16="http://schemas.microsoft.com/office/drawing/2014/main" id="{F4C6FC6E-4AAF-4628-B7E5-85DF9D323B6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34991" y="3453571"/>
            <a:ext cx="239956" cy="239956"/>
          </a:xfrm>
          <a:prstGeom prst="ellipse">
            <a:avLst/>
          </a:prstGeom>
          <a:solidFill>
            <a:schemeClr val="accent3">
              <a:alpha val="20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defTabSz="685800">
              <a:buClrTx/>
            </a:pPr>
            <a:endParaRPr lang="en-US" sz="1350" kern="1200">
              <a:solidFill>
                <a:srgbClr val="FFFFFF"/>
              </a:solidFill>
              <a:latin typeface="Avenir Next LT Pro"/>
            </a:endParaRPr>
          </a:p>
        </p:txBody>
      </p:sp>
      <p:sp>
        <p:nvSpPr>
          <p:cNvPr id="46" name="Content Placeholder 2">
            <a:extLst>
              <a:ext uri="{FF2B5EF4-FFF2-40B4-BE49-F238E27FC236}">
                <a16:creationId xmlns:a16="http://schemas.microsoft.com/office/drawing/2014/main" id="{877C451F-FF24-D748-1667-0709E415CCA7}"/>
              </a:ext>
            </a:extLst>
          </p:cNvPr>
          <p:cNvSpPr>
            <a:spLocks noGrp="1"/>
          </p:cNvSpPr>
          <p:nvPr>
            <p:ph idx="1"/>
          </p:nvPr>
        </p:nvSpPr>
        <p:spPr>
          <a:xfrm>
            <a:off x="4676151" y="1009370"/>
            <a:ext cx="3912880" cy="3263504"/>
          </a:xfrm>
        </p:spPr>
        <p:txBody>
          <a:bodyPr vert="horz" lIns="68580" tIns="34290" rIns="68580" bIns="34290" rtlCol="0" anchor="t">
            <a:normAutofit/>
          </a:bodyPr>
          <a:lstStyle/>
          <a:p>
            <a:pPr>
              <a:lnSpc>
                <a:spcPct val="90000"/>
              </a:lnSpc>
            </a:pPr>
            <a:r>
              <a:rPr lang="en-US" sz="1500" dirty="0">
                <a:ea typeface="+mn-lt"/>
                <a:cs typeface="+mn-lt"/>
              </a:rPr>
              <a:t>proposed changes to the Copyright Act as announced in the </a:t>
            </a:r>
            <a:r>
              <a:rPr lang="en-US" sz="1500" dirty="0">
                <a:ea typeface="+mn-lt"/>
                <a:cs typeface="+mn-lt"/>
                <a:hlinkClick r:id="rId3"/>
              </a:rPr>
              <a:t>Government of Canada’s Budget 2022 (p.328-330)</a:t>
            </a:r>
          </a:p>
          <a:p>
            <a:pPr>
              <a:lnSpc>
                <a:spcPct val="90000"/>
              </a:lnSpc>
            </a:pPr>
            <a:r>
              <a:rPr lang="en-US" sz="1500" dirty="0">
                <a:ea typeface="+mn-lt"/>
                <a:cs typeface="+mn-lt"/>
              </a:rPr>
              <a:t>As part of the negotiation of the Canada-United States-Mexico Agreement (CUSMA) the Canadian federal government agreed to extend the general copyright term of life-plus-50 years by an additional 20 years</a:t>
            </a:r>
            <a:endParaRPr lang="en-US" sz="1500" dirty="0">
              <a:solidFill>
                <a:srgbClr val="000000"/>
              </a:solidFill>
            </a:endParaRPr>
          </a:p>
          <a:p>
            <a:pPr>
              <a:lnSpc>
                <a:spcPct val="90000"/>
              </a:lnSpc>
            </a:pPr>
            <a:r>
              <a:rPr lang="en-US" sz="1500" dirty="0">
                <a:ea typeface="+mn-lt"/>
                <a:cs typeface="+mn-lt"/>
              </a:rPr>
              <a:t>substantial shift in the balance between the rights of users and rights-holders </a:t>
            </a:r>
            <a:endParaRPr lang="en-US" sz="1500" dirty="0">
              <a:solidFill>
                <a:srgbClr val="000000"/>
              </a:solidFill>
            </a:endParaRPr>
          </a:p>
          <a:p>
            <a:pPr>
              <a:lnSpc>
                <a:spcPct val="90000"/>
              </a:lnSpc>
            </a:pPr>
            <a:r>
              <a:rPr lang="en-US" sz="1500" dirty="0">
                <a:solidFill>
                  <a:srgbClr val="000000"/>
                </a:solidFill>
              </a:rPr>
              <a:t>"</a:t>
            </a:r>
            <a:r>
              <a:rPr lang="en-US" sz="1500" dirty="0">
                <a:ea typeface="+mn-lt"/>
                <a:cs typeface="+mn-lt"/>
              </a:rPr>
              <a:t>Sustainable educational publishing industry"</a:t>
            </a:r>
            <a:endParaRPr lang="en-US" sz="1500" dirty="0">
              <a:solidFill>
                <a:srgbClr val="000000"/>
              </a:solidFill>
            </a:endParaRPr>
          </a:p>
        </p:txBody>
      </p:sp>
      <p:grpSp>
        <p:nvGrpSpPr>
          <p:cNvPr id="28" name="Graphic 185">
            <a:extLst>
              <a:ext uri="{FF2B5EF4-FFF2-40B4-BE49-F238E27FC236}">
                <a16:creationId xmlns:a16="http://schemas.microsoft.com/office/drawing/2014/main" id="{582A903B-6B78-4F0A-B7C9-3D80499020B8}"/>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7821475" y="4490298"/>
            <a:ext cx="790850" cy="352267"/>
            <a:chOff x="9841624" y="4115729"/>
            <a:chExt cx="602169" cy="268223"/>
          </a:xfrm>
          <a:solidFill>
            <a:schemeClr val="tx1"/>
          </a:solidFill>
        </p:grpSpPr>
        <p:sp>
          <p:nvSpPr>
            <p:cNvPr id="47" name="Freeform: Shape 28">
              <a:extLst>
                <a:ext uri="{FF2B5EF4-FFF2-40B4-BE49-F238E27FC236}">
                  <a16:creationId xmlns:a16="http://schemas.microsoft.com/office/drawing/2014/main" id="{D510EA93-8F64-42C8-A630-D449506E95E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841624" y="4115729"/>
              <a:ext cx="202882" cy="268223"/>
            </a:xfrm>
            <a:custGeom>
              <a:avLst/>
              <a:gdLst>
                <a:gd name="connsiteX0" fmla="*/ 20765 w 202882"/>
                <a:gd name="connsiteY0" fmla="*/ 268224 h 268223"/>
                <a:gd name="connsiteX1" fmla="*/ 0 w 202882"/>
                <a:gd name="connsiteY1" fmla="*/ 268224 h 268223"/>
                <a:gd name="connsiteX2" fmla="*/ 182118 w 202882"/>
                <a:gd name="connsiteY2" fmla="*/ 0 h 268223"/>
                <a:gd name="connsiteX3" fmla="*/ 202883 w 202882"/>
                <a:gd name="connsiteY3" fmla="*/ 0 h 268223"/>
              </a:gdLst>
              <a:ahLst/>
              <a:cxnLst>
                <a:cxn ang="0">
                  <a:pos x="connsiteX0" y="connsiteY0"/>
                </a:cxn>
                <a:cxn ang="0">
                  <a:pos x="connsiteX1" y="connsiteY1"/>
                </a:cxn>
                <a:cxn ang="0">
                  <a:pos x="connsiteX2" y="connsiteY2"/>
                </a:cxn>
                <a:cxn ang="0">
                  <a:pos x="connsiteX3" y="connsiteY3"/>
                </a:cxn>
              </a:cxnLst>
              <a:rect l="l" t="t" r="r" b="b"/>
              <a:pathLst>
                <a:path w="202882" h="268223">
                  <a:moveTo>
                    <a:pt x="20765" y="268224"/>
                  </a:moveTo>
                  <a:lnTo>
                    <a:pt x="0" y="268224"/>
                  </a:lnTo>
                  <a:lnTo>
                    <a:pt x="182118" y="0"/>
                  </a:lnTo>
                  <a:lnTo>
                    <a:pt x="202883" y="0"/>
                  </a:lnTo>
                  <a:close/>
                </a:path>
              </a:pathLst>
            </a:custGeom>
            <a:grpFill/>
            <a:ln w="9525" cap="flat">
              <a:noFill/>
              <a:prstDash val="solid"/>
              <a:miter/>
            </a:ln>
          </p:spPr>
          <p:txBody>
            <a:bodyPr rtlCol="0" anchor="ctr"/>
            <a:lstStyle/>
            <a:p>
              <a:pPr defTabSz="685800">
                <a:buClrTx/>
              </a:pPr>
              <a:endParaRPr lang="en-US" sz="1350" kern="1200">
                <a:latin typeface="Avenir Next LT Pro"/>
                <a:ea typeface="+mn-ea"/>
                <a:cs typeface="+mn-cs"/>
              </a:endParaRPr>
            </a:p>
          </p:txBody>
        </p:sp>
        <p:sp>
          <p:nvSpPr>
            <p:cNvPr id="30" name="Freeform: Shape 29">
              <a:extLst>
                <a:ext uri="{FF2B5EF4-FFF2-40B4-BE49-F238E27FC236}">
                  <a16:creationId xmlns:a16="http://schemas.microsoft.com/office/drawing/2014/main" id="{06CB53FC-E4DA-4001-928B-9998A85EA5B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941445" y="4115729"/>
              <a:ext cx="202882" cy="268223"/>
            </a:xfrm>
            <a:custGeom>
              <a:avLst/>
              <a:gdLst>
                <a:gd name="connsiteX0" fmla="*/ 20765 w 202882"/>
                <a:gd name="connsiteY0" fmla="*/ 268224 h 268223"/>
                <a:gd name="connsiteX1" fmla="*/ 0 w 202882"/>
                <a:gd name="connsiteY1" fmla="*/ 268224 h 268223"/>
                <a:gd name="connsiteX2" fmla="*/ 182118 w 202882"/>
                <a:gd name="connsiteY2" fmla="*/ 0 h 268223"/>
                <a:gd name="connsiteX3" fmla="*/ 202883 w 202882"/>
                <a:gd name="connsiteY3" fmla="*/ 0 h 268223"/>
              </a:gdLst>
              <a:ahLst/>
              <a:cxnLst>
                <a:cxn ang="0">
                  <a:pos x="connsiteX0" y="connsiteY0"/>
                </a:cxn>
                <a:cxn ang="0">
                  <a:pos x="connsiteX1" y="connsiteY1"/>
                </a:cxn>
                <a:cxn ang="0">
                  <a:pos x="connsiteX2" y="connsiteY2"/>
                </a:cxn>
                <a:cxn ang="0">
                  <a:pos x="connsiteX3" y="connsiteY3"/>
                </a:cxn>
              </a:cxnLst>
              <a:rect l="l" t="t" r="r" b="b"/>
              <a:pathLst>
                <a:path w="202882" h="268223">
                  <a:moveTo>
                    <a:pt x="20765" y="268224"/>
                  </a:moveTo>
                  <a:lnTo>
                    <a:pt x="0" y="268224"/>
                  </a:lnTo>
                  <a:lnTo>
                    <a:pt x="182118" y="0"/>
                  </a:lnTo>
                  <a:lnTo>
                    <a:pt x="202883" y="0"/>
                  </a:lnTo>
                  <a:close/>
                </a:path>
              </a:pathLst>
            </a:custGeom>
            <a:grpFill/>
            <a:ln w="9525" cap="flat">
              <a:noFill/>
              <a:prstDash val="solid"/>
              <a:miter/>
            </a:ln>
          </p:spPr>
          <p:txBody>
            <a:bodyPr rtlCol="0" anchor="ctr"/>
            <a:lstStyle/>
            <a:p>
              <a:pPr defTabSz="685800">
                <a:buClrTx/>
              </a:pPr>
              <a:endParaRPr lang="en-US" sz="1350" kern="1200">
                <a:latin typeface="Avenir Next LT Pro"/>
                <a:ea typeface="+mn-ea"/>
                <a:cs typeface="+mn-cs"/>
              </a:endParaRPr>
            </a:p>
          </p:txBody>
        </p:sp>
        <p:sp>
          <p:nvSpPr>
            <p:cNvPr id="48" name="Freeform: Shape 30">
              <a:extLst>
                <a:ext uri="{FF2B5EF4-FFF2-40B4-BE49-F238E27FC236}">
                  <a16:creationId xmlns:a16="http://schemas.microsoft.com/office/drawing/2014/main" id="{D210B969-4FDF-4AAC-9397-63D5434958D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041267" y="4115729"/>
              <a:ext cx="202882" cy="268223"/>
            </a:xfrm>
            <a:custGeom>
              <a:avLst/>
              <a:gdLst>
                <a:gd name="connsiteX0" fmla="*/ 20669 w 202882"/>
                <a:gd name="connsiteY0" fmla="*/ 268224 h 268223"/>
                <a:gd name="connsiteX1" fmla="*/ 0 w 202882"/>
                <a:gd name="connsiteY1" fmla="*/ 268224 h 268223"/>
                <a:gd name="connsiteX2" fmla="*/ 182118 w 202882"/>
                <a:gd name="connsiteY2" fmla="*/ 0 h 268223"/>
                <a:gd name="connsiteX3" fmla="*/ 202883 w 202882"/>
                <a:gd name="connsiteY3" fmla="*/ 0 h 268223"/>
              </a:gdLst>
              <a:ahLst/>
              <a:cxnLst>
                <a:cxn ang="0">
                  <a:pos x="connsiteX0" y="connsiteY0"/>
                </a:cxn>
                <a:cxn ang="0">
                  <a:pos x="connsiteX1" y="connsiteY1"/>
                </a:cxn>
                <a:cxn ang="0">
                  <a:pos x="connsiteX2" y="connsiteY2"/>
                </a:cxn>
                <a:cxn ang="0">
                  <a:pos x="connsiteX3" y="connsiteY3"/>
                </a:cxn>
              </a:cxnLst>
              <a:rect l="l" t="t" r="r" b="b"/>
              <a:pathLst>
                <a:path w="202882" h="268223">
                  <a:moveTo>
                    <a:pt x="20669" y="268224"/>
                  </a:moveTo>
                  <a:lnTo>
                    <a:pt x="0" y="268224"/>
                  </a:lnTo>
                  <a:lnTo>
                    <a:pt x="182118" y="0"/>
                  </a:lnTo>
                  <a:lnTo>
                    <a:pt x="202883" y="0"/>
                  </a:lnTo>
                  <a:close/>
                </a:path>
              </a:pathLst>
            </a:custGeom>
            <a:grpFill/>
            <a:ln w="9525" cap="flat">
              <a:noFill/>
              <a:prstDash val="solid"/>
              <a:miter/>
            </a:ln>
          </p:spPr>
          <p:txBody>
            <a:bodyPr rtlCol="0" anchor="ctr"/>
            <a:lstStyle/>
            <a:p>
              <a:pPr defTabSz="685800">
                <a:buClrTx/>
              </a:pPr>
              <a:endParaRPr lang="en-US" sz="1350" kern="1200">
                <a:latin typeface="Avenir Next LT Pro"/>
                <a:ea typeface="+mn-ea"/>
                <a:cs typeface="+mn-cs"/>
              </a:endParaRPr>
            </a:p>
          </p:txBody>
        </p:sp>
        <p:sp>
          <p:nvSpPr>
            <p:cNvPr id="32" name="Freeform: Shape 31">
              <a:extLst>
                <a:ext uri="{FF2B5EF4-FFF2-40B4-BE49-F238E27FC236}">
                  <a16:creationId xmlns:a16="http://schemas.microsoft.com/office/drawing/2014/main" id="{570B3EF0-84EA-4F47-86A3-1EA1F644A49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141090" y="4115729"/>
              <a:ext cx="202882" cy="268223"/>
            </a:xfrm>
            <a:custGeom>
              <a:avLst/>
              <a:gdLst>
                <a:gd name="connsiteX0" fmla="*/ 20669 w 202882"/>
                <a:gd name="connsiteY0" fmla="*/ 268224 h 268223"/>
                <a:gd name="connsiteX1" fmla="*/ 0 w 202882"/>
                <a:gd name="connsiteY1" fmla="*/ 268224 h 268223"/>
                <a:gd name="connsiteX2" fmla="*/ 182118 w 202882"/>
                <a:gd name="connsiteY2" fmla="*/ 0 h 268223"/>
                <a:gd name="connsiteX3" fmla="*/ 202883 w 202882"/>
                <a:gd name="connsiteY3" fmla="*/ 0 h 268223"/>
              </a:gdLst>
              <a:ahLst/>
              <a:cxnLst>
                <a:cxn ang="0">
                  <a:pos x="connsiteX0" y="connsiteY0"/>
                </a:cxn>
                <a:cxn ang="0">
                  <a:pos x="connsiteX1" y="connsiteY1"/>
                </a:cxn>
                <a:cxn ang="0">
                  <a:pos x="connsiteX2" y="connsiteY2"/>
                </a:cxn>
                <a:cxn ang="0">
                  <a:pos x="connsiteX3" y="connsiteY3"/>
                </a:cxn>
              </a:cxnLst>
              <a:rect l="l" t="t" r="r" b="b"/>
              <a:pathLst>
                <a:path w="202882" h="268223">
                  <a:moveTo>
                    <a:pt x="20669" y="268224"/>
                  </a:moveTo>
                  <a:lnTo>
                    <a:pt x="0" y="268224"/>
                  </a:lnTo>
                  <a:lnTo>
                    <a:pt x="182118" y="0"/>
                  </a:lnTo>
                  <a:lnTo>
                    <a:pt x="202883" y="0"/>
                  </a:lnTo>
                  <a:close/>
                </a:path>
              </a:pathLst>
            </a:custGeom>
            <a:grpFill/>
            <a:ln w="9525" cap="flat">
              <a:noFill/>
              <a:prstDash val="solid"/>
              <a:miter/>
            </a:ln>
          </p:spPr>
          <p:txBody>
            <a:bodyPr rtlCol="0" anchor="ctr"/>
            <a:lstStyle/>
            <a:p>
              <a:pPr defTabSz="685800">
                <a:buClrTx/>
              </a:pPr>
              <a:endParaRPr lang="en-US" sz="1350" kern="1200">
                <a:latin typeface="Avenir Next LT Pro"/>
                <a:ea typeface="+mn-ea"/>
                <a:cs typeface="+mn-cs"/>
              </a:endParaRPr>
            </a:p>
          </p:txBody>
        </p:sp>
        <p:sp>
          <p:nvSpPr>
            <p:cNvPr id="49" name="Freeform: Shape 32">
              <a:extLst>
                <a:ext uri="{FF2B5EF4-FFF2-40B4-BE49-F238E27FC236}">
                  <a16:creationId xmlns:a16="http://schemas.microsoft.com/office/drawing/2014/main" id="{259369A8-EF57-42A1-8EC8-F6A9F92A3AD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240911" y="4115729"/>
              <a:ext cx="202882" cy="268223"/>
            </a:xfrm>
            <a:custGeom>
              <a:avLst/>
              <a:gdLst>
                <a:gd name="connsiteX0" fmla="*/ 20669 w 202882"/>
                <a:gd name="connsiteY0" fmla="*/ 268224 h 268223"/>
                <a:gd name="connsiteX1" fmla="*/ 0 w 202882"/>
                <a:gd name="connsiteY1" fmla="*/ 268224 h 268223"/>
                <a:gd name="connsiteX2" fmla="*/ 182118 w 202882"/>
                <a:gd name="connsiteY2" fmla="*/ 0 h 268223"/>
                <a:gd name="connsiteX3" fmla="*/ 202883 w 202882"/>
                <a:gd name="connsiteY3" fmla="*/ 0 h 268223"/>
              </a:gdLst>
              <a:ahLst/>
              <a:cxnLst>
                <a:cxn ang="0">
                  <a:pos x="connsiteX0" y="connsiteY0"/>
                </a:cxn>
                <a:cxn ang="0">
                  <a:pos x="connsiteX1" y="connsiteY1"/>
                </a:cxn>
                <a:cxn ang="0">
                  <a:pos x="connsiteX2" y="connsiteY2"/>
                </a:cxn>
                <a:cxn ang="0">
                  <a:pos x="connsiteX3" y="connsiteY3"/>
                </a:cxn>
              </a:cxnLst>
              <a:rect l="l" t="t" r="r" b="b"/>
              <a:pathLst>
                <a:path w="202882" h="268223">
                  <a:moveTo>
                    <a:pt x="20669" y="268224"/>
                  </a:moveTo>
                  <a:lnTo>
                    <a:pt x="0" y="268224"/>
                  </a:lnTo>
                  <a:lnTo>
                    <a:pt x="182118" y="0"/>
                  </a:lnTo>
                  <a:lnTo>
                    <a:pt x="202883" y="0"/>
                  </a:lnTo>
                  <a:close/>
                </a:path>
              </a:pathLst>
            </a:custGeom>
            <a:grpFill/>
            <a:ln w="9525" cap="flat">
              <a:noFill/>
              <a:prstDash val="solid"/>
              <a:miter/>
            </a:ln>
          </p:spPr>
          <p:txBody>
            <a:bodyPr rtlCol="0" anchor="ctr"/>
            <a:lstStyle/>
            <a:p>
              <a:pPr defTabSz="685800">
                <a:buClrTx/>
              </a:pPr>
              <a:endParaRPr lang="en-US" sz="1350" kern="1200">
                <a:latin typeface="Avenir Next LT Pro"/>
                <a:ea typeface="+mn-ea"/>
                <a:cs typeface="+mn-cs"/>
              </a:endParaRPr>
            </a:p>
          </p:txBody>
        </p:sp>
      </p:grpSp>
    </p:spTree>
    <p:extLst>
      <p:ext uri="{BB962C8B-B14F-4D97-AF65-F5344CB8AC3E}">
        <p14:creationId xmlns:p14="http://schemas.microsoft.com/office/powerpoint/2010/main" val="2558128259"/>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36" name="Rectangle 53">
            <a:extLst>
              <a:ext uri="{FF2B5EF4-FFF2-40B4-BE49-F238E27FC236}">
                <a16:creationId xmlns:a16="http://schemas.microsoft.com/office/drawing/2014/main" id="{5A0118C5-4F8D-4CF4-BADD-53FEACC6C42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51435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buClrTx/>
            </a:pPr>
            <a:endParaRPr lang="en-US" sz="1350" kern="1200">
              <a:solidFill>
                <a:srgbClr val="FFFFFF"/>
              </a:solidFill>
              <a:latin typeface="Avenir Next LT Pro"/>
            </a:endParaRPr>
          </a:p>
        </p:txBody>
      </p:sp>
      <p:sp>
        <p:nvSpPr>
          <p:cNvPr id="137" name="Rectangle 55">
            <a:extLst>
              <a:ext uri="{FF2B5EF4-FFF2-40B4-BE49-F238E27FC236}">
                <a16:creationId xmlns:a16="http://schemas.microsoft.com/office/drawing/2014/main" id="{CAEBFCD5-5356-4326-8D39-8235A46CD7B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85607" y="890484"/>
            <a:ext cx="3817164" cy="3362534"/>
          </a:xfrm>
          <a:prstGeom prst="rect">
            <a:avLst/>
          </a:prstGeom>
          <a:solidFill>
            <a:srgbClr val="FFFFFF"/>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buClrTx/>
            </a:pPr>
            <a:endParaRPr lang="en-US" sz="1350" kern="1200">
              <a:solidFill>
                <a:srgbClr val="FFFFFF"/>
              </a:solidFill>
              <a:latin typeface="Avenir Next LT Pro"/>
            </a:endParaRPr>
          </a:p>
        </p:txBody>
      </p:sp>
      <p:sp>
        <p:nvSpPr>
          <p:cNvPr id="138" name="Rectangle 57">
            <a:extLst>
              <a:ext uri="{FF2B5EF4-FFF2-40B4-BE49-F238E27FC236}">
                <a16:creationId xmlns:a16="http://schemas.microsoft.com/office/drawing/2014/main" id="{F6814848-248A-47DD-88E0-95099D951EF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88976" y="884194"/>
            <a:ext cx="3817164" cy="3362534"/>
          </a:xfrm>
          <a:prstGeom prst="rect">
            <a:avLst/>
          </a:prstGeom>
          <a:solidFill>
            <a:schemeClr val="accent3">
              <a:alpha val="20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buClrTx/>
            </a:pPr>
            <a:endParaRPr lang="en-US" sz="1350" kern="1200">
              <a:solidFill>
                <a:srgbClr val="FFFFFF"/>
              </a:solidFill>
              <a:latin typeface="Avenir Next LT Pro"/>
            </a:endParaRPr>
          </a:p>
        </p:txBody>
      </p:sp>
      <p:sp useBgFill="1">
        <p:nvSpPr>
          <p:cNvPr id="139" name="Rectangle 59">
            <a:extLst>
              <a:ext uri="{FF2B5EF4-FFF2-40B4-BE49-F238E27FC236}">
                <a16:creationId xmlns:a16="http://schemas.microsoft.com/office/drawing/2014/main" id="{718BDA89-0D2C-4C4E-99F6-D7A220FE48D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57841" y="848134"/>
            <a:ext cx="3779606" cy="3329450"/>
          </a:xfrm>
          <a:prstGeom prst="rect">
            <a:avLst/>
          </a:prstGeom>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buClrTx/>
            </a:pPr>
            <a:endParaRPr lang="en-US" sz="1350" kern="1200">
              <a:solidFill>
                <a:srgbClr val="FFFFFF"/>
              </a:solidFill>
              <a:latin typeface="Avenir Next LT Pro"/>
            </a:endParaRPr>
          </a:p>
        </p:txBody>
      </p:sp>
      <p:grpSp>
        <p:nvGrpSpPr>
          <p:cNvPr id="140" name="Graphic 38">
            <a:extLst>
              <a:ext uri="{FF2B5EF4-FFF2-40B4-BE49-F238E27FC236}">
                <a16:creationId xmlns:a16="http://schemas.microsoft.com/office/drawing/2014/main" id="{6B67BE95-96EF-433C-9F29-B0732AA6B6AC}"/>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77280" y="1068136"/>
            <a:ext cx="1016654" cy="377687"/>
            <a:chOff x="2267504" y="2540250"/>
            <a:chExt cx="1990951" cy="739640"/>
          </a:xfrm>
          <a:solidFill>
            <a:schemeClr val="tx1"/>
          </a:solidFill>
        </p:grpSpPr>
        <p:sp>
          <p:nvSpPr>
            <p:cNvPr id="63" name="Freeform: Shape 62">
              <a:extLst>
                <a:ext uri="{FF2B5EF4-FFF2-40B4-BE49-F238E27FC236}">
                  <a16:creationId xmlns:a16="http://schemas.microsoft.com/office/drawing/2014/main" id="{AD324976-1596-4B76-A61C-5626816B241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2267504" y="2540250"/>
              <a:ext cx="1990951" cy="286230"/>
            </a:xfrm>
            <a:custGeom>
              <a:avLst/>
              <a:gdLst>
                <a:gd name="connsiteX0" fmla="*/ 1489414 w 1990951"/>
                <a:gd name="connsiteY0" fmla="*/ 286231 h 286230"/>
                <a:gd name="connsiteX1" fmla="*/ 1243712 w 1990951"/>
                <a:gd name="connsiteY1" fmla="*/ 40528 h 286230"/>
                <a:gd name="connsiteX2" fmla="*/ 995476 w 1990951"/>
                <a:gd name="connsiteY2" fmla="*/ 286231 h 286230"/>
                <a:gd name="connsiteX3" fmla="*/ 749773 w 1990951"/>
                <a:gd name="connsiteY3" fmla="*/ 40528 h 286230"/>
                <a:gd name="connsiteX4" fmla="*/ 504071 w 1990951"/>
                <a:gd name="connsiteY4" fmla="*/ 286231 h 286230"/>
                <a:gd name="connsiteX5" fmla="*/ 255835 w 1990951"/>
                <a:gd name="connsiteY5" fmla="*/ 40528 h 286230"/>
                <a:gd name="connsiteX6" fmla="*/ 20264 w 1990951"/>
                <a:gd name="connsiteY6" fmla="*/ 276099 h 286230"/>
                <a:gd name="connsiteX7" fmla="*/ 0 w 1990951"/>
                <a:gd name="connsiteY7" fmla="*/ 255835 h 286230"/>
                <a:gd name="connsiteX8" fmla="*/ 255835 w 1990951"/>
                <a:gd name="connsiteY8" fmla="*/ 0 h 286230"/>
                <a:gd name="connsiteX9" fmla="*/ 504071 w 1990951"/>
                <a:gd name="connsiteY9" fmla="*/ 245703 h 286230"/>
                <a:gd name="connsiteX10" fmla="*/ 749773 w 1990951"/>
                <a:gd name="connsiteY10" fmla="*/ 0 h 286230"/>
                <a:gd name="connsiteX11" fmla="*/ 995476 w 1990951"/>
                <a:gd name="connsiteY11" fmla="*/ 245703 h 286230"/>
                <a:gd name="connsiteX12" fmla="*/ 1243712 w 1990951"/>
                <a:gd name="connsiteY12" fmla="*/ 0 h 286230"/>
                <a:gd name="connsiteX13" fmla="*/ 1489414 w 1990951"/>
                <a:gd name="connsiteY13" fmla="*/ 245703 h 286230"/>
                <a:gd name="connsiteX14" fmla="*/ 1735117 w 1990951"/>
                <a:gd name="connsiteY14" fmla="*/ 0 h 286230"/>
                <a:gd name="connsiteX15" fmla="*/ 1990952 w 1990951"/>
                <a:gd name="connsiteY15" fmla="*/ 255835 h 286230"/>
                <a:gd name="connsiteX16" fmla="*/ 1973221 w 1990951"/>
                <a:gd name="connsiteY16" fmla="*/ 276099 h 286230"/>
                <a:gd name="connsiteX17" fmla="*/ 1735117 w 1990951"/>
                <a:gd name="connsiteY17" fmla="*/ 40528 h 2862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990951" h="286230">
                  <a:moveTo>
                    <a:pt x="1489414" y="286231"/>
                  </a:moveTo>
                  <a:lnTo>
                    <a:pt x="1243712" y="40528"/>
                  </a:lnTo>
                  <a:lnTo>
                    <a:pt x="995476" y="286231"/>
                  </a:lnTo>
                  <a:lnTo>
                    <a:pt x="749773" y="40528"/>
                  </a:lnTo>
                  <a:lnTo>
                    <a:pt x="504071" y="286231"/>
                  </a:lnTo>
                  <a:lnTo>
                    <a:pt x="255835" y="40528"/>
                  </a:lnTo>
                  <a:lnTo>
                    <a:pt x="20264" y="276099"/>
                  </a:lnTo>
                  <a:lnTo>
                    <a:pt x="0" y="255835"/>
                  </a:lnTo>
                  <a:lnTo>
                    <a:pt x="255835" y="0"/>
                  </a:lnTo>
                  <a:lnTo>
                    <a:pt x="504071" y="245703"/>
                  </a:lnTo>
                  <a:lnTo>
                    <a:pt x="749773" y="0"/>
                  </a:lnTo>
                  <a:lnTo>
                    <a:pt x="995476" y="245703"/>
                  </a:lnTo>
                  <a:lnTo>
                    <a:pt x="1243712" y="0"/>
                  </a:lnTo>
                  <a:lnTo>
                    <a:pt x="1489414" y="245703"/>
                  </a:lnTo>
                  <a:lnTo>
                    <a:pt x="1735117" y="0"/>
                  </a:lnTo>
                  <a:lnTo>
                    <a:pt x="1990952" y="255835"/>
                  </a:lnTo>
                  <a:lnTo>
                    <a:pt x="1973221" y="276099"/>
                  </a:lnTo>
                  <a:lnTo>
                    <a:pt x="1735117" y="40528"/>
                  </a:lnTo>
                  <a:close/>
                </a:path>
              </a:pathLst>
            </a:custGeom>
            <a:grpFill/>
            <a:ln w="25320" cap="flat">
              <a:noFill/>
              <a:prstDash val="solid"/>
              <a:miter/>
            </a:ln>
          </p:spPr>
          <p:txBody>
            <a:bodyPr rtlCol="0" anchor="ctr"/>
            <a:lstStyle/>
            <a:p>
              <a:pPr defTabSz="685800">
                <a:buClrTx/>
              </a:pPr>
              <a:endParaRPr lang="en-US" sz="1350" kern="1200">
                <a:latin typeface="Avenir Next LT Pro"/>
                <a:ea typeface="+mn-ea"/>
                <a:cs typeface="+mn-cs"/>
              </a:endParaRPr>
            </a:p>
          </p:txBody>
        </p:sp>
        <p:sp>
          <p:nvSpPr>
            <p:cNvPr id="141" name="Freeform: Shape 63">
              <a:extLst>
                <a:ext uri="{FF2B5EF4-FFF2-40B4-BE49-F238E27FC236}">
                  <a16:creationId xmlns:a16="http://schemas.microsoft.com/office/drawing/2014/main" id="{C44DEF24-FB22-48A2-8257-B97AD7E1AAE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2267504" y="2993660"/>
              <a:ext cx="1990951" cy="286230"/>
            </a:xfrm>
            <a:custGeom>
              <a:avLst/>
              <a:gdLst>
                <a:gd name="connsiteX0" fmla="*/ 1489414 w 1990951"/>
                <a:gd name="connsiteY0" fmla="*/ 286231 h 286230"/>
                <a:gd name="connsiteX1" fmla="*/ 1243712 w 1990951"/>
                <a:gd name="connsiteY1" fmla="*/ 40528 h 286230"/>
                <a:gd name="connsiteX2" fmla="*/ 995476 w 1990951"/>
                <a:gd name="connsiteY2" fmla="*/ 286231 h 286230"/>
                <a:gd name="connsiteX3" fmla="*/ 749773 w 1990951"/>
                <a:gd name="connsiteY3" fmla="*/ 40528 h 286230"/>
                <a:gd name="connsiteX4" fmla="*/ 504071 w 1990951"/>
                <a:gd name="connsiteY4" fmla="*/ 286231 h 286230"/>
                <a:gd name="connsiteX5" fmla="*/ 255835 w 1990951"/>
                <a:gd name="connsiteY5" fmla="*/ 40528 h 286230"/>
                <a:gd name="connsiteX6" fmla="*/ 20264 w 1990951"/>
                <a:gd name="connsiteY6" fmla="*/ 276099 h 286230"/>
                <a:gd name="connsiteX7" fmla="*/ 0 w 1990951"/>
                <a:gd name="connsiteY7" fmla="*/ 258368 h 286230"/>
                <a:gd name="connsiteX8" fmla="*/ 255835 w 1990951"/>
                <a:gd name="connsiteY8" fmla="*/ 0 h 286230"/>
                <a:gd name="connsiteX9" fmla="*/ 504071 w 1990951"/>
                <a:gd name="connsiteY9" fmla="*/ 248236 h 286230"/>
                <a:gd name="connsiteX10" fmla="*/ 749773 w 1990951"/>
                <a:gd name="connsiteY10" fmla="*/ 0 h 286230"/>
                <a:gd name="connsiteX11" fmla="*/ 995476 w 1990951"/>
                <a:gd name="connsiteY11" fmla="*/ 248236 h 286230"/>
                <a:gd name="connsiteX12" fmla="*/ 1243712 w 1990951"/>
                <a:gd name="connsiteY12" fmla="*/ 0 h 286230"/>
                <a:gd name="connsiteX13" fmla="*/ 1489414 w 1990951"/>
                <a:gd name="connsiteY13" fmla="*/ 248236 h 286230"/>
                <a:gd name="connsiteX14" fmla="*/ 1735117 w 1990951"/>
                <a:gd name="connsiteY14" fmla="*/ 0 h 286230"/>
                <a:gd name="connsiteX15" fmla="*/ 1990952 w 1990951"/>
                <a:gd name="connsiteY15" fmla="*/ 258368 h 286230"/>
                <a:gd name="connsiteX16" fmla="*/ 1973221 w 1990951"/>
                <a:gd name="connsiteY16" fmla="*/ 276099 h 286230"/>
                <a:gd name="connsiteX17" fmla="*/ 1735117 w 1990951"/>
                <a:gd name="connsiteY17" fmla="*/ 40528 h 2862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990951" h="286230">
                  <a:moveTo>
                    <a:pt x="1489414" y="286231"/>
                  </a:moveTo>
                  <a:lnTo>
                    <a:pt x="1243712" y="40528"/>
                  </a:lnTo>
                  <a:lnTo>
                    <a:pt x="995476" y="286231"/>
                  </a:lnTo>
                  <a:lnTo>
                    <a:pt x="749773" y="40528"/>
                  </a:lnTo>
                  <a:lnTo>
                    <a:pt x="504071" y="286231"/>
                  </a:lnTo>
                  <a:lnTo>
                    <a:pt x="255835" y="40528"/>
                  </a:lnTo>
                  <a:lnTo>
                    <a:pt x="20264" y="276099"/>
                  </a:lnTo>
                  <a:lnTo>
                    <a:pt x="0" y="258368"/>
                  </a:lnTo>
                  <a:lnTo>
                    <a:pt x="255835" y="0"/>
                  </a:lnTo>
                  <a:lnTo>
                    <a:pt x="504071" y="248236"/>
                  </a:lnTo>
                  <a:lnTo>
                    <a:pt x="749773" y="0"/>
                  </a:lnTo>
                  <a:lnTo>
                    <a:pt x="995476" y="248236"/>
                  </a:lnTo>
                  <a:lnTo>
                    <a:pt x="1243712" y="0"/>
                  </a:lnTo>
                  <a:lnTo>
                    <a:pt x="1489414" y="248236"/>
                  </a:lnTo>
                  <a:lnTo>
                    <a:pt x="1735117" y="0"/>
                  </a:lnTo>
                  <a:lnTo>
                    <a:pt x="1990952" y="258368"/>
                  </a:lnTo>
                  <a:lnTo>
                    <a:pt x="1973221" y="276099"/>
                  </a:lnTo>
                  <a:lnTo>
                    <a:pt x="1735117" y="40528"/>
                  </a:lnTo>
                  <a:close/>
                </a:path>
              </a:pathLst>
            </a:custGeom>
            <a:grpFill/>
            <a:ln w="25320" cap="flat">
              <a:noFill/>
              <a:prstDash val="solid"/>
              <a:miter/>
            </a:ln>
          </p:spPr>
          <p:txBody>
            <a:bodyPr rtlCol="0" anchor="ctr"/>
            <a:lstStyle/>
            <a:p>
              <a:pPr defTabSz="685800">
                <a:buClrTx/>
              </a:pPr>
              <a:endParaRPr lang="en-US" sz="1350" kern="1200">
                <a:latin typeface="Avenir Next LT Pro"/>
                <a:ea typeface="+mn-ea"/>
                <a:cs typeface="+mn-cs"/>
              </a:endParaRPr>
            </a:p>
          </p:txBody>
        </p:sp>
      </p:grpSp>
      <p:grpSp>
        <p:nvGrpSpPr>
          <p:cNvPr id="142" name="Graphic 4">
            <a:extLst>
              <a:ext uri="{FF2B5EF4-FFF2-40B4-BE49-F238E27FC236}">
                <a16:creationId xmlns:a16="http://schemas.microsoft.com/office/drawing/2014/main" id="{D6E8B984-55B9-4A62-A043-997D00F0AE0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4149511" y="3891579"/>
            <a:ext cx="807590" cy="807592"/>
            <a:chOff x="5829300" y="3162300"/>
            <a:chExt cx="532256" cy="532257"/>
          </a:xfrm>
          <a:solidFill>
            <a:schemeClr val="tx1"/>
          </a:solidFill>
        </p:grpSpPr>
        <p:sp>
          <p:nvSpPr>
            <p:cNvPr id="67" name="Freeform: Shape 66">
              <a:extLst>
                <a:ext uri="{FF2B5EF4-FFF2-40B4-BE49-F238E27FC236}">
                  <a16:creationId xmlns:a16="http://schemas.microsoft.com/office/drawing/2014/main" id="{D4FAF4A8-82EB-4F6F-B601-43EBF0BD127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859208" y="3192208"/>
              <a:ext cx="112966" cy="112966"/>
            </a:xfrm>
            <a:custGeom>
              <a:avLst/>
              <a:gdLst>
                <a:gd name="connsiteX0" fmla="*/ 112967 w 112966"/>
                <a:gd name="connsiteY0" fmla="*/ 0 h 112966"/>
                <a:gd name="connsiteX1" fmla="*/ 0 w 112966"/>
                <a:gd name="connsiteY1" fmla="*/ 112967 h 112966"/>
                <a:gd name="connsiteX2" fmla="*/ 112967 w 112966"/>
                <a:gd name="connsiteY2" fmla="*/ 0 h 112966"/>
              </a:gdLst>
              <a:ahLst/>
              <a:cxnLst>
                <a:cxn ang="0">
                  <a:pos x="connsiteX0" y="connsiteY0"/>
                </a:cxn>
                <a:cxn ang="0">
                  <a:pos x="connsiteX1" y="connsiteY1"/>
                </a:cxn>
                <a:cxn ang="0">
                  <a:pos x="connsiteX2" y="connsiteY2"/>
                </a:cxn>
              </a:cxnLst>
              <a:rect l="l" t="t" r="r" b="b"/>
              <a:pathLst>
                <a:path w="112966" h="112966">
                  <a:moveTo>
                    <a:pt x="112967" y="0"/>
                  </a:moveTo>
                  <a:lnTo>
                    <a:pt x="0" y="112967"/>
                  </a:lnTo>
                  <a:cubicBezTo>
                    <a:pt x="25356" y="64747"/>
                    <a:pt x="64747" y="25356"/>
                    <a:pt x="112967" y="0"/>
                  </a:cubicBezTo>
                  <a:close/>
                </a:path>
              </a:pathLst>
            </a:custGeom>
            <a:grpFill/>
            <a:ln w="9525" cap="flat">
              <a:noFill/>
              <a:prstDash val="solid"/>
              <a:miter/>
            </a:ln>
          </p:spPr>
          <p:txBody>
            <a:bodyPr rtlCol="0" anchor="ctr"/>
            <a:lstStyle/>
            <a:p>
              <a:pPr defTabSz="685800">
                <a:buClrTx/>
              </a:pPr>
              <a:endParaRPr lang="en-US" sz="1350" kern="1200">
                <a:latin typeface="Avenir Next LT Pro"/>
                <a:ea typeface="+mn-ea"/>
                <a:cs typeface="+mn-cs"/>
              </a:endParaRPr>
            </a:p>
          </p:txBody>
        </p:sp>
        <p:sp>
          <p:nvSpPr>
            <p:cNvPr id="143" name="Freeform: Shape 67">
              <a:extLst>
                <a:ext uri="{FF2B5EF4-FFF2-40B4-BE49-F238E27FC236}">
                  <a16:creationId xmlns:a16="http://schemas.microsoft.com/office/drawing/2014/main" id="{26F2473F-E069-4558-9B41-E285BBE0300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831205" y="3164205"/>
              <a:ext cx="230314" cy="230314"/>
            </a:xfrm>
            <a:custGeom>
              <a:avLst/>
              <a:gdLst>
                <a:gd name="connsiteX0" fmla="*/ 230314 w 230314"/>
                <a:gd name="connsiteY0" fmla="*/ 0 h 230314"/>
                <a:gd name="connsiteX1" fmla="*/ 0 w 230314"/>
                <a:gd name="connsiteY1" fmla="*/ 230314 h 230314"/>
                <a:gd name="connsiteX2" fmla="*/ 3524 w 230314"/>
                <a:gd name="connsiteY2" fmla="*/ 209550 h 230314"/>
                <a:gd name="connsiteX3" fmla="*/ 209550 w 230314"/>
                <a:gd name="connsiteY3" fmla="*/ 3524 h 230314"/>
                <a:gd name="connsiteX4" fmla="*/ 230314 w 230314"/>
                <a:gd name="connsiteY4" fmla="*/ 0 h 2303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0314" h="230314">
                  <a:moveTo>
                    <a:pt x="230314" y="0"/>
                  </a:moveTo>
                  <a:lnTo>
                    <a:pt x="0" y="230314"/>
                  </a:lnTo>
                  <a:cubicBezTo>
                    <a:pt x="953" y="223361"/>
                    <a:pt x="2095" y="216408"/>
                    <a:pt x="3524" y="209550"/>
                  </a:cubicBezTo>
                  <a:lnTo>
                    <a:pt x="209550" y="3524"/>
                  </a:lnTo>
                  <a:cubicBezTo>
                    <a:pt x="216408" y="2095"/>
                    <a:pt x="223361" y="953"/>
                    <a:pt x="230314" y="0"/>
                  </a:cubicBezTo>
                  <a:close/>
                </a:path>
              </a:pathLst>
            </a:custGeom>
            <a:grpFill/>
            <a:ln w="9525" cap="flat">
              <a:noFill/>
              <a:prstDash val="solid"/>
              <a:miter/>
            </a:ln>
          </p:spPr>
          <p:txBody>
            <a:bodyPr rtlCol="0" anchor="ctr"/>
            <a:lstStyle/>
            <a:p>
              <a:pPr defTabSz="685800">
                <a:buClrTx/>
              </a:pPr>
              <a:endParaRPr lang="en-US" sz="1350" kern="1200">
                <a:latin typeface="Avenir Next LT Pro"/>
                <a:ea typeface="+mn-ea"/>
                <a:cs typeface="+mn-cs"/>
              </a:endParaRPr>
            </a:p>
          </p:txBody>
        </p:sp>
        <p:sp>
          <p:nvSpPr>
            <p:cNvPr id="69" name="Freeform: Shape 68">
              <a:extLst>
                <a:ext uri="{FF2B5EF4-FFF2-40B4-BE49-F238E27FC236}">
                  <a16:creationId xmlns:a16="http://schemas.microsoft.com/office/drawing/2014/main" id="{FC9A4A76-2C9F-486C-9663-6A30A022DE9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829300" y="3162300"/>
              <a:ext cx="294131" cy="294131"/>
            </a:xfrm>
            <a:custGeom>
              <a:avLst/>
              <a:gdLst>
                <a:gd name="connsiteX0" fmla="*/ 294132 w 294131"/>
                <a:gd name="connsiteY0" fmla="*/ 1238 h 294131"/>
                <a:gd name="connsiteX1" fmla="*/ 1238 w 294131"/>
                <a:gd name="connsiteY1" fmla="*/ 294132 h 294131"/>
                <a:gd name="connsiteX2" fmla="*/ 0 w 294131"/>
                <a:gd name="connsiteY2" fmla="*/ 278225 h 294131"/>
                <a:gd name="connsiteX3" fmla="*/ 278225 w 294131"/>
                <a:gd name="connsiteY3" fmla="*/ 0 h 294131"/>
                <a:gd name="connsiteX4" fmla="*/ 294132 w 294131"/>
                <a:gd name="connsiteY4" fmla="*/ 1238 h 29413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4131" h="294131">
                  <a:moveTo>
                    <a:pt x="294132" y="1238"/>
                  </a:moveTo>
                  <a:lnTo>
                    <a:pt x="1238" y="294132"/>
                  </a:lnTo>
                  <a:cubicBezTo>
                    <a:pt x="667" y="288893"/>
                    <a:pt x="0" y="283559"/>
                    <a:pt x="0" y="278225"/>
                  </a:cubicBezTo>
                  <a:lnTo>
                    <a:pt x="278225" y="0"/>
                  </a:lnTo>
                  <a:cubicBezTo>
                    <a:pt x="283559" y="0"/>
                    <a:pt x="288893" y="667"/>
                    <a:pt x="294132" y="1238"/>
                  </a:cubicBezTo>
                  <a:close/>
                </a:path>
              </a:pathLst>
            </a:custGeom>
            <a:grpFill/>
            <a:ln w="9525" cap="flat">
              <a:noFill/>
              <a:prstDash val="solid"/>
              <a:miter/>
            </a:ln>
          </p:spPr>
          <p:txBody>
            <a:bodyPr rtlCol="0" anchor="ctr"/>
            <a:lstStyle/>
            <a:p>
              <a:pPr defTabSz="685800">
                <a:buClrTx/>
              </a:pPr>
              <a:endParaRPr lang="en-US" sz="1350" kern="1200">
                <a:latin typeface="Avenir Next LT Pro"/>
                <a:ea typeface="+mn-ea"/>
                <a:cs typeface="+mn-cs"/>
              </a:endParaRPr>
            </a:p>
          </p:txBody>
        </p:sp>
        <p:sp>
          <p:nvSpPr>
            <p:cNvPr id="144" name="Freeform: Shape 69">
              <a:extLst>
                <a:ext uri="{FF2B5EF4-FFF2-40B4-BE49-F238E27FC236}">
                  <a16:creationId xmlns:a16="http://schemas.microsoft.com/office/drawing/2014/main" id="{88431DC7-D4CB-479A-AFA4-5B0C597A2E2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837205" y="3170110"/>
              <a:ext cx="337184" cy="337280"/>
            </a:xfrm>
            <a:custGeom>
              <a:avLst/>
              <a:gdLst>
                <a:gd name="connsiteX0" fmla="*/ 337185 w 337184"/>
                <a:gd name="connsiteY0" fmla="*/ 3905 h 337280"/>
                <a:gd name="connsiteX1" fmla="*/ 3810 w 337184"/>
                <a:gd name="connsiteY1" fmla="*/ 337280 h 337280"/>
                <a:gd name="connsiteX2" fmla="*/ 0 w 337184"/>
                <a:gd name="connsiteY2" fmla="*/ 323850 h 337280"/>
                <a:gd name="connsiteX3" fmla="*/ 323850 w 337184"/>
                <a:gd name="connsiteY3" fmla="*/ 0 h 337280"/>
                <a:gd name="connsiteX4" fmla="*/ 337185 w 337184"/>
                <a:gd name="connsiteY4" fmla="*/ 3905 h 3372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7184" h="337280">
                  <a:moveTo>
                    <a:pt x="337185" y="3905"/>
                  </a:moveTo>
                  <a:lnTo>
                    <a:pt x="3810" y="337280"/>
                  </a:lnTo>
                  <a:cubicBezTo>
                    <a:pt x="2381" y="332899"/>
                    <a:pt x="1143" y="328422"/>
                    <a:pt x="0" y="323850"/>
                  </a:cubicBezTo>
                  <a:lnTo>
                    <a:pt x="323850" y="0"/>
                  </a:lnTo>
                  <a:cubicBezTo>
                    <a:pt x="328327" y="1715"/>
                    <a:pt x="332804" y="2477"/>
                    <a:pt x="337185" y="3905"/>
                  </a:cubicBezTo>
                  <a:close/>
                </a:path>
              </a:pathLst>
            </a:custGeom>
            <a:grpFill/>
            <a:ln w="9525" cap="flat">
              <a:noFill/>
              <a:prstDash val="solid"/>
              <a:miter/>
            </a:ln>
          </p:spPr>
          <p:txBody>
            <a:bodyPr rtlCol="0" anchor="ctr"/>
            <a:lstStyle/>
            <a:p>
              <a:pPr defTabSz="685800">
                <a:buClrTx/>
              </a:pPr>
              <a:endParaRPr lang="en-US" sz="1350" kern="1200">
                <a:latin typeface="Avenir Next LT Pro"/>
                <a:ea typeface="+mn-ea"/>
                <a:cs typeface="+mn-cs"/>
              </a:endParaRPr>
            </a:p>
          </p:txBody>
        </p:sp>
        <p:sp>
          <p:nvSpPr>
            <p:cNvPr id="145" name="Freeform: Shape 70">
              <a:extLst>
                <a:ext uri="{FF2B5EF4-FFF2-40B4-BE49-F238E27FC236}">
                  <a16:creationId xmlns:a16="http://schemas.microsoft.com/office/drawing/2014/main" id="{30755DA1-6F28-4612-A4A7-B915468C6DA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853207" y="3186207"/>
              <a:ext cx="364617" cy="364617"/>
            </a:xfrm>
            <a:custGeom>
              <a:avLst/>
              <a:gdLst>
                <a:gd name="connsiteX0" fmla="*/ 364617 w 364617"/>
                <a:gd name="connsiteY0" fmla="*/ 5620 h 364617"/>
                <a:gd name="connsiteX1" fmla="*/ 5620 w 364617"/>
                <a:gd name="connsiteY1" fmla="*/ 364617 h 364617"/>
                <a:gd name="connsiteX2" fmla="*/ 0 w 364617"/>
                <a:gd name="connsiteY2" fmla="*/ 353187 h 364617"/>
                <a:gd name="connsiteX3" fmla="*/ 353187 w 364617"/>
                <a:gd name="connsiteY3" fmla="*/ 0 h 364617"/>
                <a:gd name="connsiteX4" fmla="*/ 364617 w 364617"/>
                <a:gd name="connsiteY4" fmla="*/ 5620 h 36461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4617" h="364617">
                  <a:moveTo>
                    <a:pt x="364617" y="5620"/>
                  </a:moveTo>
                  <a:lnTo>
                    <a:pt x="5620" y="364617"/>
                  </a:lnTo>
                  <a:cubicBezTo>
                    <a:pt x="3620" y="360902"/>
                    <a:pt x="1715" y="357092"/>
                    <a:pt x="0" y="353187"/>
                  </a:cubicBezTo>
                  <a:lnTo>
                    <a:pt x="353187" y="0"/>
                  </a:lnTo>
                  <a:cubicBezTo>
                    <a:pt x="357092" y="1715"/>
                    <a:pt x="360902" y="3715"/>
                    <a:pt x="364617" y="5620"/>
                  </a:cubicBezTo>
                  <a:close/>
                </a:path>
              </a:pathLst>
            </a:custGeom>
            <a:grpFill/>
            <a:ln w="9525" cap="flat">
              <a:noFill/>
              <a:prstDash val="solid"/>
              <a:miter/>
            </a:ln>
          </p:spPr>
          <p:txBody>
            <a:bodyPr rtlCol="0" anchor="ctr"/>
            <a:lstStyle/>
            <a:p>
              <a:pPr defTabSz="685800">
                <a:buClrTx/>
              </a:pPr>
              <a:endParaRPr lang="en-US" sz="1350" kern="1200">
                <a:latin typeface="Avenir Next LT Pro"/>
                <a:ea typeface="+mn-ea"/>
                <a:cs typeface="+mn-cs"/>
              </a:endParaRPr>
            </a:p>
          </p:txBody>
        </p:sp>
        <p:sp>
          <p:nvSpPr>
            <p:cNvPr id="146" name="Freeform: Shape 71">
              <a:extLst>
                <a:ext uri="{FF2B5EF4-FFF2-40B4-BE49-F238E27FC236}">
                  <a16:creationId xmlns:a16="http://schemas.microsoft.com/office/drawing/2014/main" id="{4616ED79-5475-49E6-A5FE-8D9DB12FB04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875305" y="3208305"/>
              <a:ext cx="380238" cy="380238"/>
            </a:xfrm>
            <a:custGeom>
              <a:avLst/>
              <a:gdLst>
                <a:gd name="connsiteX0" fmla="*/ 380238 w 380238"/>
                <a:gd name="connsiteY0" fmla="*/ 7239 h 380238"/>
                <a:gd name="connsiteX1" fmla="*/ 7239 w 380238"/>
                <a:gd name="connsiteY1" fmla="*/ 380238 h 380238"/>
                <a:gd name="connsiteX2" fmla="*/ 0 w 380238"/>
                <a:gd name="connsiteY2" fmla="*/ 370713 h 380238"/>
                <a:gd name="connsiteX3" fmla="*/ 370237 w 380238"/>
                <a:gd name="connsiteY3" fmla="*/ 0 h 380238"/>
                <a:gd name="connsiteX4" fmla="*/ 380238 w 380238"/>
                <a:gd name="connsiteY4" fmla="*/ 7239 h 3802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0238" h="380238">
                  <a:moveTo>
                    <a:pt x="380238" y="7239"/>
                  </a:moveTo>
                  <a:lnTo>
                    <a:pt x="7239" y="380238"/>
                  </a:lnTo>
                  <a:cubicBezTo>
                    <a:pt x="4763" y="377000"/>
                    <a:pt x="2381" y="373571"/>
                    <a:pt x="0" y="370713"/>
                  </a:cubicBezTo>
                  <a:lnTo>
                    <a:pt x="370237" y="0"/>
                  </a:lnTo>
                  <a:cubicBezTo>
                    <a:pt x="373571" y="2381"/>
                    <a:pt x="377000" y="4763"/>
                    <a:pt x="380238" y="7239"/>
                  </a:cubicBezTo>
                  <a:close/>
                </a:path>
              </a:pathLst>
            </a:custGeom>
            <a:grpFill/>
            <a:ln w="9525" cap="flat">
              <a:noFill/>
              <a:prstDash val="solid"/>
              <a:miter/>
            </a:ln>
          </p:spPr>
          <p:txBody>
            <a:bodyPr rtlCol="0" anchor="ctr"/>
            <a:lstStyle/>
            <a:p>
              <a:pPr defTabSz="685800">
                <a:buClrTx/>
              </a:pPr>
              <a:endParaRPr lang="en-US" sz="1350" kern="1200">
                <a:latin typeface="Avenir Next LT Pro"/>
                <a:ea typeface="+mn-ea"/>
                <a:cs typeface="+mn-cs"/>
              </a:endParaRPr>
            </a:p>
          </p:txBody>
        </p:sp>
        <p:sp>
          <p:nvSpPr>
            <p:cNvPr id="147" name="Freeform: Shape 72">
              <a:extLst>
                <a:ext uri="{FF2B5EF4-FFF2-40B4-BE49-F238E27FC236}">
                  <a16:creationId xmlns:a16="http://schemas.microsoft.com/office/drawing/2014/main" id="{21DCEB47-7140-4682-8DBF-7667BE28FC9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902832" y="3235832"/>
              <a:ext cx="385191" cy="385191"/>
            </a:xfrm>
            <a:custGeom>
              <a:avLst/>
              <a:gdLst>
                <a:gd name="connsiteX0" fmla="*/ 380905 w 385191"/>
                <a:gd name="connsiteY0" fmla="*/ 4286 h 385191"/>
                <a:gd name="connsiteX1" fmla="*/ 385191 w 385191"/>
                <a:gd name="connsiteY1" fmla="*/ 8573 h 385191"/>
                <a:gd name="connsiteX2" fmla="*/ 8573 w 385191"/>
                <a:gd name="connsiteY2" fmla="*/ 385191 h 385191"/>
                <a:gd name="connsiteX3" fmla="*/ 4286 w 385191"/>
                <a:gd name="connsiteY3" fmla="*/ 380905 h 385191"/>
                <a:gd name="connsiteX4" fmla="*/ 0 w 385191"/>
                <a:gd name="connsiteY4" fmla="*/ 376523 h 385191"/>
                <a:gd name="connsiteX5" fmla="*/ 376523 w 385191"/>
                <a:gd name="connsiteY5" fmla="*/ 0 h 385191"/>
                <a:gd name="connsiteX6" fmla="*/ 380905 w 385191"/>
                <a:gd name="connsiteY6" fmla="*/ 4286 h 3851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5191" h="385191">
                  <a:moveTo>
                    <a:pt x="380905" y="4286"/>
                  </a:moveTo>
                  <a:lnTo>
                    <a:pt x="385191" y="8573"/>
                  </a:lnTo>
                  <a:lnTo>
                    <a:pt x="8573" y="385191"/>
                  </a:lnTo>
                  <a:lnTo>
                    <a:pt x="4286" y="380905"/>
                  </a:lnTo>
                  <a:cubicBezTo>
                    <a:pt x="2762" y="379476"/>
                    <a:pt x="1334" y="377952"/>
                    <a:pt x="0" y="376523"/>
                  </a:cubicBezTo>
                  <a:lnTo>
                    <a:pt x="376523" y="0"/>
                  </a:lnTo>
                  <a:cubicBezTo>
                    <a:pt x="377952" y="1334"/>
                    <a:pt x="379476" y="2667"/>
                    <a:pt x="380905" y="4286"/>
                  </a:cubicBezTo>
                  <a:close/>
                </a:path>
              </a:pathLst>
            </a:custGeom>
            <a:grpFill/>
            <a:ln w="9525" cap="flat">
              <a:noFill/>
              <a:prstDash val="solid"/>
              <a:miter/>
            </a:ln>
          </p:spPr>
          <p:txBody>
            <a:bodyPr rtlCol="0" anchor="ctr"/>
            <a:lstStyle/>
            <a:p>
              <a:pPr defTabSz="685800">
                <a:buClrTx/>
              </a:pPr>
              <a:endParaRPr lang="en-US" sz="1350" kern="1200">
                <a:latin typeface="Avenir Next LT Pro"/>
                <a:ea typeface="+mn-ea"/>
                <a:cs typeface="+mn-cs"/>
              </a:endParaRPr>
            </a:p>
          </p:txBody>
        </p:sp>
        <p:sp>
          <p:nvSpPr>
            <p:cNvPr id="148" name="Freeform: Shape 73">
              <a:extLst>
                <a:ext uri="{FF2B5EF4-FFF2-40B4-BE49-F238E27FC236}">
                  <a16:creationId xmlns:a16="http://schemas.microsoft.com/office/drawing/2014/main" id="{EA931BD3-5A56-42F2-B6B5-647B28D1CF9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935789" y="3268313"/>
              <a:ext cx="379761" cy="380237"/>
            </a:xfrm>
            <a:custGeom>
              <a:avLst/>
              <a:gdLst>
                <a:gd name="connsiteX0" fmla="*/ 372428 w 379761"/>
                <a:gd name="connsiteY0" fmla="*/ 0 h 380237"/>
                <a:gd name="connsiteX1" fmla="*/ 379762 w 379761"/>
                <a:gd name="connsiteY1" fmla="*/ 9525 h 380237"/>
                <a:gd name="connsiteX2" fmla="*/ 9525 w 379761"/>
                <a:gd name="connsiteY2" fmla="*/ 380238 h 380237"/>
                <a:gd name="connsiteX3" fmla="*/ 0 w 379761"/>
                <a:gd name="connsiteY3" fmla="*/ 372904 h 380237"/>
              </a:gdLst>
              <a:ahLst/>
              <a:cxnLst>
                <a:cxn ang="0">
                  <a:pos x="connsiteX0" y="connsiteY0"/>
                </a:cxn>
                <a:cxn ang="0">
                  <a:pos x="connsiteX1" y="connsiteY1"/>
                </a:cxn>
                <a:cxn ang="0">
                  <a:pos x="connsiteX2" y="connsiteY2"/>
                </a:cxn>
                <a:cxn ang="0">
                  <a:pos x="connsiteX3" y="connsiteY3"/>
                </a:cxn>
              </a:cxnLst>
              <a:rect l="l" t="t" r="r" b="b"/>
              <a:pathLst>
                <a:path w="379761" h="380237">
                  <a:moveTo>
                    <a:pt x="372428" y="0"/>
                  </a:moveTo>
                  <a:cubicBezTo>
                    <a:pt x="374999" y="3239"/>
                    <a:pt x="377381" y="6572"/>
                    <a:pt x="379762" y="9525"/>
                  </a:cubicBezTo>
                  <a:lnTo>
                    <a:pt x="9525" y="380238"/>
                  </a:lnTo>
                  <a:cubicBezTo>
                    <a:pt x="6096" y="377857"/>
                    <a:pt x="2762" y="375476"/>
                    <a:pt x="0" y="372904"/>
                  </a:cubicBezTo>
                  <a:close/>
                </a:path>
              </a:pathLst>
            </a:custGeom>
            <a:grpFill/>
            <a:ln w="9525" cap="flat">
              <a:noFill/>
              <a:prstDash val="solid"/>
              <a:miter/>
            </a:ln>
          </p:spPr>
          <p:txBody>
            <a:bodyPr rtlCol="0" anchor="ctr"/>
            <a:lstStyle/>
            <a:p>
              <a:pPr defTabSz="685800">
                <a:buClrTx/>
              </a:pPr>
              <a:endParaRPr lang="en-US" sz="1350" kern="1200">
                <a:latin typeface="Avenir Next LT Pro"/>
                <a:ea typeface="+mn-ea"/>
                <a:cs typeface="+mn-cs"/>
              </a:endParaRPr>
            </a:p>
          </p:txBody>
        </p:sp>
        <p:sp>
          <p:nvSpPr>
            <p:cNvPr id="75" name="Freeform: Shape 74">
              <a:extLst>
                <a:ext uri="{FF2B5EF4-FFF2-40B4-BE49-F238E27FC236}">
                  <a16:creationId xmlns:a16="http://schemas.microsoft.com/office/drawing/2014/main" id="{820E4C8E-4190-498D-9556-6DA668A81F9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972841" y="3305841"/>
              <a:ext cx="364807" cy="364807"/>
            </a:xfrm>
            <a:custGeom>
              <a:avLst/>
              <a:gdLst>
                <a:gd name="connsiteX0" fmla="*/ 359188 w 364807"/>
                <a:gd name="connsiteY0" fmla="*/ 0 h 364807"/>
                <a:gd name="connsiteX1" fmla="*/ 364808 w 364807"/>
                <a:gd name="connsiteY1" fmla="*/ 11621 h 364807"/>
                <a:gd name="connsiteX2" fmla="*/ 11621 w 364807"/>
                <a:gd name="connsiteY2" fmla="*/ 364808 h 364807"/>
                <a:gd name="connsiteX3" fmla="*/ 0 w 364807"/>
                <a:gd name="connsiteY3" fmla="*/ 359188 h 364807"/>
              </a:gdLst>
              <a:ahLst/>
              <a:cxnLst>
                <a:cxn ang="0">
                  <a:pos x="connsiteX0" y="connsiteY0"/>
                </a:cxn>
                <a:cxn ang="0">
                  <a:pos x="connsiteX1" y="connsiteY1"/>
                </a:cxn>
                <a:cxn ang="0">
                  <a:pos x="connsiteX2" y="connsiteY2"/>
                </a:cxn>
                <a:cxn ang="0">
                  <a:pos x="connsiteX3" y="connsiteY3"/>
                </a:cxn>
              </a:cxnLst>
              <a:rect l="l" t="t" r="r" b="b"/>
              <a:pathLst>
                <a:path w="364807" h="364807">
                  <a:moveTo>
                    <a:pt x="359188" y="0"/>
                  </a:moveTo>
                  <a:cubicBezTo>
                    <a:pt x="361188" y="3905"/>
                    <a:pt x="362998" y="7715"/>
                    <a:pt x="364808" y="11621"/>
                  </a:cubicBezTo>
                  <a:lnTo>
                    <a:pt x="11621" y="364808"/>
                  </a:lnTo>
                  <a:cubicBezTo>
                    <a:pt x="7715" y="362998"/>
                    <a:pt x="3905" y="361188"/>
                    <a:pt x="0" y="359188"/>
                  </a:cubicBezTo>
                  <a:close/>
                </a:path>
              </a:pathLst>
            </a:custGeom>
            <a:grpFill/>
            <a:ln w="9525" cap="flat">
              <a:noFill/>
              <a:prstDash val="solid"/>
              <a:miter/>
            </a:ln>
          </p:spPr>
          <p:txBody>
            <a:bodyPr rtlCol="0" anchor="ctr"/>
            <a:lstStyle/>
            <a:p>
              <a:pPr defTabSz="685800">
                <a:buClrTx/>
              </a:pPr>
              <a:endParaRPr lang="en-US" sz="1350" kern="1200">
                <a:latin typeface="Avenir Next LT Pro"/>
                <a:ea typeface="+mn-ea"/>
                <a:cs typeface="+mn-cs"/>
              </a:endParaRPr>
            </a:p>
          </p:txBody>
        </p:sp>
        <p:sp>
          <p:nvSpPr>
            <p:cNvPr id="76" name="Freeform: Shape 75">
              <a:extLst>
                <a:ext uri="{FF2B5EF4-FFF2-40B4-BE49-F238E27FC236}">
                  <a16:creationId xmlns:a16="http://schemas.microsoft.com/office/drawing/2014/main" id="{54B2F30F-0B57-4D60-A087-CD6A471F687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016370" y="3349466"/>
              <a:ext cx="337280" cy="337280"/>
            </a:xfrm>
            <a:custGeom>
              <a:avLst/>
              <a:gdLst>
                <a:gd name="connsiteX0" fmla="*/ 333470 w 337280"/>
                <a:gd name="connsiteY0" fmla="*/ 0 h 337280"/>
                <a:gd name="connsiteX1" fmla="*/ 337280 w 337280"/>
                <a:gd name="connsiteY1" fmla="*/ 13430 h 337280"/>
                <a:gd name="connsiteX2" fmla="*/ 13430 w 337280"/>
                <a:gd name="connsiteY2" fmla="*/ 337280 h 337280"/>
                <a:gd name="connsiteX3" fmla="*/ 0 w 337280"/>
                <a:gd name="connsiteY3" fmla="*/ 333470 h 337280"/>
              </a:gdLst>
              <a:ahLst/>
              <a:cxnLst>
                <a:cxn ang="0">
                  <a:pos x="connsiteX0" y="connsiteY0"/>
                </a:cxn>
                <a:cxn ang="0">
                  <a:pos x="connsiteX1" y="connsiteY1"/>
                </a:cxn>
                <a:cxn ang="0">
                  <a:pos x="connsiteX2" y="connsiteY2"/>
                </a:cxn>
                <a:cxn ang="0">
                  <a:pos x="connsiteX3" y="connsiteY3"/>
                </a:cxn>
              </a:cxnLst>
              <a:rect l="l" t="t" r="r" b="b"/>
              <a:pathLst>
                <a:path w="337280" h="337280">
                  <a:moveTo>
                    <a:pt x="333470" y="0"/>
                  </a:moveTo>
                  <a:cubicBezTo>
                    <a:pt x="334899" y="4382"/>
                    <a:pt x="336137" y="8858"/>
                    <a:pt x="337280" y="13430"/>
                  </a:cubicBezTo>
                  <a:lnTo>
                    <a:pt x="13430" y="337280"/>
                  </a:lnTo>
                  <a:cubicBezTo>
                    <a:pt x="8858" y="336137"/>
                    <a:pt x="4382" y="334899"/>
                    <a:pt x="0" y="333470"/>
                  </a:cubicBezTo>
                  <a:close/>
                </a:path>
              </a:pathLst>
            </a:custGeom>
            <a:grpFill/>
            <a:ln w="9525" cap="flat">
              <a:noFill/>
              <a:prstDash val="solid"/>
              <a:miter/>
            </a:ln>
          </p:spPr>
          <p:txBody>
            <a:bodyPr rtlCol="0" anchor="ctr"/>
            <a:lstStyle/>
            <a:p>
              <a:pPr defTabSz="685800">
                <a:buClrTx/>
              </a:pPr>
              <a:endParaRPr lang="en-US" sz="1350" kern="1200">
                <a:latin typeface="Avenir Next LT Pro"/>
                <a:ea typeface="+mn-ea"/>
                <a:cs typeface="+mn-cs"/>
              </a:endParaRPr>
            </a:p>
          </p:txBody>
        </p:sp>
        <p:sp>
          <p:nvSpPr>
            <p:cNvPr id="77" name="Freeform: Shape 76">
              <a:extLst>
                <a:ext uri="{FF2B5EF4-FFF2-40B4-BE49-F238E27FC236}">
                  <a16:creationId xmlns:a16="http://schemas.microsoft.com/office/drawing/2014/main" id="{FC5E8C73-ED41-4214-AEE6-3C5F493846A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067329" y="3400425"/>
              <a:ext cx="294227" cy="294132"/>
            </a:xfrm>
            <a:custGeom>
              <a:avLst/>
              <a:gdLst>
                <a:gd name="connsiteX0" fmla="*/ 292989 w 294227"/>
                <a:gd name="connsiteY0" fmla="*/ 0 h 294132"/>
                <a:gd name="connsiteX1" fmla="*/ 294227 w 294227"/>
                <a:gd name="connsiteY1" fmla="*/ 15907 h 294132"/>
                <a:gd name="connsiteX2" fmla="*/ 15907 w 294227"/>
                <a:gd name="connsiteY2" fmla="*/ 294132 h 294132"/>
                <a:gd name="connsiteX3" fmla="*/ 0 w 294227"/>
                <a:gd name="connsiteY3" fmla="*/ 292894 h 294132"/>
              </a:gdLst>
              <a:ahLst/>
              <a:cxnLst>
                <a:cxn ang="0">
                  <a:pos x="connsiteX0" y="connsiteY0"/>
                </a:cxn>
                <a:cxn ang="0">
                  <a:pos x="connsiteX1" y="connsiteY1"/>
                </a:cxn>
                <a:cxn ang="0">
                  <a:pos x="connsiteX2" y="connsiteY2"/>
                </a:cxn>
                <a:cxn ang="0">
                  <a:pos x="connsiteX3" y="connsiteY3"/>
                </a:cxn>
              </a:cxnLst>
              <a:rect l="l" t="t" r="r" b="b"/>
              <a:pathLst>
                <a:path w="294227" h="294132">
                  <a:moveTo>
                    <a:pt x="292989" y="0"/>
                  </a:moveTo>
                  <a:cubicBezTo>
                    <a:pt x="293561" y="5334"/>
                    <a:pt x="293942" y="10668"/>
                    <a:pt x="294227" y="15907"/>
                  </a:cubicBezTo>
                  <a:lnTo>
                    <a:pt x="15907" y="294132"/>
                  </a:lnTo>
                  <a:cubicBezTo>
                    <a:pt x="10668" y="294132"/>
                    <a:pt x="5334" y="293465"/>
                    <a:pt x="0" y="292894"/>
                  </a:cubicBezTo>
                  <a:close/>
                </a:path>
              </a:pathLst>
            </a:custGeom>
            <a:grpFill/>
            <a:ln w="9525" cap="flat">
              <a:noFill/>
              <a:prstDash val="solid"/>
              <a:miter/>
            </a:ln>
          </p:spPr>
          <p:txBody>
            <a:bodyPr rtlCol="0" anchor="ctr"/>
            <a:lstStyle/>
            <a:p>
              <a:pPr defTabSz="685800">
                <a:buClrTx/>
              </a:pPr>
              <a:endParaRPr lang="en-US" sz="1350" kern="1200">
                <a:latin typeface="Avenir Next LT Pro"/>
                <a:ea typeface="+mn-ea"/>
                <a:cs typeface="+mn-cs"/>
              </a:endParaRPr>
            </a:p>
          </p:txBody>
        </p:sp>
        <p:sp>
          <p:nvSpPr>
            <p:cNvPr id="78" name="Freeform: Shape 77">
              <a:extLst>
                <a:ext uri="{FF2B5EF4-FFF2-40B4-BE49-F238E27FC236}">
                  <a16:creationId xmlns:a16="http://schemas.microsoft.com/office/drawing/2014/main" id="{B1F94534-FE3E-476C-870B-E714E4A6686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129337" y="3462337"/>
              <a:ext cx="230314" cy="230314"/>
            </a:xfrm>
            <a:custGeom>
              <a:avLst/>
              <a:gdLst>
                <a:gd name="connsiteX0" fmla="*/ 230315 w 230314"/>
                <a:gd name="connsiteY0" fmla="*/ 0 h 230314"/>
                <a:gd name="connsiteX1" fmla="*/ 226886 w 230314"/>
                <a:gd name="connsiteY1" fmla="*/ 20574 h 230314"/>
                <a:gd name="connsiteX2" fmla="*/ 20669 w 230314"/>
                <a:gd name="connsiteY2" fmla="*/ 226790 h 230314"/>
                <a:gd name="connsiteX3" fmla="*/ 0 w 230314"/>
                <a:gd name="connsiteY3" fmla="*/ 230315 h 230314"/>
              </a:gdLst>
              <a:ahLst/>
              <a:cxnLst>
                <a:cxn ang="0">
                  <a:pos x="connsiteX0" y="connsiteY0"/>
                </a:cxn>
                <a:cxn ang="0">
                  <a:pos x="connsiteX1" y="connsiteY1"/>
                </a:cxn>
                <a:cxn ang="0">
                  <a:pos x="connsiteX2" y="connsiteY2"/>
                </a:cxn>
                <a:cxn ang="0">
                  <a:pos x="connsiteX3" y="connsiteY3"/>
                </a:cxn>
              </a:cxnLst>
              <a:rect l="l" t="t" r="r" b="b"/>
              <a:pathLst>
                <a:path w="230314" h="230314">
                  <a:moveTo>
                    <a:pt x="230315" y="0"/>
                  </a:moveTo>
                  <a:cubicBezTo>
                    <a:pt x="229457" y="6953"/>
                    <a:pt x="228314" y="13716"/>
                    <a:pt x="226886" y="20574"/>
                  </a:cubicBezTo>
                  <a:lnTo>
                    <a:pt x="20669" y="226790"/>
                  </a:lnTo>
                  <a:cubicBezTo>
                    <a:pt x="13811" y="228314"/>
                    <a:pt x="6953" y="229457"/>
                    <a:pt x="0" y="230315"/>
                  </a:cubicBezTo>
                  <a:close/>
                </a:path>
              </a:pathLst>
            </a:custGeom>
            <a:grpFill/>
            <a:ln w="9525" cap="flat">
              <a:noFill/>
              <a:prstDash val="solid"/>
              <a:miter/>
            </a:ln>
          </p:spPr>
          <p:txBody>
            <a:bodyPr rtlCol="0" anchor="ctr"/>
            <a:lstStyle/>
            <a:p>
              <a:pPr defTabSz="685800">
                <a:buClrTx/>
              </a:pPr>
              <a:endParaRPr lang="en-US" sz="1350" kern="1200">
                <a:latin typeface="Avenir Next LT Pro"/>
                <a:ea typeface="+mn-ea"/>
                <a:cs typeface="+mn-cs"/>
              </a:endParaRPr>
            </a:p>
          </p:txBody>
        </p:sp>
        <p:sp>
          <p:nvSpPr>
            <p:cNvPr id="79" name="Freeform: Shape 78">
              <a:extLst>
                <a:ext uri="{FF2B5EF4-FFF2-40B4-BE49-F238E27FC236}">
                  <a16:creationId xmlns:a16="http://schemas.microsoft.com/office/drawing/2014/main" id="{8DE6C1B0-4D58-4937-B2B7-B1207CA18FA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218682" y="3551682"/>
              <a:ext cx="112871" cy="112871"/>
            </a:xfrm>
            <a:custGeom>
              <a:avLst/>
              <a:gdLst>
                <a:gd name="connsiteX0" fmla="*/ 112871 w 112871"/>
                <a:gd name="connsiteY0" fmla="*/ 0 h 112871"/>
                <a:gd name="connsiteX1" fmla="*/ 0 w 112871"/>
                <a:gd name="connsiteY1" fmla="*/ 112871 h 112871"/>
              </a:gdLst>
              <a:ahLst/>
              <a:cxnLst>
                <a:cxn ang="0">
                  <a:pos x="connsiteX0" y="connsiteY0"/>
                </a:cxn>
                <a:cxn ang="0">
                  <a:pos x="connsiteX1" y="connsiteY1"/>
                </a:cxn>
              </a:cxnLst>
              <a:rect l="l" t="t" r="r" b="b"/>
              <a:pathLst>
                <a:path w="112871" h="112871">
                  <a:moveTo>
                    <a:pt x="112871" y="0"/>
                  </a:moveTo>
                  <a:cubicBezTo>
                    <a:pt x="87618" y="48239"/>
                    <a:pt x="48239" y="87618"/>
                    <a:pt x="0" y="112871"/>
                  </a:cubicBezTo>
                  <a:close/>
                </a:path>
              </a:pathLst>
            </a:custGeom>
            <a:grpFill/>
            <a:ln w="9525" cap="flat">
              <a:noFill/>
              <a:prstDash val="solid"/>
              <a:miter/>
            </a:ln>
          </p:spPr>
          <p:txBody>
            <a:bodyPr rtlCol="0" anchor="ctr"/>
            <a:lstStyle/>
            <a:p>
              <a:pPr defTabSz="685800">
                <a:buClrTx/>
              </a:pPr>
              <a:endParaRPr lang="en-US" sz="1350" kern="1200">
                <a:latin typeface="Avenir Next LT Pro"/>
                <a:ea typeface="+mn-ea"/>
                <a:cs typeface="+mn-cs"/>
              </a:endParaRPr>
            </a:p>
          </p:txBody>
        </p:sp>
      </p:grpSp>
      <p:sp>
        <p:nvSpPr>
          <p:cNvPr id="2" name="Title 1">
            <a:extLst>
              <a:ext uri="{FF2B5EF4-FFF2-40B4-BE49-F238E27FC236}">
                <a16:creationId xmlns:a16="http://schemas.microsoft.com/office/drawing/2014/main" id="{DABBC086-1E7D-CF57-C049-3FBF60AA62E0}"/>
              </a:ext>
            </a:extLst>
          </p:cNvPr>
          <p:cNvSpPr>
            <a:spLocks noGrp="1"/>
          </p:cNvSpPr>
          <p:nvPr>
            <p:ph type="title"/>
          </p:nvPr>
        </p:nvSpPr>
        <p:spPr>
          <a:xfrm>
            <a:off x="628651" y="1043714"/>
            <a:ext cx="3731078" cy="3031647"/>
          </a:xfrm>
        </p:spPr>
        <p:txBody>
          <a:bodyPr>
            <a:normAutofit/>
          </a:bodyPr>
          <a:lstStyle/>
          <a:p>
            <a:pPr algn="ctr"/>
            <a:r>
              <a:rPr lang="en-GB"/>
              <a:t>Preparing for the future; the role of the librarian in</a:t>
            </a:r>
            <a:r>
              <a:rPr lang="en-GB">
                <a:ea typeface="+mj-lt"/>
                <a:cs typeface="+mj-lt"/>
              </a:rPr>
              <a:t> Canada’s copyright system</a:t>
            </a:r>
            <a:endParaRPr lang="en-GB"/>
          </a:p>
        </p:txBody>
      </p:sp>
      <p:sp>
        <p:nvSpPr>
          <p:cNvPr id="149" name="Graphic 212">
            <a:extLst>
              <a:ext uri="{FF2B5EF4-FFF2-40B4-BE49-F238E27FC236}">
                <a16:creationId xmlns:a16="http://schemas.microsoft.com/office/drawing/2014/main" id="{7CE98B01-ED41-482F-AFA1-19C7FA7C04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301877" y="472345"/>
            <a:ext cx="685924" cy="685924"/>
          </a:xfrm>
          <a:custGeom>
            <a:avLst/>
            <a:gdLst>
              <a:gd name="connsiteX0" fmla="*/ 403574 w 807148"/>
              <a:gd name="connsiteY0" fmla="*/ 0 h 807148"/>
              <a:gd name="connsiteX1" fmla="*/ 0 w 807148"/>
              <a:gd name="connsiteY1" fmla="*/ 403574 h 807148"/>
              <a:gd name="connsiteX2" fmla="*/ 403574 w 807148"/>
              <a:gd name="connsiteY2" fmla="*/ 807149 h 807148"/>
              <a:gd name="connsiteX3" fmla="*/ 807149 w 807148"/>
              <a:gd name="connsiteY3" fmla="*/ 403574 h 807148"/>
              <a:gd name="connsiteX4" fmla="*/ 403574 w 807148"/>
              <a:gd name="connsiteY4" fmla="*/ 0 h 807148"/>
              <a:gd name="connsiteX5" fmla="*/ 403574 w 807148"/>
              <a:gd name="connsiteY5" fmla="*/ 667988 h 807148"/>
              <a:gd name="connsiteX6" fmla="*/ 139160 w 807148"/>
              <a:gd name="connsiteY6" fmla="*/ 403574 h 807148"/>
              <a:gd name="connsiteX7" fmla="*/ 403574 w 807148"/>
              <a:gd name="connsiteY7" fmla="*/ 139160 h 807148"/>
              <a:gd name="connsiteX8" fmla="*/ 667988 w 807148"/>
              <a:gd name="connsiteY8" fmla="*/ 403574 h 807148"/>
              <a:gd name="connsiteX9" fmla="*/ 403574 w 807148"/>
              <a:gd name="connsiteY9" fmla="*/ 667988 h 807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07148" h="807148">
                <a:moveTo>
                  <a:pt x="403574" y="0"/>
                </a:moveTo>
                <a:cubicBezTo>
                  <a:pt x="180689" y="0"/>
                  <a:pt x="0" y="180689"/>
                  <a:pt x="0" y="403574"/>
                </a:cubicBezTo>
                <a:cubicBezTo>
                  <a:pt x="0" y="626459"/>
                  <a:pt x="180689" y="807149"/>
                  <a:pt x="403574" y="807149"/>
                </a:cubicBezTo>
                <a:cubicBezTo>
                  <a:pt x="626459" y="807149"/>
                  <a:pt x="807149" y="626459"/>
                  <a:pt x="807149" y="403574"/>
                </a:cubicBezTo>
                <a:cubicBezTo>
                  <a:pt x="807149" y="180689"/>
                  <a:pt x="626459" y="0"/>
                  <a:pt x="403574" y="0"/>
                </a:cubicBezTo>
                <a:close/>
                <a:moveTo>
                  <a:pt x="403574" y="667988"/>
                </a:moveTo>
                <a:cubicBezTo>
                  <a:pt x="257556" y="667988"/>
                  <a:pt x="139160" y="549593"/>
                  <a:pt x="139160" y="403574"/>
                </a:cubicBezTo>
                <a:cubicBezTo>
                  <a:pt x="139160" y="257556"/>
                  <a:pt x="257556" y="139160"/>
                  <a:pt x="403574" y="139160"/>
                </a:cubicBezTo>
                <a:cubicBezTo>
                  <a:pt x="549593" y="139160"/>
                  <a:pt x="667988" y="257556"/>
                  <a:pt x="667988" y="403574"/>
                </a:cubicBezTo>
                <a:cubicBezTo>
                  <a:pt x="667988" y="549593"/>
                  <a:pt x="549593" y="667988"/>
                  <a:pt x="403574" y="667988"/>
                </a:cubicBezTo>
                <a:close/>
              </a:path>
            </a:pathLst>
          </a:custGeom>
          <a:solidFill>
            <a:srgbClr val="FFFFFF"/>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defTabSz="685800">
              <a:buClrTx/>
            </a:pPr>
            <a:endParaRPr lang="en-US" sz="1350" kern="1200">
              <a:solidFill>
                <a:srgbClr val="FFFFFF"/>
              </a:solidFill>
              <a:latin typeface="Avenir Next LT Pro"/>
            </a:endParaRPr>
          </a:p>
        </p:txBody>
      </p:sp>
      <p:sp>
        <p:nvSpPr>
          <p:cNvPr id="83" name="Graphic 212">
            <a:extLst>
              <a:ext uri="{FF2B5EF4-FFF2-40B4-BE49-F238E27FC236}">
                <a16:creationId xmlns:a16="http://schemas.microsoft.com/office/drawing/2014/main" id="{B9CABDD0-8DF6-4974-A224-9A2A8177800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301877" y="472345"/>
            <a:ext cx="685924" cy="685924"/>
          </a:xfrm>
          <a:custGeom>
            <a:avLst/>
            <a:gdLst>
              <a:gd name="connsiteX0" fmla="*/ 403574 w 807148"/>
              <a:gd name="connsiteY0" fmla="*/ 0 h 807148"/>
              <a:gd name="connsiteX1" fmla="*/ 0 w 807148"/>
              <a:gd name="connsiteY1" fmla="*/ 403574 h 807148"/>
              <a:gd name="connsiteX2" fmla="*/ 403574 w 807148"/>
              <a:gd name="connsiteY2" fmla="*/ 807149 h 807148"/>
              <a:gd name="connsiteX3" fmla="*/ 807149 w 807148"/>
              <a:gd name="connsiteY3" fmla="*/ 403574 h 807148"/>
              <a:gd name="connsiteX4" fmla="*/ 403574 w 807148"/>
              <a:gd name="connsiteY4" fmla="*/ 0 h 807148"/>
              <a:gd name="connsiteX5" fmla="*/ 403574 w 807148"/>
              <a:gd name="connsiteY5" fmla="*/ 667988 h 807148"/>
              <a:gd name="connsiteX6" fmla="*/ 139160 w 807148"/>
              <a:gd name="connsiteY6" fmla="*/ 403574 h 807148"/>
              <a:gd name="connsiteX7" fmla="*/ 403574 w 807148"/>
              <a:gd name="connsiteY7" fmla="*/ 139160 h 807148"/>
              <a:gd name="connsiteX8" fmla="*/ 667988 w 807148"/>
              <a:gd name="connsiteY8" fmla="*/ 403574 h 807148"/>
              <a:gd name="connsiteX9" fmla="*/ 403574 w 807148"/>
              <a:gd name="connsiteY9" fmla="*/ 667988 h 807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07148" h="807148">
                <a:moveTo>
                  <a:pt x="403574" y="0"/>
                </a:moveTo>
                <a:cubicBezTo>
                  <a:pt x="180689" y="0"/>
                  <a:pt x="0" y="180689"/>
                  <a:pt x="0" y="403574"/>
                </a:cubicBezTo>
                <a:cubicBezTo>
                  <a:pt x="0" y="626459"/>
                  <a:pt x="180689" y="807149"/>
                  <a:pt x="403574" y="807149"/>
                </a:cubicBezTo>
                <a:cubicBezTo>
                  <a:pt x="626459" y="807149"/>
                  <a:pt x="807149" y="626459"/>
                  <a:pt x="807149" y="403574"/>
                </a:cubicBezTo>
                <a:cubicBezTo>
                  <a:pt x="807149" y="180689"/>
                  <a:pt x="626459" y="0"/>
                  <a:pt x="403574" y="0"/>
                </a:cubicBezTo>
                <a:close/>
                <a:moveTo>
                  <a:pt x="403574" y="667988"/>
                </a:moveTo>
                <a:cubicBezTo>
                  <a:pt x="257556" y="667988"/>
                  <a:pt x="139160" y="549593"/>
                  <a:pt x="139160" y="403574"/>
                </a:cubicBezTo>
                <a:cubicBezTo>
                  <a:pt x="139160" y="257556"/>
                  <a:pt x="257556" y="139160"/>
                  <a:pt x="403574" y="139160"/>
                </a:cubicBezTo>
                <a:cubicBezTo>
                  <a:pt x="549593" y="139160"/>
                  <a:pt x="667988" y="257556"/>
                  <a:pt x="667988" y="403574"/>
                </a:cubicBezTo>
                <a:cubicBezTo>
                  <a:pt x="667988" y="549593"/>
                  <a:pt x="549593" y="667988"/>
                  <a:pt x="403574" y="667988"/>
                </a:cubicBezTo>
                <a:close/>
              </a:path>
            </a:pathLst>
          </a:custGeom>
          <a:solidFill>
            <a:schemeClr val="accent1">
              <a:alpha val="20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defTabSz="685800">
              <a:buClrTx/>
            </a:pPr>
            <a:endParaRPr lang="en-US" sz="1350" kern="1200">
              <a:solidFill>
                <a:srgbClr val="FFFFFF"/>
              </a:solidFill>
              <a:latin typeface="Avenir Next LT Pro"/>
            </a:endParaRPr>
          </a:p>
        </p:txBody>
      </p:sp>
      <p:sp>
        <p:nvSpPr>
          <p:cNvPr id="46" name="Content Placeholder 2">
            <a:extLst>
              <a:ext uri="{FF2B5EF4-FFF2-40B4-BE49-F238E27FC236}">
                <a16:creationId xmlns:a16="http://schemas.microsoft.com/office/drawing/2014/main" id="{877C451F-FF24-D748-1667-0709E415CCA7}"/>
              </a:ext>
            </a:extLst>
          </p:cNvPr>
          <p:cNvSpPr>
            <a:spLocks noGrp="1"/>
          </p:cNvSpPr>
          <p:nvPr>
            <p:ph idx="1"/>
          </p:nvPr>
        </p:nvSpPr>
        <p:spPr>
          <a:xfrm>
            <a:off x="4857953" y="848134"/>
            <a:ext cx="3731078" cy="3263504"/>
          </a:xfrm>
        </p:spPr>
        <p:txBody>
          <a:bodyPr vert="horz" lIns="68580" tIns="34290" rIns="68580" bIns="34290" rtlCol="0">
            <a:normAutofit/>
          </a:bodyPr>
          <a:lstStyle/>
          <a:p>
            <a:pPr>
              <a:lnSpc>
                <a:spcPct val="100000"/>
              </a:lnSpc>
              <a:buNone/>
            </a:pPr>
            <a:r>
              <a:rPr lang="en-GB" sz="1500">
                <a:ea typeface="+mn-lt"/>
                <a:cs typeface="+mn-lt"/>
              </a:rPr>
              <a:t>   “Librarians operate at the core of copyright's balance: they reward the creator through the purchase of works and other copyrighted subject matter and they disseminate knowledge and encourage learning, thus fulfilling the purpose of copyright law as set out by the Supreme Court of Canada in CCH.” </a:t>
            </a:r>
            <a:endParaRPr lang="en-US" sz="1500"/>
          </a:p>
          <a:p>
            <a:pPr>
              <a:lnSpc>
                <a:spcPct val="100000"/>
              </a:lnSpc>
              <a:buNone/>
            </a:pPr>
            <a:r>
              <a:rPr lang="en-GB" sz="1500">
                <a:ea typeface="+mn-lt"/>
                <a:cs typeface="+mn-lt"/>
              </a:rPr>
              <a:t>Owen, V. (2014). </a:t>
            </a:r>
            <a:r>
              <a:rPr lang="en-GB" sz="1500">
                <a:ea typeface="+mn-lt"/>
                <a:cs typeface="+mn-lt"/>
                <a:hlinkClick r:id="rId2"/>
              </a:rPr>
              <a:t>The librarian's role in the interpretation of copyright law: Acting in the public interest</a:t>
            </a:r>
            <a:r>
              <a:rPr lang="en-GB" sz="1500">
                <a:ea typeface="+mn-lt"/>
                <a:cs typeface="+mn-lt"/>
              </a:rPr>
              <a:t>. Feliciter, 60(5), 8-12. </a:t>
            </a:r>
            <a:endParaRPr lang="en-GB" sz="1500"/>
          </a:p>
          <a:p>
            <a:pPr marL="0" indent="0">
              <a:lnSpc>
                <a:spcPct val="100000"/>
              </a:lnSpc>
              <a:buNone/>
            </a:pPr>
            <a:endParaRPr lang="en-GB" sz="1500"/>
          </a:p>
        </p:txBody>
      </p:sp>
    </p:spTree>
    <p:extLst>
      <p:ext uri="{BB962C8B-B14F-4D97-AF65-F5344CB8AC3E}">
        <p14:creationId xmlns:p14="http://schemas.microsoft.com/office/powerpoint/2010/main" val="343569928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29"/>
        <p:cNvGrpSpPr/>
        <p:nvPr/>
      </p:nvGrpSpPr>
      <p:grpSpPr>
        <a:xfrm>
          <a:off x="0" y="0"/>
          <a:ext cx="0" cy="0"/>
          <a:chOff x="0" y="0"/>
          <a:chExt cx="0" cy="0"/>
        </a:xfrm>
      </p:grpSpPr>
      <p:pic>
        <p:nvPicPr>
          <p:cNvPr id="130" name="Google Shape;130;g1291f8e2795_0_52"/>
          <p:cNvPicPr preferRelativeResize="0"/>
          <p:nvPr/>
        </p:nvPicPr>
        <p:blipFill>
          <a:blip r:embed="rId3" cstate="email">
            <a:alphaModFix/>
            <a:extLst>
              <a:ext uri="{28A0092B-C50C-407E-A947-70E740481C1C}">
                <a14:useLocalDpi xmlns:a14="http://schemas.microsoft.com/office/drawing/2010/main"/>
              </a:ext>
            </a:extLst>
          </a:blip>
          <a:stretch>
            <a:fillRect/>
          </a:stretch>
        </p:blipFill>
        <p:spPr>
          <a:xfrm rot="5400000">
            <a:off x="539049" y="-845051"/>
            <a:ext cx="7929226" cy="9518526"/>
          </a:xfrm>
          <a:prstGeom prst="rect">
            <a:avLst/>
          </a:prstGeom>
          <a:noFill/>
          <a:ln>
            <a:noFill/>
          </a:ln>
        </p:spPr>
      </p:pic>
      <p:sp>
        <p:nvSpPr>
          <p:cNvPr id="131" name="Google Shape;131;g1291f8e2795_0_52"/>
          <p:cNvSpPr txBox="1"/>
          <p:nvPr/>
        </p:nvSpPr>
        <p:spPr>
          <a:xfrm>
            <a:off x="962475" y="1586175"/>
            <a:ext cx="5020200" cy="646300"/>
          </a:xfrm>
          <a:prstGeom prst="rect">
            <a:avLst/>
          </a:prstGeom>
          <a:noFill/>
          <a:ln>
            <a:noFill/>
          </a:ln>
        </p:spPr>
        <p:txBody>
          <a:bodyPr spcFirstLastPara="1" wrap="square" lIns="91425" tIns="91425" rIns="91425" bIns="91425" anchor="t" anchorCtr="0">
            <a:spAutoFit/>
          </a:bodyPr>
          <a:lstStyle/>
          <a:p>
            <a:pPr defTabSz="685800"/>
            <a:r>
              <a:rPr lang="en-CA" sz="3000" b="1">
                <a:highlight>
                  <a:srgbClr val="FFFF00"/>
                </a:highlight>
              </a:rPr>
              <a:t>Scholars Portal Days </a:t>
            </a:r>
            <a:r>
              <a:rPr lang="en-CA" sz="3000" b="1">
                <a:solidFill>
                  <a:srgbClr val="0097A7"/>
                </a:solidFill>
                <a:highlight>
                  <a:srgbClr val="FFFF00"/>
                </a:highlight>
              </a:rPr>
              <a:t>2022</a:t>
            </a:r>
            <a:endParaRPr sz="3000" b="1">
              <a:solidFill>
                <a:srgbClr val="0097A7"/>
              </a:solidFill>
              <a:highlight>
                <a:srgbClr val="FFFF00"/>
              </a:highlight>
            </a:endParaRPr>
          </a:p>
        </p:txBody>
      </p:sp>
      <p:sp>
        <p:nvSpPr>
          <p:cNvPr id="132" name="Google Shape;132;g1291f8e2795_0_52"/>
          <p:cNvSpPr txBox="1"/>
          <p:nvPr/>
        </p:nvSpPr>
        <p:spPr>
          <a:xfrm>
            <a:off x="962475" y="2525550"/>
            <a:ext cx="7237800" cy="1234923"/>
          </a:xfrm>
          <a:prstGeom prst="rect">
            <a:avLst/>
          </a:prstGeom>
          <a:noFill/>
          <a:ln>
            <a:noFill/>
          </a:ln>
        </p:spPr>
        <p:txBody>
          <a:bodyPr spcFirstLastPara="1" wrap="square" lIns="91425" tIns="91425" rIns="91425" bIns="91425" anchor="t" anchorCtr="0">
            <a:spAutoFit/>
          </a:bodyPr>
          <a:lstStyle/>
          <a:p>
            <a:pPr defTabSz="685800"/>
            <a:r>
              <a:rPr lang="en-CA" sz="4800" b="1">
                <a:highlight>
                  <a:srgbClr val="EEFF41"/>
                </a:highlight>
              </a:rPr>
              <a:t>Throwback Thursday</a:t>
            </a:r>
            <a:endParaRPr sz="4800" b="1">
              <a:highlight>
                <a:srgbClr val="EEFF41"/>
              </a:highlight>
            </a:endParaRPr>
          </a:p>
          <a:p>
            <a:pPr defTabSz="685800"/>
            <a:r>
              <a:rPr lang="en-CA" sz="2025" b="1">
                <a:highlight>
                  <a:srgbClr val="EEFF41"/>
                </a:highlight>
              </a:rPr>
              <a:t>Remember these interfaces from the past?</a:t>
            </a:r>
            <a:endParaRPr sz="2025" b="1">
              <a:highlight>
                <a:srgbClr val="EEFF41"/>
              </a:highlight>
            </a:endParaRPr>
          </a:p>
        </p:txBody>
      </p:sp>
    </p:spTree>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9" name="Rectangle 7">
            <a:extLst>
              <a:ext uri="{FF2B5EF4-FFF2-40B4-BE49-F238E27FC236}">
                <a16:creationId xmlns:a16="http://schemas.microsoft.com/office/drawing/2014/main" id="{5A0118C5-4F8D-4CF4-BADD-53FEACC6C42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51435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buClrTx/>
            </a:pPr>
            <a:endParaRPr lang="en-US" sz="1350" kern="1200">
              <a:solidFill>
                <a:srgbClr val="FFFFFF"/>
              </a:solidFill>
              <a:latin typeface="Avenir Next LT Pro"/>
            </a:endParaRPr>
          </a:p>
        </p:txBody>
      </p:sp>
      <p:grpSp>
        <p:nvGrpSpPr>
          <p:cNvPr id="90" name="Group 9">
            <a:extLst>
              <a:ext uri="{FF2B5EF4-FFF2-40B4-BE49-F238E27FC236}">
                <a16:creationId xmlns:a16="http://schemas.microsoft.com/office/drawing/2014/main" id="{B8CB1D39-68D4-4372-BF3B-2A33A7495E2B}"/>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283420"/>
            <a:ext cx="1396391" cy="538136"/>
            <a:chOff x="0" y="377893"/>
            <a:chExt cx="1861854" cy="717514"/>
          </a:xfrm>
          <a:solidFill>
            <a:schemeClr val="tx1"/>
          </a:solidFill>
        </p:grpSpPr>
        <p:sp>
          <p:nvSpPr>
            <p:cNvPr id="11" name="Freeform: Shape 10">
              <a:extLst>
                <a:ext uri="{FF2B5EF4-FFF2-40B4-BE49-F238E27FC236}">
                  <a16:creationId xmlns:a16="http://schemas.microsoft.com/office/drawing/2014/main" id="{C5A741B9-65EC-4C5B-9FE0-4A18575771A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377893"/>
              <a:ext cx="1861854" cy="277779"/>
            </a:xfrm>
            <a:custGeom>
              <a:avLst/>
              <a:gdLst>
                <a:gd name="connsiteX0" fmla="*/ 180458 w 1861854"/>
                <a:gd name="connsiteY0" fmla="*/ 0 h 277779"/>
                <a:gd name="connsiteX1" fmla="*/ 419222 w 1861854"/>
                <a:gd name="connsiteY1" fmla="*/ 238761 h 277779"/>
                <a:gd name="connsiteX2" fmla="*/ 657984 w 1861854"/>
                <a:gd name="connsiteY2" fmla="*/ 0 h 277779"/>
                <a:gd name="connsiteX3" fmla="*/ 896745 w 1861854"/>
                <a:gd name="connsiteY3" fmla="*/ 238761 h 277779"/>
                <a:gd name="connsiteX4" fmla="*/ 1135754 w 1861854"/>
                <a:gd name="connsiteY4" fmla="*/ 0 h 277779"/>
                <a:gd name="connsiteX5" fmla="*/ 1374516 w 1861854"/>
                <a:gd name="connsiteY5" fmla="*/ 238761 h 277779"/>
                <a:gd name="connsiteX6" fmla="*/ 1613277 w 1861854"/>
                <a:gd name="connsiteY6" fmla="*/ 0 h 277779"/>
                <a:gd name="connsiteX7" fmla="*/ 1861854 w 1861854"/>
                <a:gd name="connsiteY7" fmla="*/ 248577 h 277779"/>
                <a:gd name="connsiteX8" fmla="*/ 1842470 w 1861854"/>
                <a:gd name="connsiteY8" fmla="*/ 267963 h 277779"/>
                <a:gd name="connsiteX9" fmla="*/ 1613277 w 1861854"/>
                <a:gd name="connsiteY9" fmla="*/ 39017 h 277779"/>
                <a:gd name="connsiteX10" fmla="*/ 1374516 w 1861854"/>
                <a:gd name="connsiteY10" fmla="*/ 277779 h 277779"/>
                <a:gd name="connsiteX11" fmla="*/ 1135754 w 1861854"/>
                <a:gd name="connsiteY11" fmla="*/ 39017 h 277779"/>
                <a:gd name="connsiteX12" fmla="*/ 896745 w 1861854"/>
                <a:gd name="connsiteY12" fmla="*/ 277779 h 277779"/>
                <a:gd name="connsiteX13" fmla="*/ 657984 w 1861854"/>
                <a:gd name="connsiteY13" fmla="*/ 39017 h 277779"/>
                <a:gd name="connsiteX14" fmla="*/ 419222 w 1861854"/>
                <a:gd name="connsiteY14" fmla="*/ 277779 h 277779"/>
                <a:gd name="connsiteX15" fmla="*/ 180458 w 1861854"/>
                <a:gd name="connsiteY15" fmla="*/ 39017 h 277779"/>
                <a:gd name="connsiteX16" fmla="*/ 0 w 1861854"/>
                <a:gd name="connsiteY16" fmla="*/ 219283 h 277779"/>
                <a:gd name="connsiteX17" fmla="*/ 0 w 1861854"/>
                <a:gd name="connsiteY17" fmla="*/ 180458 h 2777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861854" h="277779">
                  <a:moveTo>
                    <a:pt x="180458" y="0"/>
                  </a:moveTo>
                  <a:lnTo>
                    <a:pt x="419222" y="238761"/>
                  </a:lnTo>
                  <a:lnTo>
                    <a:pt x="657984" y="0"/>
                  </a:lnTo>
                  <a:lnTo>
                    <a:pt x="896745" y="238761"/>
                  </a:lnTo>
                  <a:lnTo>
                    <a:pt x="1135754" y="0"/>
                  </a:lnTo>
                  <a:lnTo>
                    <a:pt x="1374516" y="238761"/>
                  </a:lnTo>
                  <a:lnTo>
                    <a:pt x="1613277" y="0"/>
                  </a:lnTo>
                  <a:lnTo>
                    <a:pt x="1861854" y="248577"/>
                  </a:lnTo>
                  <a:lnTo>
                    <a:pt x="1842470" y="267963"/>
                  </a:lnTo>
                  <a:lnTo>
                    <a:pt x="1613277" y="39017"/>
                  </a:lnTo>
                  <a:lnTo>
                    <a:pt x="1374516" y="277779"/>
                  </a:lnTo>
                  <a:lnTo>
                    <a:pt x="1135754" y="39017"/>
                  </a:lnTo>
                  <a:lnTo>
                    <a:pt x="896745" y="277779"/>
                  </a:lnTo>
                  <a:lnTo>
                    <a:pt x="657984" y="39017"/>
                  </a:lnTo>
                  <a:lnTo>
                    <a:pt x="419222" y="277779"/>
                  </a:lnTo>
                  <a:lnTo>
                    <a:pt x="180458" y="39017"/>
                  </a:lnTo>
                  <a:lnTo>
                    <a:pt x="0" y="219283"/>
                  </a:lnTo>
                  <a:lnTo>
                    <a:pt x="0" y="180458"/>
                  </a:lnTo>
                  <a:close/>
                </a:path>
              </a:pathLst>
            </a:custGeom>
            <a:grpFill/>
            <a:ln w="9525" cap="flat">
              <a:noFill/>
              <a:prstDash val="solid"/>
              <a:miter/>
            </a:ln>
          </p:spPr>
          <p:txBody>
            <a:bodyPr wrap="square" rtlCol="0" anchor="ctr">
              <a:noAutofit/>
            </a:bodyPr>
            <a:lstStyle/>
            <a:p>
              <a:pPr defTabSz="685800">
                <a:buClrTx/>
              </a:pPr>
              <a:endParaRPr lang="en-US" sz="1350" kern="1200">
                <a:latin typeface="Avenir Next LT Pro"/>
                <a:ea typeface="+mn-ea"/>
                <a:cs typeface="+mn-cs"/>
              </a:endParaRPr>
            </a:p>
          </p:txBody>
        </p:sp>
        <p:sp>
          <p:nvSpPr>
            <p:cNvPr id="12" name="Freeform: Shape 11">
              <a:extLst>
                <a:ext uri="{FF2B5EF4-FFF2-40B4-BE49-F238E27FC236}">
                  <a16:creationId xmlns:a16="http://schemas.microsoft.com/office/drawing/2014/main" id="{C0BB4301-41FA-4453-956F-A11CC664B68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817628"/>
              <a:ext cx="1861854" cy="277779"/>
            </a:xfrm>
            <a:custGeom>
              <a:avLst/>
              <a:gdLst>
                <a:gd name="connsiteX0" fmla="*/ 180458 w 1861854"/>
                <a:gd name="connsiteY0" fmla="*/ 0 h 277779"/>
                <a:gd name="connsiteX1" fmla="*/ 419222 w 1861854"/>
                <a:gd name="connsiteY1" fmla="*/ 238761 h 277779"/>
                <a:gd name="connsiteX2" fmla="*/ 657984 w 1861854"/>
                <a:gd name="connsiteY2" fmla="*/ 0 h 277779"/>
                <a:gd name="connsiteX3" fmla="*/ 896745 w 1861854"/>
                <a:gd name="connsiteY3" fmla="*/ 238761 h 277779"/>
                <a:gd name="connsiteX4" fmla="*/ 1135754 w 1861854"/>
                <a:gd name="connsiteY4" fmla="*/ 0 h 277779"/>
                <a:gd name="connsiteX5" fmla="*/ 1374516 w 1861854"/>
                <a:gd name="connsiteY5" fmla="*/ 238761 h 277779"/>
                <a:gd name="connsiteX6" fmla="*/ 1613277 w 1861854"/>
                <a:gd name="connsiteY6" fmla="*/ 0 h 277779"/>
                <a:gd name="connsiteX7" fmla="*/ 1861854 w 1861854"/>
                <a:gd name="connsiteY7" fmla="*/ 248577 h 277779"/>
                <a:gd name="connsiteX8" fmla="*/ 1842470 w 1861854"/>
                <a:gd name="connsiteY8" fmla="*/ 268208 h 277779"/>
                <a:gd name="connsiteX9" fmla="*/ 1613277 w 1861854"/>
                <a:gd name="connsiteY9" fmla="*/ 39017 h 277779"/>
                <a:gd name="connsiteX10" fmla="*/ 1374516 w 1861854"/>
                <a:gd name="connsiteY10" fmla="*/ 277779 h 277779"/>
                <a:gd name="connsiteX11" fmla="*/ 1135754 w 1861854"/>
                <a:gd name="connsiteY11" fmla="*/ 39017 h 277779"/>
                <a:gd name="connsiteX12" fmla="*/ 896745 w 1861854"/>
                <a:gd name="connsiteY12" fmla="*/ 277779 h 277779"/>
                <a:gd name="connsiteX13" fmla="*/ 657984 w 1861854"/>
                <a:gd name="connsiteY13" fmla="*/ 39017 h 277779"/>
                <a:gd name="connsiteX14" fmla="*/ 419222 w 1861854"/>
                <a:gd name="connsiteY14" fmla="*/ 277779 h 277779"/>
                <a:gd name="connsiteX15" fmla="*/ 180458 w 1861854"/>
                <a:gd name="connsiteY15" fmla="*/ 39017 h 277779"/>
                <a:gd name="connsiteX16" fmla="*/ 0 w 1861854"/>
                <a:gd name="connsiteY16" fmla="*/ 219475 h 277779"/>
                <a:gd name="connsiteX17" fmla="*/ 0 w 1861854"/>
                <a:gd name="connsiteY17" fmla="*/ 180458 h 2777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861854" h="277779">
                  <a:moveTo>
                    <a:pt x="180458" y="0"/>
                  </a:moveTo>
                  <a:lnTo>
                    <a:pt x="419222" y="238761"/>
                  </a:lnTo>
                  <a:lnTo>
                    <a:pt x="657984" y="0"/>
                  </a:lnTo>
                  <a:lnTo>
                    <a:pt x="896745" y="238761"/>
                  </a:lnTo>
                  <a:lnTo>
                    <a:pt x="1135754" y="0"/>
                  </a:lnTo>
                  <a:lnTo>
                    <a:pt x="1374516" y="238761"/>
                  </a:lnTo>
                  <a:lnTo>
                    <a:pt x="1613277" y="0"/>
                  </a:lnTo>
                  <a:lnTo>
                    <a:pt x="1861854" y="248577"/>
                  </a:lnTo>
                  <a:lnTo>
                    <a:pt x="1842470" y="268208"/>
                  </a:lnTo>
                  <a:lnTo>
                    <a:pt x="1613277" y="39017"/>
                  </a:lnTo>
                  <a:lnTo>
                    <a:pt x="1374516" y="277779"/>
                  </a:lnTo>
                  <a:lnTo>
                    <a:pt x="1135754" y="39017"/>
                  </a:lnTo>
                  <a:lnTo>
                    <a:pt x="896745" y="277779"/>
                  </a:lnTo>
                  <a:lnTo>
                    <a:pt x="657984" y="39017"/>
                  </a:lnTo>
                  <a:lnTo>
                    <a:pt x="419222" y="277779"/>
                  </a:lnTo>
                  <a:lnTo>
                    <a:pt x="180458" y="39017"/>
                  </a:lnTo>
                  <a:lnTo>
                    <a:pt x="0" y="219475"/>
                  </a:lnTo>
                  <a:lnTo>
                    <a:pt x="0" y="180458"/>
                  </a:lnTo>
                  <a:close/>
                </a:path>
              </a:pathLst>
            </a:custGeom>
            <a:grpFill/>
            <a:ln w="9525" cap="flat">
              <a:noFill/>
              <a:prstDash val="solid"/>
              <a:miter/>
            </a:ln>
          </p:spPr>
          <p:txBody>
            <a:bodyPr wrap="square" rtlCol="0" anchor="ctr">
              <a:noAutofit/>
            </a:bodyPr>
            <a:lstStyle/>
            <a:p>
              <a:pPr defTabSz="685800">
                <a:buClrTx/>
              </a:pPr>
              <a:endParaRPr lang="en-US" sz="1350" kern="1200">
                <a:latin typeface="Avenir Next LT Pro"/>
                <a:ea typeface="+mn-ea"/>
                <a:cs typeface="+mn-cs"/>
              </a:endParaRPr>
            </a:p>
          </p:txBody>
        </p:sp>
      </p:grpSp>
      <p:sp>
        <p:nvSpPr>
          <p:cNvPr id="91" name="Rectangle 13">
            <a:extLst>
              <a:ext uri="{FF2B5EF4-FFF2-40B4-BE49-F238E27FC236}">
                <a16:creationId xmlns:a16="http://schemas.microsoft.com/office/drawing/2014/main" id="{E0E9B1DB-5C91-41C9-8C0D-C2CD3D570C4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31157" y="948601"/>
            <a:ext cx="3669162" cy="3383813"/>
          </a:xfrm>
          <a:prstGeom prst="rect">
            <a:avLst/>
          </a:prstGeom>
          <a:solidFill>
            <a:srgbClr val="FFFFFF"/>
          </a:solidFill>
          <a:ln w="28575">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buClrTx/>
            </a:pPr>
            <a:endParaRPr lang="en-US" sz="1350" kern="1200">
              <a:solidFill>
                <a:srgbClr val="FFFFFF"/>
              </a:solidFill>
              <a:latin typeface="Avenir Next LT Pro"/>
            </a:endParaRPr>
          </a:p>
        </p:txBody>
      </p:sp>
      <p:sp>
        <p:nvSpPr>
          <p:cNvPr id="92" name="Rectangle 15">
            <a:extLst>
              <a:ext uri="{FF2B5EF4-FFF2-40B4-BE49-F238E27FC236}">
                <a16:creationId xmlns:a16="http://schemas.microsoft.com/office/drawing/2014/main" id="{402224B8-FCE1-4A12-84A7-B674B2B9EF8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31157" y="948601"/>
            <a:ext cx="3669162" cy="3383813"/>
          </a:xfrm>
          <a:prstGeom prst="rect">
            <a:avLst/>
          </a:prstGeom>
          <a:solidFill>
            <a:schemeClr val="accent3">
              <a:alpha val="20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buClrTx/>
            </a:pPr>
            <a:endParaRPr lang="en-US" sz="1350" kern="1200">
              <a:solidFill>
                <a:srgbClr val="FFFFFF"/>
              </a:solidFill>
              <a:latin typeface="Avenir Next LT Pro"/>
            </a:endParaRPr>
          </a:p>
        </p:txBody>
      </p:sp>
      <p:sp useBgFill="1">
        <p:nvSpPr>
          <p:cNvPr id="93" name="Rectangle 17">
            <a:extLst>
              <a:ext uri="{FF2B5EF4-FFF2-40B4-BE49-F238E27FC236}">
                <a16:creationId xmlns:a16="http://schemas.microsoft.com/office/drawing/2014/main" id="{41E366A2-885B-4E10-A479-4A650E4C6EB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54969" y="879844"/>
            <a:ext cx="3669162" cy="3383813"/>
          </a:xfrm>
          <a:prstGeom prst="rect">
            <a:avLst/>
          </a:prstGeom>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buClrTx/>
            </a:pPr>
            <a:endParaRPr lang="en-US" sz="1350" kern="1200">
              <a:solidFill>
                <a:srgbClr val="FFFFFF"/>
              </a:solidFill>
              <a:latin typeface="Avenir Next LT Pro"/>
            </a:endParaRPr>
          </a:p>
        </p:txBody>
      </p:sp>
      <p:sp>
        <p:nvSpPr>
          <p:cNvPr id="2" name="Title 1">
            <a:extLst>
              <a:ext uri="{FF2B5EF4-FFF2-40B4-BE49-F238E27FC236}">
                <a16:creationId xmlns:a16="http://schemas.microsoft.com/office/drawing/2014/main" id="{DABBC086-1E7D-CF57-C049-3FBF60AA62E0}"/>
              </a:ext>
            </a:extLst>
          </p:cNvPr>
          <p:cNvSpPr>
            <a:spLocks noGrp="1"/>
          </p:cNvSpPr>
          <p:nvPr>
            <p:ph type="title"/>
          </p:nvPr>
        </p:nvSpPr>
        <p:spPr>
          <a:xfrm>
            <a:off x="826776" y="941457"/>
            <a:ext cx="3085928" cy="3100847"/>
          </a:xfrm>
        </p:spPr>
        <p:txBody>
          <a:bodyPr>
            <a:normAutofit/>
          </a:bodyPr>
          <a:lstStyle/>
          <a:p>
            <a:pPr algn="ctr"/>
            <a:r>
              <a:rPr lang="en-GB" sz="1800"/>
              <a:t>Preparing for the future. </a:t>
            </a:r>
          </a:p>
        </p:txBody>
      </p:sp>
      <p:sp>
        <p:nvSpPr>
          <p:cNvPr id="94" name="Graphic 212">
            <a:extLst>
              <a:ext uri="{FF2B5EF4-FFF2-40B4-BE49-F238E27FC236}">
                <a16:creationId xmlns:a16="http://schemas.microsoft.com/office/drawing/2014/main" id="{55C61911-45B2-48BF-AC7A-1EB579B42CB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226780" y="598868"/>
            <a:ext cx="685924" cy="685924"/>
          </a:xfrm>
          <a:custGeom>
            <a:avLst/>
            <a:gdLst>
              <a:gd name="connsiteX0" fmla="*/ 403574 w 807148"/>
              <a:gd name="connsiteY0" fmla="*/ 0 h 807148"/>
              <a:gd name="connsiteX1" fmla="*/ 0 w 807148"/>
              <a:gd name="connsiteY1" fmla="*/ 403574 h 807148"/>
              <a:gd name="connsiteX2" fmla="*/ 403574 w 807148"/>
              <a:gd name="connsiteY2" fmla="*/ 807149 h 807148"/>
              <a:gd name="connsiteX3" fmla="*/ 807149 w 807148"/>
              <a:gd name="connsiteY3" fmla="*/ 403574 h 807148"/>
              <a:gd name="connsiteX4" fmla="*/ 403574 w 807148"/>
              <a:gd name="connsiteY4" fmla="*/ 0 h 807148"/>
              <a:gd name="connsiteX5" fmla="*/ 403574 w 807148"/>
              <a:gd name="connsiteY5" fmla="*/ 667988 h 807148"/>
              <a:gd name="connsiteX6" fmla="*/ 139160 w 807148"/>
              <a:gd name="connsiteY6" fmla="*/ 403574 h 807148"/>
              <a:gd name="connsiteX7" fmla="*/ 403574 w 807148"/>
              <a:gd name="connsiteY7" fmla="*/ 139160 h 807148"/>
              <a:gd name="connsiteX8" fmla="*/ 667988 w 807148"/>
              <a:gd name="connsiteY8" fmla="*/ 403574 h 807148"/>
              <a:gd name="connsiteX9" fmla="*/ 403574 w 807148"/>
              <a:gd name="connsiteY9" fmla="*/ 667988 h 807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07148" h="807148">
                <a:moveTo>
                  <a:pt x="403574" y="0"/>
                </a:moveTo>
                <a:cubicBezTo>
                  <a:pt x="180689" y="0"/>
                  <a:pt x="0" y="180689"/>
                  <a:pt x="0" y="403574"/>
                </a:cubicBezTo>
                <a:cubicBezTo>
                  <a:pt x="0" y="626459"/>
                  <a:pt x="180689" y="807149"/>
                  <a:pt x="403574" y="807149"/>
                </a:cubicBezTo>
                <a:cubicBezTo>
                  <a:pt x="626459" y="807149"/>
                  <a:pt x="807149" y="626459"/>
                  <a:pt x="807149" y="403574"/>
                </a:cubicBezTo>
                <a:cubicBezTo>
                  <a:pt x="807149" y="180689"/>
                  <a:pt x="626459" y="0"/>
                  <a:pt x="403574" y="0"/>
                </a:cubicBezTo>
                <a:close/>
                <a:moveTo>
                  <a:pt x="403574" y="667988"/>
                </a:moveTo>
                <a:cubicBezTo>
                  <a:pt x="257556" y="667988"/>
                  <a:pt x="139160" y="549593"/>
                  <a:pt x="139160" y="403574"/>
                </a:cubicBezTo>
                <a:cubicBezTo>
                  <a:pt x="139160" y="257556"/>
                  <a:pt x="257556" y="139160"/>
                  <a:pt x="403574" y="139160"/>
                </a:cubicBezTo>
                <a:cubicBezTo>
                  <a:pt x="549593" y="139160"/>
                  <a:pt x="667988" y="257556"/>
                  <a:pt x="667988" y="403574"/>
                </a:cubicBezTo>
                <a:cubicBezTo>
                  <a:pt x="667988" y="549593"/>
                  <a:pt x="549593" y="667988"/>
                  <a:pt x="403574" y="667988"/>
                </a:cubicBezTo>
                <a:close/>
              </a:path>
            </a:pathLst>
          </a:custGeom>
          <a:solidFill>
            <a:srgbClr val="FFFFFF"/>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defTabSz="685800">
              <a:buClrTx/>
            </a:pPr>
            <a:endParaRPr lang="en-US" sz="1350" kern="1200">
              <a:solidFill>
                <a:srgbClr val="FFFFFF"/>
              </a:solidFill>
              <a:latin typeface="Avenir Next LT Pro"/>
            </a:endParaRPr>
          </a:p>
        </p:txBody>
      </p:sp>
      <p:sp>
        <p:nvSpPr>
          <p:cNvPr id="95" name="Graphic 212">
            <a:extLst>
              <a:ext uri="{FF2B5EF4-FFF2-40B4-BE49-F238E27FC236}">
                <a16:creationId xmlns:a16="http://schemas.microsoft.com/office/drawing/2014/main" id="{2DE4D4CE-6DAE-4A05-BE5B-6BCE3F4EC79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226780" y="598868"/>
            <a:ext cx="685924" cy="685924"/>
          </a:xfrm>
          <a:custGeom>
            <a:avLst/>
            <a:gdLst>
              <a:gd name="connsiteX0" fmla="*/ 403574 w 807148"/>
              <a:gd name="connsiteY0" fmla="*/ 0 h 807148"/>
              <a:gd name="connsiteX1" fmla="*/ 0 w 807148"/>
              <a:gd name="connsiteY1" fmla="*/ 403574 h 807148"/>
              <a:gd name="connsiteX2" fmla="*/ 403574 w 807148"/>
              <a:gd name="connsiteY2" fmla="*/ 807149 h 807148"/>
              <a:gd name="connsiteX3" fmla="*/ 807149 w 807148"/>
              <a:gd name="connsiteY3" fmla="*/ 403574 h 807148"/>
              <a:gd name="connsiteX4" fmla="*/ 403574 w 807148"/>
              <a:gd name="connsiteY4" fmla="*/ 0 h 807148"/>
              <a:gd name="connsiteX5" fmla="*/ 403574 w 807148"/>
              <a:gd name="connsiteY5" fmla="*/ 667988 h 807148"/>
              <a:gd name="connsiteX6" fmla="*/ 139160 w 807148"/>
              <a:gd name="connsiteY6" fmla="*/ 403574 h 807148"/>
              <a:gd name="connsiteX7" fmla="*/ 403574 w 807148"/>
              <a:gd name="connsiteY7" fmla="*/ 139160 h 807148"/>
              <a:gd name="connsiteX8" fmla="*/ 667988 w 807148"/>
              <a:gd name="connsiteY8" fmla="*/ 403574 h 807148"/>
              <a:gd name="connsiteX9" fmla="*/ 403574 w 807148"/>
              <a:gd name="connsiteY9" fmla="*/ 667988 h 807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07148" h="807148">
                <a:moveTo>
                  <a:pt x="403574" y="0"/>
                </a:moveTo>
                <a:cubicBezTo>
                  <a:pt x="180689" y="0"/>
                  <a:pt x="0" y="180689"/>
                  <a:pt x="0" y="403574"/>
                </a:cubicBezTo>
                <a:cubicBezTo>
                  <a:pt x="0" y="626459"/>
                  <a:pt x="180689" y="807149"/>
                  <a:pt x="403574" y="807149"/>
                </a:cubicBezTo>
                <a:cubicBezTo>
                  <a:pt x="626459" y="807149"/>
                  <a:pt x="807149" y="626459"/>
                  <a:pt x="807149" y="403574"/>
                </a:cubicBezTo>
                <a:cubicBezTo>
                  <a:pt x="807149" y="180689"/>
                  <a:pt x="626459" y="0"/>
                  <a:pt x="403574" y="0"/>
                </a:cubicBezTo>
                <a:close/>
                <a:moveTo>
                  <a:pt x="403574" y="667988"/>
                </a:moveTo>
                <a:cubicBezTo>
                  <a:pt x="257556" y="667988"/>
                  <a:pt x="139160" y="549593"/>
                  <a:pt x="139160" y="403574"/>
                </a:cubicBezTo>
                <a:cubicBezTo>
                  <a:pt x="139160" y="257556"/>
                  <a:pt x="257556" y="139160"/>
                  <a:pt x="403574" y="139160"/>
                </a:cubicBezTo>
                <a:cubicBezTo>
                  <a:pt x="549593" y="139160"/>
                  <a:pt x="667988" y="257556"/>
                  <a:pt x="667988" y="403574"/>
                </a:cubicBezTo>
                <a:cubicBezTo>
                  <a:pt x="667988" y="549593"/>
                  <a:pt x="549593" y="667988"/>
                  <a:pt x="403574" y="667988"/>
                </a:cubicBezTo>
                <a:close/>
              </a:path>
            </a:pathLst>
          </a:custGeom>
          <a:solidFill>
            <a:schemeClr val="accent1">
              <a:alpha val="20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defTabSz="685800">
              <a:buClrTx/>
            </a:pPr>
            <a:endParaRPr lang="en-US" sz="1350" kern="1200">
              <a:solidFill>
                <a:srgbClr val="FFFFFF"/>
              </a:solidFill>
              <a:latin typeface="Avenir Next LT Pro"/>
            </a:endParaRPr>
          </a:p>
        </p:txBody>
      </p:sp>
      <p:sp>
        <p:nvSpPr>
          <p:cNvPr id="96" name="Oval 23">
            <a:extLst>
              <a:ext uri="{FF2B5EF4-FFF2-40B4-BE49-F238E27FC236}">
                <a16:creationId xmlns:a16="http://schemas.microsoft.com/office/drawing/2014/main" id="{10C23D31-5B0A-4956-A59F-A24F57D2A95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34991" y="3453571"/>
            <a:ext cx="239956" cy="239956"/>
          </a:xfrm>
          <a:prstGeom prst="ellipse">
            <a:avLst/>
          </a:prstGeom>
          <a:solidFill>
            <a:srgbClr val="FFFFFF"/>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defTabSz="685800">
              <a:buClrTx/>
            </a:pPr>
            <a:endParaRPr lang="en-US" sz="1350" kern="1200">
              <a:solidFill>
                <a:srgbClr val="FFFFFF"/>
              </a:solidFill>
              <a:latin typeface="Avenir Next LT Pro"/>
            </a:endParaRPr>
          </a:p>
        </p:txBody>
      </p:sp>
      <p:sp>
        <p:nvSpPr>
          <p:cNvPr id="97" name="Oval 25">
            <a:extLst>
              <a:ext uri="{FF2B5EF4-FFF2-40B4-BE49-F238E27FC236}">
                <a16:creationId xmlns:a16="http://schemas.microsoft.com/office/drawing/2014/main" id="{F4C6FC6E-4AAF-4628-B7E5-85DF9D323B6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34991" y="3453571"/>
            <a:ext cx="239956" cy="239956"/>
          </a:xfrm>
          <a:prstGeom prst="ellipse">
            <a:avLst/>
          </a:prstGeom>
          <a:solidFill>
            <a:schemeClr val="accent3">
              <a:alpha val="20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defTabSz="685800">
              <a:buClrTx/>
            </a:pPr>
            <a:endParaRPr lang="en-US" sz="1350" kern="1200">
              <a:solidFill>
                <a:srgbClr val="FFFFFF"/>
              </a:solidFill>
              <a:latin typeface="Avenir Next LT Pro"/>
            </a:endParaRPr>
          </a:p>
        </p:txBody>
      </p:sp>
      <p:graphicFrame>
        <p:nvGraphicFramePr>
          <p:cNvPr id="98" name="Content Placeholder 2">
            <a:extLst>
              <a:ext uri="{FF2B5EF4-FFF2-40B4-BE49-F238E27FC236}">
                <a16:creationId xmlns:a16="http://schemas.microsoft.com/office/drawing/2014/main" id="{5A2F11B2-288B-9367-BA7F-CEC05D09E286}"/>
              </a:ext>
            </a:extLst>
          </p:cNvPr>
          <p:cNvGraphicFramePr>
            <a:graphicFrameLocks noGrp="1"/>
          </p:cNvGraphicFramePr>
          <p:nvPr>
            <p:ph idx="1"/>
          </p:nvPr>
        </p:nvGraphicFramePr>
        <p:xfrm>
          <a:off x="4699964" y="1033183"/>
          <a:ext cx="3912880" cy="326350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pSp>
        <p:nvGrpSpPr>
          <p:cNvPr id="99" name="Graphic 185">
            <a:extLst>
              <a:ext uri="{FF2B5EF4-FFF2-40B4-BE49-F238E27FC236}">
                <a16:creationId xmlns:a16="http://schemas.microsoft.com/office/drawing/2014/main" id="{582A903B-6B78-4F0A-B7C9-3D80499020B8}"/>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7821475" y="4490298"/>
            <a:ext cx="790850" cy="352267"/>
            <a:chOff x="9841624" y="4115729"/>
            <a:chExt cx="602169" cy="268223"/>
          </a:xfrm>
          <a:solidFill>
            <a:schemeClr val="tx1"/>
          </a:solidFill>
        </p:grpSpPr>
        <p:sp>
          <p:nvSpPr>
            <p:cNvPr id="47" name="Freeform: Shape 28">
              <a:extLst>
                <a:ext uri="{FF2B5EF4-FFF2-40B4-BE49-F238E27FC236}">
                  <a16:creationId xmlns:a16="http://schemas.microsoft.com/office/drawing/2014/main" id="{D510EA93-8F64-42C8-A630-D449506E95E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841624" y="4115729"/>
              <a:ext cx="202882" cy="268223"/>
            </a:xfrm>
            <a:custGeom>
              <a:avLst/>
              <a:gdLst>
                <a:gd name="connsiteX0" fmla="*/ 20765 w 202882"/>
                <a:gd name="connsiteY0" fmla="*/ 268224 h 268223"/>
                <a:gd name="connsiteX1" fmla="*/ 0 w 202882"/>
                <a:gd name="connsiteY1" fmla="*/ 268224 h 268223"/>
                <a:gd name="connsiteX2" fmla="*/ 182118 w 202882"/>
                <a:gd name="connsiteY2" fmla="*/ 0 h 268223"/>
                <a:gd name="connsiteX3" fmla="*/ 202883 w 202882"/>
                <a:gd name="connsiteY3" fmla="*/ 0 h 268223"/>
              </a:gdLst>
              <a:ahLst/>
              <a:cxnLst>
                <a:cxn ang="0">
                  <a:pos x="connsiteX0" y="connsiteY0"/>
                </a:cxn>
                <a:cxn ang="0">
                  <a:pos x="connsiteX1" y="connsiteY1"/>
                </a:cxn>
                <a:cxn ang="0">
                  <a:pos x="connsiteX2" y="connsiteY2"/>
                </a:cxn>
                <a:cxn ang="0">
                  <a:pos x="connsiteX3" y="connsiteY3"/>
                </a:cxn>
              </a:cxnLst>
              <a:rect l="l" t="t" r="r" b="b"/>
              <a:pathLst>
                <a:path w="202882" h="268223">
                  <a:moveTo>
                    <a:pt x="20765" y="268224"/>
                  </a:moveTo>
                  <a:lnTo>
                    <a:pt x="0" y="268224"/>
                  </a:lnTo>
                  <a:lnTo>
                    <a:pt x="182118" y="0"/>
                  </a:lnTo>
                  <a:lnTo>
                    <a:pt x="202883" y="0"/>
                  </a:lnTo>
                  <a:close/>
                </a:path>
              </a:pathLst>
            </a:custGeom>
            <a:grpFill/>
            <a:ln w="9525" cap="flat">
              <a:noFill/>
              <a:prstDash val="solid"/>
              <a:miter/>
            </a:ln>
          </p:spPr>
          <p:txBody>
            <a:bodyPr rtlCol="0" anchor="ctr"/>
            <a:lstStyle/>
            <a:p>
              <a:pPr defTabSz="685800">
                <a:buClrTx/>
              </a:pPr>
              <a:endParaRPr lang="en-US" sz="1350" kern="1200">
                <a:latin typeface="Avenir Next LT Pro"/>
                <a:ea typeface="+mn-ea"/>
                <a:cs typeface="+mn-cs"/>
              </a:endParaRPr>
            </a:p>
          </p:txBody>
        </p:sp>
        <p:sp>
          <p:nvSpPr>
            <p:cNvPr id="30" name="Freeform: Shape 29">
              <a:extLst>
                <a:ext uri="{FF2B5EF4-FFF2-40B4-BE49-F238E27FC236}">
                  <a16:creationId xmlns:a16="http://schemas.microsoft.com/office/drawing/2014/main" id="{06CB53FC-E4DA-4001-928B-9998A85EA5B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941445" y="4115729"/>
              <a:ext cx="202882" cy="268223"/>
            </a:xfrm>
            <a:custGeom>
              <a:avLst/>
              <a:gdLst>
                <a:gd name="connsiteX0" fmla="*/ 20765 w 202882"/>
                <a:gd name="connsiteY0" fmla="*/ 268224 h 268223"/>
                <a:gd name="connsiteX1" fmla="*/ 0 w 202882"/>
                <a:gd name="connsiteY1" fmla="*/ 268224 h 268223"/>
                <a:gd name="connsiteX2" fmla="*/ 182118 w 202882"/>
                <a:gd name="connsiteY2" fmla="*/ 0 h 268223"/>
                <a:gd name="connsiteX3" fmla="*/ 202883 w 202882"/>
                <a:gd name="connsiteY3" fmla="*/ 0 h 268223"/>
              </a:gdLst>
              <a:ahLst/>
              <a:cxnLst>
                <a:cxn ang="0">
                  <a:pos x="connsiteX0" y="connsiteY0"/>
                </a:cxn>
                <a:cxn ang="0">
                  <a:pos x="connsiteX1" y="connsiteY1"/>
                </a:cxn>
                <a:cxn ang="0">
                  <a:pos x="connsiteX2" y="connsiteY2"/>
                </a:cxn>
                <a:cxn ang="0">
                  <a:pos x="connsiteX3" y="connsiteY3"/>
                </a:cxn>
              </a:cxnLst>
              <a:rect l="l" t="t" r="r" b="b"/>
              <a:pathLst>
                <a:path w="202882" h="268223">
                  <a:moveTo>
                    <a:pt x="20765" y="268224"/>
                  </a:moveTo>
                  <a:lnTo>
                    <a:pt x="0" y="268224"/>
                  </a:lnTo>
                  <a:lnTo>
                    <a:pt x="182118" y="0"/>
                  </a:lnTo>
                  <a:lnTo>
                    <a:pt x="202883" y="0"/>
                  </a:lnTo>
                  <a:close/>
                </a:path>
              </a:pathLst>
            </a:custGeom>
            <a:grpFill/>
            <a:ln w="9525" cap="flat">
              <a:noFill/>
              <a:prstDash val="solid"/>
              <a:miter/>
            </a:ln>
          </p:spPr>
          <p:txBody>
            <a:bodyPr rtlCol="0" anchor="ctr"/>
            <a:lstStyle/>
            <a:p>
              <a:pPr defTabSz="685800">
                <a:buClrTx/>
              </a:pPr>
              <a:endParaRPr lang="en-US" sz="1350" kern="1200">
                <a:latin typeface="Avenir Next LT Pro"/>
                <a:ea typeface="+mn-ea"/>
                <a:cs typeface="+mn-cs"/>
              </a:endParaRPr>
            </a:p>
          </p:txBody>
        </p:sp>
        <p:sp>
          <p:nvSpPr>
            <p:cNvPr id="48" name="Freeform: Shape 30">
              <a:extLst>
                <a:ext uri="{FF2B5EF4-FFF2-40B4-BE49-F238E27FC236}">
                  <a16:creationId xmlns:a16="http://schemas.microsoft.com/office/drawing/2014/main" id="{D210B969-4FDF-4AAC-9397-63D5434958D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041267" y="4115729"/>
              <a:ext cx="202882" cy="268223"/>
            </a:xfrm>
            <a:custGeom>
              <a:avLst/>
              <a:gdLst>
                <a:gd name="connsiteX0" fmla="*/ 20669 w 202882"/>
                <a:gd name="connsiteY0" fmla="*/ 268224 h 268223"/>
                <a:gd name="connsiteX1" fmla="*/ 0 w 202882"/>
                <a:gd name="connsiteY1" fmla="*/ 268224 h 268223"/>
                <a:gd name="connsiteX2" fmla="*/ 182118 w 202882"/>
                <a:gd name="connsiteY2" fmla="*/ 0 h 268223"/>
                <a:gd name="connsiteX3" fmla="*/ 202883 w 202882"/>
                <a:gd name="connsiteY3" fmla="*/ 0 h 268223"/>
              </a:gdLst>
              <a:ahLst/>
              <a:cxnLst>
                <a:cxn ang="0">
                  <a:pos x="connsiteX0" y="connsiteY0"/>
                </a:cxn>
                <a:cxn ang="0">
                  <a:pos x="connsiteX1" y="connsiteY1"/>
                </a:cxn>
                <a:cxn ang="0">
                  <a:pos x="connsiteX2" y="connsiteY2"/>
                </a:cxn>
                <a:cxn ang="0">
                  <a:pos x="connsiteX3" y="connsiteY3"/>
                </a:cxn>
              </a:cxnLst>
              <a:rect l="l" t="t" r="r" b="b"/>
              <a:pathLst>
                <a:path w="202882" h="268223">
                  <a:moveTo>
                    <a:pt x="20669" y="268224"/>
                  </a:moveTo>
                  <a:lnTo>
                    <a:pt x="0" y="268224"/>
                  </a:lnTo>
                  <a:lnTo>
                    <a:pt x="182118" y="0"/>
                  </a:lnTo>
                  <a:lnTo>
                    <a:pt x="202883" y="0"/>
                  </a:lnTo>
                  <a:close/>
                </a:path>
              </a:pathLst>
            </a:custGeom>
            <a:grpFill/>
            <a:ln w="9525" cap="flat">
              <a:noFill/>
              <a:prstDash val="solid"/>
              <a:miter/>
            </a:ln>
          </p:spPr>
          <p:txBody>
            <a:bodyPr rtlCol="0" anchor="ctr"/>
            <a:lstStyle/>
            <a:p>
              <a:pPr defTabSz="685800">
                <a:buClrTx/>
              </a:pPr>
              <a:endParaRPr lang="en-US" sz="1350" kern="1200">
                <a:latin typeface="Avenir Next LT Pro"/>
                <a:ea typeface="+mn-ea"/>
                <a:cs typeface="+mn-cs"/>
              </a:endParaRPr>
            </a:p>
          </p:txBody>
        </p:sp>
        <p:sp>
          <p:nvSpPr>
            <p:cNvPr id="32" name="Freeform: Shape 31">
              <a:extLst>
                <a:ext uri="{FF2B5EF4-FFF2-40B4-BE49-F238E27FC236}">
                  <a16:creationId xmlns:a16="http://schemas.microsoft.com/office/drawing/2014/main" id="{570B3EF0-84EA-4F47-86A3-1EA1F644A49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141090" y="4115729"/>
              <a:ext cx="202882" cy="268223"/>
            </a:xfrm>
            <a:custGeom>
              <a:avLst/>
              <a:gdLst>
                <a:gd name="connsiteX0" fmla="*/ 20669 w 202882"/>
                <a:gd name="connsiteY0" fmla="*/ 268224 h 268223"/>
                <a:gd name="connsiteX1" fmla="*/ 0 w 202882"/>
                <a:gd name="connsiteY1" fmla="*/ 268224 h 268223"/>
                <a:gd name="connsiteX2" fmla="*/ 182118 w 202882"/>
                <a:gd name="connsiteY2" fmla="*/ 0 h 268223"/>
                <a:gd name="connsiteX3" fmla="*/ 202883 w 202882"/>
                <a:gd name="connsiteY3" fmla="*/ 0 h 268223"/>
              </a:gdLst>
              <a:ahLst/>
              <a:cxnLst>
                <a:cxn ang="0">
                  <a:pos x="connsiteX0" y="connsiteY0"/>
                </a:cxn>
                <a:cxn ang="0">
                  <a:pos x="connsiteX1" y="connsiteY1"/>
                </a:cxn>
                <a:cxn ang="0">
                  <a:pos x="connsiteX2" y="connsiteY2"/>
                </a:cxn>
                <a:cxn ang="0">
                  <a:pos x="connsiteX3" y="connsiteY3"/>
                </a:cxn>
              </a:cxnLst>
              <a:rect l="l" t="t" r="r" b="b"/>
              <a:pathLst>
                <a:path w="202882" h="268223">
                  <a:moveTo>
                    <a:pt x="20669" y="268224"/>
                  </a:moveTo>
                  <a:lnTo>
                    <a:pt x="0" y="268224"/>
                  </a:lnTo>
                  <a:lnTo>
                    <a:pt x="182118" y="0"/>
                  </a:lnTo>
                  <a:lnTo>
                    <a:pt x="202883" y="0"/>
                  </a:lnTo>
                  <a:close/>
                </a:path>
              </a:pathLst>
            </a:custGeom>
            <a:grpFill/>
            <a:ln w="9525" cap="flat">
              <a:noFill/>
              <a:prstDash val="solid"/>
              <a:miter/>
            </a:ln>
          </p:spPr>
          <p:txBody>
            <a:bodyPr rtlCol="0" anchor="ctr"/>
            <a:lstStyle/>
            <a:p>
              <a:pPr defTabSz="685800">
                <a:buClrTx/>
              </a:pPr>
              <a:endParaRPr lang="en-US" sz="1350" kern="1200">
                <a:latin typeface="Avenir Next LT Pro"/>
                <a:ea typeface="+mn-ea"/>
                <a:cs typeface="+mn-cs"/>
              </a:endParaRPr>
            </a:p>
          </p:txBody>
        </p:sp>
        <p:sp>
          <p:nvSpPr>
            <p:cNvPr id="49" name="Freeform: Shape 32">
              <a:extLst>
                <a:ext uri="{FF2B5EF4-FFF2-40B4-BE49-F238E27FC236}">
                  <a16:creationId xmlns:a16="http://schemas.microsoft.com/office/drawing/2014/main" id="{259369A8-EF57-42A1-8EC8-F6A9F92A3AD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240911" y="4115729"/>
              <a:ext cx="202882" cy="268223"/>
            </a:xfrm>
            <a:custGeom>
              <a:avLst/>
              <a:gdLst>
                <a:gd name="connsiteX0" fmla="*/ 20669 w 202882"/>
                <a:gd name="connsiteY0" fmla="*/ 268224 h 268223"/>
                <a:gd name="connsiteX1" fmla="*/ 0 w 202882"/>
                <a:gd name="connsiteY1" fmla="*/ 268224 h 268223"/>
                <a:gd name="connsiteX2" fmla="*/ 182118 w 202882"/>
                <a:gd name="connsiteY2" fmla="*/ 0 h 268223"/>
                <a:gd name="connsiteX3" fmla="*/ 202883 w 202882"/>
                <a:gd name="connsiteY3" fmla="*/ 0 h 268223"/>
              </a:gdLst>
              <a:ahLst/>
              <a:cxnLst>
                <a:cxn ang="0">
                  <a:pos x="connsiteX0" y="connsiteY0"/>
                </a:cxn>
                <a:cxn ang="0">
                  <a:pos x="connsiteX1" y="connsiteY1"/>
                </a:cxn>
                <a:cxn ang="0">
                  <a:pos x="connsiteX2" y="connsiteY2"/>
                </a:cxn>
                <a:cxn ang="0">
                  <a:pos x="connsiteX3" y="connsiteY3"/>
                </a:cxn>
              </a:cxnLst>
              <a:rect l="l" t="t" r="r" b="b"/>
              <a:pathLst>
                <a:path w="202882" h="268223">
                  <a:moveTo>
                    <a:pt x="20669" y="268224"/>
                  </a:moveTo>
                  <a:lnTo>
                    <a:pt x="0" y="268224"/>
                  </a:lnTo>
                  <a:lnTo>
                    <a:pt x="182118" y="0"/>
                  </a:lnTo>
                  <a:lnTo>
                    <a:pt x="202883" y="0"/>
                  </a:lnTo>
                  <a:close/>
                </a:path>
              </a:pathLst>
            </a:custGeom>
            <a:grpFill/>
            <a:ln w="9525" cap="flat">
              <a:noFill/>
              <a:prstDash val="solid"/>
              <a:miter/>
            </a:ln>
          </p:spPr>
          <p:txBody>
            <a:bodyPr rtlCol="0" anchor="ctr"/>
            <a:lstStyle/>
            <a:p>
              <a:pPr defTabSz="685800">
                <a:buClrTx/>
              </a:pPr>
              <a:endParaRPr lang="en-US" sz="1350" kern="1200">
                <a:latin typeface="Avenir Next LT Pro"/>
                <a:ea typeface="+mn-ea"/>
                <a:cs typeface="+mn-cs"/>
              </a:endParaRPr>
            </a:p>
          </p:txBody>
        </p:sp>
      </p:grpSp>
    </p:spTree>
    <p:extLst>
      <p:ext uri="{BB962C8B-B14F-4D97-AF65-F5344CB8AC3E}">
        <p14:creationId xmlns:p14="http://schemas.microsoft.com/office/powerpoint/2010/main" val="3435288412"/>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988F7F-5CE1-B909-3953-31C6A5B436D6}"/>
              </a:ext>
            </a:extLst>
          </p:cNvPr>
          <p:cNvSpPr>
            <a:spLocks noGrp="1"/>
          </p:cNvSpPr>
          <p:nvPr>
            <p:ph type="title"/>
          </p:nvPr>
        </p:nvSpPr>
        <p:spPr/>
        <p:txBody>
          <a:bodyPr/>
          <a:lstStyle/>
          <a:p>
            <a:r>
              <a:rPr lang="en-GB" dirty="0"/>
              <a:t>Controlled Digital Lending</a:t>
            </a:r>
          </a:p>
        </p:txBody>
      </p:sp>
      <p:pic>
        <p:nvPicPr>
          <p:cNvPr id="4" name="Picture 5" descr="Diagram&#10;&#10;Description automatically generated">
            <a:extLst>
              <a:ext uri="{FF2B5EF4-FFF2-40B4-BE49-F238E27FC236}">
                <a16:creationId xmlns:a16="http://schemas.microsoft.com/office/drawing/2014/main" id="{80167C07-CC6A-E4E2-2887-77AE1B29A283}"/>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589841" y="1141467"/>
            <a:ext cx="8064390" cy="3643480"/>
          </a:xfrm>
          <a:prstGeom prst="rect">
            <a:avLst/>
          </a:prstGeom>
          <a:ln w="28575">
            <a:noFill/>
          </a:ln>
        </p:spPr>
      </p:pic>
      <p:sp>
        <p:nvSpPr>
          <p:cNvPr id="6" name="TextBox 5">
            <a:extLst>
              <a:ext uri="{FF2B5EF4-FFF2-40B4-BE49-F238E27FC236}">
                <a16:creationId xmlns:a16="http://schemas.microsoft.com/office/drawing/2014/main" id="{18B938AF-5E6F-279D-428C-2ECA6471425B}"/>
              </a:ext>
            </a:extLst>
          </p:cNvPr>
          <p:cNvSpPr txBox="1"/>
          <p:nvPr/>
        </p:nvSpPr>
        <p:spPr>
          <a:xfrm>
            <a:off x="96441" y="4793456"/>
            <a:ext cx="3236117" cy="230832"/>
          </a:xfrm>
          <a:prstGeom prst="rect">
            <a:avLst/>
          </a:prstGeom>
          <a:noFill/>
        </p:spPr>
        <p:txBody>
          <a:bodyPr rot="0" spcFirstLastPara="0" vertOverflow="overflow" horzOverflow="overflow" vert="horz" wrap="square" lIns="68580" tIns="34290" rIns="68580" bIns="34290" numCol="1" spcCol="0" rtlCol="0" fromWordArt="0" anchor="t" anchorCtr="0" forceAA="0" compatLnSpc="1">
            <a:prstTxWarp prst="textNoShape">
              <a:avLst/>
            </a:prstTxWarp>
            <a:spAutoFit/>
          </a:bodyPr>
          <a:lstStyle/>
          <a:p>
            <a:pPr defTabSz="685800">
              <a:buClrTx/>
            </a:pPr>
            <a:r>
              <a:rPr lang="en-GB" sz="1050" kern="1200" dirty="0">
                <a:latin typeface="Avenir Next LT Pro"/>
                <a:ea typeface="+mn-ea"/>
                <a:cs typeface="+mn-cs"/>
              </a:rPr>
              <a:t>Graphic created by Stephanie </a:t>
            </a:r>
            <a:r>
              <a:rPr lang="en-GB" sz="1050" kern="1200" dirty="0" err="1">
                <a:latin typeface="Avenir Next LT Pro"/>
                <a:ea typeface="+mn-ea"/>
                <a:cs typeface="+mn-cs"/>
              </a:rPr>
              <a:t>Orfano</a:t>
            </a:r>
            <a:endParaRPr lang="en-GB" sz="1200" kern="1200" dirty="0">
              <a:latin typeface="Avenir Next LT Pro"/>
              <a:ea typeface="+mn-ea"/>
              <a:cs typeface="+mn-cs"/>
            </a:endParaRPr>
          </a:p>
        </p:txBody>
      </p:sp>
    </p:spTree>
    <p:extLst>
      <p:ext uri="{BB962C8B-B14F-4D97-AF65-F5344CB8AC3E}">
        <p14:creationId xmlns:p14="http://schemas.microsoft.com/office/powerpoint/2010/main" val="291546031"/>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86" name="Graphic 185">
            <a:extLst>
              <a:ext uri="{FF2B5EF4-FFF2-40B4-BE49-F238E27FC236}">
                <a16:creationId xmlns:a16="http://schemas.microsoft.com/office/drawing/2014/main" id="{8A351602-3772-4279-B0D3-A523F6F6EAB3}"/>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8249682" y="4490298"/>
            <a:ext cx="790850" cy="352267"/>
            <a:chOff x="9841624" y="4115729"/>
            <a:chExt cx="602169" cy="268223"/>
          </a:xfrm>
          <a:solidFill>
            <a:schemeClr val="tx1"/>
          </a:solidFill>
        </p:grpSpPr>
        <p:sp>
          <p:nvSpPr>
            <p:cNvPr id="55" name="Freeform: Shape 54">
              <a:extLst>
                <a:ext uri="{FF2B5EF4-FFF2-40B4-BE49-F238E27FC236}">
                  <a16:creationId xmlns:a16="http://schemas.microsoft.com/office/drawing/2014/main" id="{A5AAAA75-5FFB-4C07-AD4A-3146773E6CD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841624" y="4115729"/>
              <a:ext cx="202882" cy="268223"/>
            </a:xfrm>
            <a:custGeom>
              <a:avLst/>
              <a:gdLst>
                <a:gd name="connsiteX0" fmla="*/ 20765 w 202882"/>
                <a:gd name="connsiteY0" fmla="*/ 268224 h 268223"/>
                <a:gd name="connsiteX1" fmla="*/ 0 w 202882"/>
                <a:gd name="connsiteY1" fmla="*/ 268224 h 268223"/>
                <a:gd name="connsiteX2" fmla="*/ 182118 w 202882"/>
                <a:gd name="connsiteY2" fmla="*/ 0 h 268223"/>
                <a:gd name="connsiteX3" fmla="*/ 202883 w 202882"/>
                <a:gd name="connsiteY3" fmla="*/ 0 h 268223"/>
              </a:gdLst>
              <a:ahLst/>
              <a:cxnLst>
                <a:cxn ang="0">
                  <a:pos x="connsiteX0" y="connsiteY0"/>
                </a:cxn>
                <a:cxn ang="0">
                  <a:pos x="connsiteX1" y="connsiteY1"/>
                </a:cxn>
                <a:cxn ang="0">
                  <a:pos x="connsiteX2" y="connsiteY2"/>
                </a:cxn>
                <a:cxn ang="0">
                  <a:pos x="connsiteX3" y="connsiteY3"/>
                </a:cxn>
              </a:cxnLst>
              <a:rect l="l" t="t" r="r" b="b"/>
              <a:pathLst>
                <a:path w="202882" h="268223">
                  <a:moveTo>
                    <a:pt x="20765" y="268224"/>
                  </a:moveTo>
                  <a:lnTo>
                    <a:pt x="0" y="268224"/>
                  </a:lnTo>
                  <a:lnTo>
                    <a:pt x="182118" y="0"/>
                  </a:lnTo>
                  <a:lnTo>
                    <a:pt x="202883" y="0"/>
                  </a:lnTo>
                  <a:close/>
                </a:path>
              </a:pathLst>
            </a:custGeom>
            <a:grpFill/>
            <a:ln w="9525" cap="flat">
              <a:noFill/>
              <a:prstDash val="solid"/>
              <a:miter/>
            </a:ln>
          </p:spPr>
          <p:txBody>
            <a:bodyPr rtlCol="0" anchor="ctr"/>
            <a:lstStyle/>
            <a:p>
              <a:pPr defTabSz="685800">
                <a:buClrTx/>
              </a:pPr>
              <a:endParaRPr lang="en-US" sz="1350" kern="1200">
                <a:latin typeface="Avenir Next LT Pro"/>
                <a:ea typeface="+mn-ea"/>
                <a:cs typeface="+mn-cs"/>
              </a:endParaRPr>
            </a:p>
          </p:txBody>
        </p:sp>
        <p:sp>
          <p:nvSpPr>
            <p:cNvPr id="56" name="Freeform: Shape 55">
              <a:extLst>
                <a:ext uri="{FF2B5EF4-FFF2-40B4-BE49-F238E27FC236}">
                  <a16:creationId xmlns:a16="http://schemas.microsoft.com/office/drawing/2014/main" id="{1479895E-3847-44BB-8404-28F14219FB7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941445" y="4115729"/>
              <a:ext cx="202882" cy="268223"/>
            </a:xfrm>
            <a:custGeom>
              <a:avLst/>
              <a:gdLst>
                <a:gd name="connsiteX0" fmla="*/ 20765 w 202882"/>
                <a:gd name="connsiteY0" fmla="*/ 268224 h 268223"/>
                <a:gd name="connsiteX1" fmla="*/ 0 w 202882"/>
                <a:gd name="connsiteY1" fmla="*/ 268224 h 268223"/>
                <a:gd name="connsiteX2" fmla="*/ 182118 w 202882"/>
                <a:gd name="connsiteY2" fmla="*/ 0 h 268223"/>
                <a:gd name="connsiteX3" fmla="*/ 202883 w 202882"/>
                <a:gd name="connsiteY3" fmla="*/ 0 h 268223"/>
              </a:gdLst>
              <a:ahLst/>
              <a:cxnLst>
                <a:cxn ang="0">
                  <a:pos x="connsiteX0" y="connsiteY0"/>
                </a:cxn>
                <a:cxn ang="0">
                  <a:pos x="connsiteX1" y="connsiteY1"/>
                </a:cxn>
                <a:cxn ang="0">
                  <a:pos x="connsiteX2" y="connsiteY2"/>
                </a:cxn>
                <a:cxn ang="0">
                  <a:pos x="connsiteX3" y="connsiteY3"/>
                </a:cxn>
              </a:cxnLst>
              <a:rect l="l" t="t" r="r" b="b"/>
              <a:pathLst>
                <a:path w="202882" h="268223">
                  <a:moveTo>
                    <a:pt x="20765" y="268224"/>
                  </a:moveTo>
                  <a:lnTo>
                    <a:pt x="0" y="268224"/>
                  </a:lnTo>
                  <a:lnTo>
                    <a:pt x="182118" y="0"/>
                  </a:lnTo>
                  <a:lnTo>
                    <a:pt x="202883" y="0"/>
                  </a:lnTo>
                  <a:close/>
                </a:path>
              </a:pathLst>
            </a:custGeom>
            <a:grpFill/>
            <a:ln w="9525" cap="flat">
              <a:noFill/>
              <a:prstDash val="solid"/>
              <a:miter/>
            </a:ln>
          </p:spPr>
          <p:txBody>
            <a:bodyPr rtlCol="0" anchor="ctr"/>
            <a:lstStyle/>
            <a:p>
              <a:pPr defTabSz="685800">
                <a:buClrTx/>
              </a:pPr>
              <a:endParaRPr lang="en-US" sz="1350" kern="1200">
                <a:latin typeface="Avenir Next LT Pro"/>
                <a:ea typeface="+mn-ea"/>
                <a:cs typeface="+mn-cs"/>
              </a:endParaRPr>
            </a:p>
          </p:txBody>
        </p:sp>
        <p:sp>
          <p:nvSpPr>
            <p:cNvPr id="57" name="Freeform: Shape 56">
              <a:extLst>
                <a:ext uri="{FF2B5EF4-FFF2-40B4-BE49-F238E27FC236}">
                  <a16:creationId xmlns:a16="http://schemas.microsoft.com/office/drawing/2014/main" id="{50E02F68-8149-4236-8D9F-6B550F78B93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041267" y="4115729"/>
              <a:ext cx="202882" cy="268223"/>
            </a:xfrm>
            <a:custGeom>
              <a:avLst/>
              <a:gdLst>
                <a:gd name="connsiteX0" fmla="*/ 20669 w 202882"/>
                <a:gd name="connsiteY0" fmla="*/ 268224 h 268223"/>
                <a:gd name="connsiteX1" fmla="*/ 0 w 202882"/>
                <a:gd name="connsiteY1" fmla="*/ 268224 h 268223"/>
                <a:gd name="connsiteX2" fmla="*/ 182118 w 202882"/>
                <a:gd name="connsiteY2" fmla="*/ 0 h 268223"/>
                <a:gd name="connsiteX3" fmla="*/ 202883 w 202882"/>
                <a:gd name="connsiteY3" fmla="*/ 0 h 268223"/>
              </a:gdLst>
              <a:ahLst/>
              <a:cxnLst>
                <a:cxn ang="0">
                  <a:pos x="connsiteX0" y="connsiteY0"/>
                </a:cxn>
                <a:cxn ang="0">
                  <a:pos x="connsiteX1" y="connsiteY1"/>
                </a:cxn>
                <a:cxn ang="0">
                  <a:pos x="connsiteX2" y="connsiteY2"/>
                </a:cxn>
                <a:cxn ang="0">
                  <a:pos x="connsiteX3" y="connsiteY3"/>
                </a:cxn>
              </a:cxnLst>
              <a:rect l="l" t="t" r="r" b="b"/>
              <a:pathLst>
                <a:path w="202882" h="268223">
                  <a:moveTo>
                    <a:pt x="20669" y="268224"/>
                  </a:moveTo>
                  <a:lnTo>
                    <a:pt x="0" y="268224"/>
                  </a:lnTo>
                  <a:lnTo>
                    <a:pt x="182118" y="0"/>
                  </a:lnTo>
                  <a:lnTo>
                    <a:pt x="202883" y="0"/>
                  </a:lnTo>
                  <a:close/>
                </a:path>
              </a:pathLst>
            </a:custGeom>
            <a:grpFill/>
            <a:ln w="9525" cap="flat">
              <a:noFill/>
              <a:prstDash val="solid"/>
              <a:miter/>
            </a:ln>
          </p:spPr>
          <p:txBody>
            <a:bodyPr rtlCol="0" anchor="ctr"/>
            <a:lstStyle/>
            <a:p>
              <a:pPr defTabSz="685800">
                <a:buClrTx/>
              </a:pPr>
              <a:endParaRPr lang="en-US" sz="1350" kern="1200">
                <a:latin typeface="Avenir Next LT Pro"/>
                <a:ea typeface="+mn-ea"/>
                <a:cs typeface="+mn-cs"/>
              </a:endParaRPr>
            </a:p>
          </p:txBody>
        </p:sp>
        <p:sp>
          <p:nvSpPr>
            <p:cNvPr id="58" name="Freeform: Shape 57">
              <a:extLst>
                <a:ext uri="{FF2B5EF4-FFF2-40B4-BE49-F238E27FC236}">
                  <a16:creationId xmlns:a16="http://schemas.microsoft.com/office/drawing/2014/main" id="{956FCAAB-F073-4561-A484-42C7DD10DC2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141090" y="4115729"/>
              <a:ext cx="202882" cy="268223"/>
            </a:xfrm>
            <a:custGeom>
              <a:avLst/>
              <a:gdLst>
                <a:gd name="connsiteX0" fmla="*/ 20669 w 202882"/>
                <a:gd name="connsiteY0" fmla="*/ 268224 h 268223"/>
                <a:gd name="connsiteX1" fmla="*/ 0 w 202882"/>
                <a:gd name="connsiteY1" fmla="*/ 268224 h 268223"/>
                <a:gd name="connsiteX2" fmla="*/ 182118 w 202882"/>
                <a:gd name="connsiteY2" fmla="*/ 0 h 268223"/>
                <a:gd name="connsiteX3" fmla="*/ 202883 w 202882"/>
                <a:gd name="connsiteY3" fmla="*/ 0 h 268223"/>
              </a:gdLst>
              <a:ahLst/>
              <a:cxnLst>
                <a:cxn ang="0">
                  <a:pos x="connsiteX0" y="connsiteY0"/>
                </a:cxn>
                <a:cxn ang="0">
                  <a:pos x="connsiteX1" y="connsiteY1"/>
                </a:cxn>
                <a:cxn ang="0">
                  <a:pos x="connsiteX2" y="connsiteY2"/>
                </a:cxn>
                <a:cxn ang="0">
                  <a:pos x="connsiteX3" y="connsiteY3"/>
                </a:cxn>
              </a:cxnLst>
              <a:rect l="l" t="t" r="r" b="b"/>
              <a:pathLst>
                <a:path w="202882" h="268223">
                  <a:moveTo>
                    <a:pt x="20669" y="268224"/>
                  </a:moveTo>
                  <a:lnTo>
                    <a:pt x="0" y="268224"/>
                  </a:lnTo>
                  <a:lnTo>
                    <a:pt x="182118" y="0"/>
                  </a:lnTo>
                  <a:lnTo>
                    <a:pt x="202883" y="0"/>
                  </a:lnTo>
                  <a:close/>
                </a:path>
              </a:pathLst>
            </a:custGeom>
            <a:grpFill/>
            <a:ln w="9525" cap="flat">
              <a:noFill/>
              <a:prstDash val="solid"/>
              <a:miter/>
            </a:ln>
          </p:spPr>
          <p:txBody>
            <a:bodyPr rtlCol="0" anchor="ctr"/>
            <a:lstStyle/>
            <a:p>
              <a:pPr defTabSz="685800">
                <a:buClrTx/>
              </a:pPr>
              <a:endParaRPr lang="en-US" sz="1350" kern="1200">
                <a:latin typeface="Avenir Next LT Pro"/>
                <a:ea typeface="+mn-ea"/>
                <a:cs typeface="+mn-cs"/>
              </a:endParaRPr>
            </a:p>
          </p:txBody>
        </p:sp>
        <p:sp>
          <p:nvSpPr>
            <p:cNvPr id="59" name="Freeform: Shape 58">
              <a:extLst>
                <a:ext uri="{FF2B5EF4-FFF2-40B4-BE49-F238E27FC236}">
                  <a16:creationId xmlns:a16="http://schemas.microsoft.com/office/drawing/2014/main" id="{6CF8DB94-87A3-43E9-9BBB-301CFF0FB05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240911" y="4115729"/>
              <a:ext cx="202882" cy="268223"/>
            </a:xfrm>
            <a:custGeom>
              <a:avLst/>
              <a:gdLst>
                <a:gd name="connsiteX0" fmla="*/ 20669 w 202882"/>
                <a:gd name="connsiteY0" fmla="*/ 268224 h 268223"/>
                <a:gd name="connsiteX1" fmla="*/ 0 w 202882"/>
                <a:gd name="connsiteY1" fmla="*/ 268224 h 268223"/>
                <a:gd name="connsiteX2" fmla="*/ 182118 w 202882"/>
                <a:gd name="connsiteY2" fmla="*/ 0 h 268223"/>
                <a:gd name="connsiteX3" fmla="*/ 202883 w 202882"/>
                <a:gd name="connsiteY3" fmla="*/ 0 h 268223"/>
              </a:gdLst>
              <a:ahLst/>
              <a:cxnLst>
                <a:cxn ang="0">
                  <a:pos x="connsiteX0" y="connsiteY0"/>
                </a:cxn>
                <a:cxn ang="0">
                  <a:pos x="connsiteX1" y="connsiteY1"/>
                </a:cxn>
                <a:cxn ang="0">
                  <a:pos x="connsiteX2" y="connsiteY2"/>
                </a:cxn>
                <a:cxn ang="0">
                  <a:pos x="connsiteX3" y="connsiteY3"/>
                </a:cxn>
              </a:cxnLst>
              <a:rect l="l" t="t" r="r" b="b"/>
              <a:pathLst>
                <a:path w="202882" h="268223">
                  <a:moveTo>
                    <a:pt x="20669" y="268224"/>
                  </a:moveTo>
                  <a:lnTo>
                    <a:pt x="0" y="268224"/>
                  </a:lnTo>
                  <a:lnTo>
                    <a:pt x="182118" y="0"/>
                  </a:lnTo>
                  <a:lnTo>
                    <a:pt x="202883" y="0"/>
                  </a:lnTo>
                  <a:close/>
                </a:path>
              </a:pathLst>
            </a:custGeom>
            <a:grpFill/>
            <a:ln w="9525" cap="flat">
              <a:noFill/>
              <a:prstDash val="solid"/>
              <a:miter/>
            </a:ln>
          </p:spPr>
          <p:txBody>
            <a:bodyPr rtlCol="0" anchor="ctr"/>
            <a:lstStyle/>
            <a:p>
              <a:pPr defTabSz="685800">
                <a:buClrTx/>
              </a:pPr>
              <a:endParaRPr lang="en-US" sz="1350" kern="1200">
                <a:latin typeface="Avenir Next LT Pro"/>
                <a:ea typeface="+mn-ea"/>
                <a:cs typeface="+mn-cs"/>
              </a:endParaRPr>
            </a:p>
          </p:txBody>
        </p:sp>
      </p:grpSp>
      <p:sp>
        <p:nvSpPr>
          <p:cNvPr id="87" name="Oval 60">
            <a:extLst>
              <a:ext uri="{FF2B5EF4-FFF2-40B4-BE49-F238E27FC236}">
                <a16:creationId xmlns:a16="http://schemas.microsoft.com/office/drawing/2014/main" id="{7D6BF779-0B8C-4CC2-9268-9506AD0C533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40552" y="489671"/>
            <a:ext cx="239956" cy="239956"/>
          </a:xfrm>
          <a:prstGeom prst="ellipse">
            <a:avLst/>
          </a:prstGeom>
          <a:solidFill>
            <a:schemeClr val="accent3">
              <a:lumMod val="20000"/>
              <a:lumOff val="80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defTabSz="685800">
              <a:buClrTx/>
            </a:pPr>
            <a:endParaRPr lang="en-US" sz="1350" kern="1200">
              <a:solidFill>
                <a:srgbClr val="FFFFFF"/>
              </a:solidFill>
              <a:latin typeface="Avenir Next LT Pro"/>
            </a:endParaRPr>
          </a:p>
        </p:txBody>
      </p:sp>
      <p:sp useBgFill="1">
        <p:nvSpPr>
          <p:cNvPr id="88" name="Rectangle 62">
            <a:extLst>
              <a:ext uri="{FF2B5EF4-FFF2-40B4-BE49-F238E27FC236}">
                <a16:creationId xmlns:a16="http://schemas.microsoft.com/office/drawing/2014/main" id="{8B646C36-EEEC-4D52-8E8E-206F4CD8A3D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3930"/>
            <a:ext cx="9144000" cy="51435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buClrTx/>
            </a:pPr>
            <a:endParaRPr lang="en-US" sz="1350" kern="1200">
              <a:solidFill>
                <a:srgbClr val="FFFFFF"/>
              </a:solidFill>
              <a:latin typeface="Avenir Next LT Pro"/>
            </a:endParaRPr>
          </a:p>
        </p:txBody>
      </p:sp>
      <p:sp>
        <p:nvSpPr>
          <p:cNvPr id="2" name="Title 1">
            <a:extLst>
              <a:ext uri="{FF2B5EF4-FFF2-40B4-BE49-F238E27FC236}">
                <a16:creationId xmlns:a16="http://schemas.microsoft.com/office/drawing/2014/main" id="{DABBC086-1E7D-CF57-C049-3FBF60AA62E0}"/>
              </a:ext>
            </a:extLst>
          </p:cNvPr>
          <p:cNvSpPr>
            <a:spLocks noGrp="1"/>
          </p:cNvSpPr>
          <p:nvPr>
            <p:ph type="title"/>
          </p:nvPr>
        </p:nvSpPr>
        <p:spPr>
          <a:xfrm>
            <a:off x="507839" y="607967"/>
            <a:ext cx="3670821" cy="2677622"/>
          </a:xfrm>
        </p:spPr>
        <p:txBody>
          <a:bodyPr vert="horz" lIns="68580" tIns="34290" rIns="68580" bIns="34290" rtlCol="0" anchor="b">
            <a:normAutofit/>
          </a:bodyPr>
          <a:lstStyle/>
          <a:p>
            <a:r>
              <a:rPr lang="en-US" sz="2100" b="1" cap="all" spc="1125">
                <a:ea typeface="Source Sans Pro SemiBold"/>
              </a:rPr>
              <a:t>Currents of Change</a:t>
            </a:r>
            <a:r>
              <a:rPr lang="en-US" sz="3525" b="1" cap="all" spc="1125">
                <a:ea typeface="Source Sans Pro SemiBold"/>
              </a:rPr>
              <a:t>  </a:t>
            </a:r>
          </a:p>
        </p:txBody>
      </p:sp>
      <p:sp>
        <p:nvSpPr>
          <p:cNvPr id="46" name="Content Placeholder 2">
            <a:extLst>
              <a:ext uri="{FF2B5EF4-FFF2-40B4-BE49-F238E27FC236}">
                <a16:creationId xmlns:a16="http://schemas.microsoft.com/office/drawing/2014/main" id="{877C451F-FF24-D748-1667-0709E415CCA7}"/>
              </a:ext>
            </a:extLst>
          </p:cNvPr>
          <p:cNvSpPr>
            <a:spLocks noGrp="1"/>
          </p:cNvSpPr>
          <p:nvPr>
            <p:ph idx="1"/>
          </p:nvPr>
        </p:nvSpPr>
        <p:spPr>
          <a:xfrm>
            <a:off x="507839" y="3410375"/>
            <a:ext cx="3670821" cy="966362"/>
          </a:xfrm>
        </p:spPr>
        <p:txBody>
          <a:bodyPr vert="horz" lIns="68580" tIns="34290" rIns="68580" bIns="34290" rtlCol="0" anchor="t">
            <a:normAutofit/>
          </a:bodyPr>
          <a:lstStyle/>
          <a:p>
            <a:pPr marL="0" indent="0">
              <a:lnSpc>
                <a:spcPct val="90000"/>
              </a:lnSpc>
              <a:buNone/>
            </a:pPr>
            <a:r>
              <a:rPr lang="en-US" sz="1800" cap="all" spc="300" dirty="0">
                <a:hlinkClick r:id="rId3"/>
              </a:rPr>
              <a:t>Changes to the copyright roadmap</a:t>
            </a:r>
            <a:r>
              <a:rPr lang="en-US" sz="1800" cap="all" spc="300" dirty="0"/>
              <a:t> </a:t>
            </a:r>
          </a:p>
        </p:txBody>
      </p:sp>
      <p:grpSp>
        <p:nvGrpSpPr>
          <p:cNvPr id="89" name="Group 64">
            <a:extLst>
              <a:ext uri="{FF2B5EF4-FFF2-40B4-BE49-F238E27FC236}">
                <a16:creationId xmlns:a16="http://schemas.microsoft.com/office/drawing/2014/main" id="{B2EBBF56-923D-48A7-9F8F-86E33CFA3EF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4861241" y="504765"/>
            <a:ext cx="3625427" cy="4262497"/>
            <a:chOff x="1674895" y="1345036"/>
            <a:chExt cx="5428610" cy="4210939"/>
          </a:xfrm>
        </p:grpSpPr>
        <p:sp>
          <p:nvSpPr>
            <p:cNvPr id="66" name="Rectangle 65">
              <a:extLst>
                <a:ext uri="{FF2B5EF4-FFF2-40B4-BE49-F238E27FC236}">
                  <a16:creationId xmlns:a16="http://schemas.microsoft.com/office/drawing/2014/main" id="{A6D5794E-BC9E-4A8A-BB29-9A32C8F2673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674895" y="1345036"/>
              <a:ext cx="5428610" cy="4210939"/>
            </a:xfrm>
            <a:prstGeom prst="rect">
              <a:avLst/>
            </a:prstGeom>
            <a:solidFill>
              <a:srgbClr val="FFFFFF"/>
            </a:solidFill>
            <a:ln w="28575">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buClrTx/>
              </a:pPr>
              <a:endParaRPr lang="en-US" sz="1350" kern="1200">
                <a:solidFill>
                  <a:srgbClr val="FFFFFF"/>
                </a:solidFill>
                <a:latin typeface="Avenir Next LT Pro"/>
              </a:endParaRPr>
            </a:p>
          </p:txBody>
        </p:sp>
        <p:sp>
          <p:nvSpPr>
            <p:cNvPr id="67" name="Rectangle 66">
              <a:extLst>
                <a:ext uri="{FF2B5EF4-FFF2-40B4-BE49-F238E27FC236}">
                  <a16:creationId xmlns:a16="http://schemas.microsoft.com/office/drawing/2014/main" id="{216175AF-13E0-4D14-8638-11BBE8359AA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674895" y="1345036"/>
              <a:ext cx="5428610" cy="4210939"/>
            </a:xfrm>
            <a:prstGeom prst="rect">
              <a:avLst/>
            </a:prstGeom>
            <a:solidFill>
              <a:schemeClr val="accent3">
                <a:alpha val="20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buClrTx/>
              </a:pPr>
              <a:endParaRPr lang="en-US" sz="1350" kern="1200">
                <a:solidFill>
                  <a:srgbClr val="FFFFFF"/>
                </a:solidFill>
                <a:latin typeface="Avenir Next LT Pro"/>
              </a:endParaRPr>
            </a:p>
          </p:txBody>
        </p:sp>
      </p:grpSp>
      <p:sp useBgFill="1">
        <p:nvSpPr>
          <p:cNvPr id="90" name="Rectangle 68">
            <a:extLst>
              <a:ext uri="{FF2B5EF4-FFF2-40B4-BE49-F238E27FC236}">
                <a16:creationId xmlns:a16="http://schemas.microsoft.com/office/drawing/2014/main" id="{8258443E-B333-44F4-8D49-1EAB1C1A461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762692" y="447617"/>
            <a:ext cx="3625426" cy="4240408"/>
          </a:xfrm>
          <a:prstGeom prst="rect">
            <a:avLst/>
          </a:prstGeom>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buClrTx/>
            </a:pPr>
            <a:endParaRPr lang="en-US" sz="1350" kern="1200">
              <a:solidFill>
                <a:srgbClr val="FFFFFF"/>
              </a:solidFill>
              <a:latin typeface="Avenir Next LT Pro"/>
            </a:endParaRPr>
          </a:p>
        </p:txBody>
      </p:sp>
      <p:grpSp>
        <p:nvGrpSpPr>
          <p:cNvPr id="91" name="Graphic 185">
            <a:extLst>
              <a:ext uri="{FF2B5EF4-FFF2-40B4-BE49-F238E27FC236}">
                <a16:creationId xmlns:a16="http://schemas.microsoft.com/office/drawing/2014/main" id="{FB9739EB-7F66-433D-841F-AB3CD18700B7}"/>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4097570" y="869718"/>
            <a:ext cx="790850" cy="352267"/>
            <a:chOff x="9841624" y="4115729"/>
            <a:chExt cx="602169" cy="268223"/>
          </a:xfrm>
          <a:solidFill>
            <a:schemeClr val="tx1"/>
          </a:solidFill>
        </p:grpSpPr>
        <p:sp>
          <p:nvSpPr>
            <p:cNvPr id="72" name="Freeform: Shape 71">
              <a:extLst>
                <a:ext uri="{FF2B5EF4-FFF2-40B4-BE49-F238E27FC236}">
                  <a16:creationId xmlns:a16="http://schemas.microsoft.com/office/drawing/2014/main" id="{104F2BBD-A005-4DCB-9566-F2351050BEE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841624" y="4115729"/>
              <a:ext cx="202882" cy="268223"/>
            </a:xfrm>
            <a:custGeom>
              <a:avLst/>
              <a:gdLst>
                <a:gd name="connsiteX0" fmla="*/ 20765 w 202882"/>
                <a:gd name="connsiteY0" fmla="*/ 268224 h 268223"/>
                <a:gd name="connsiteX1" fmla="*/ 0 w 202882"/>
                <a:gd name="connsiteY1" fmla="*/ 268224 h 268223"/>
                <a:gd name="connsiteX2" fmla="*/ 182118 w 202882"/>
                <a:gd name="connsiteY2" fmla="*/ 0 h 268223"/>
                <a:gd name="connsiteX3" fmla="*/ 202883 w 202882"/>
                <a:gd name="connsiteY3" fmla="*/ 0 h 268223"/>
              </a:gdLst>
              <a:ahLst/>
              <a:cxnLst>
                <a:cxn ang="0">
                  <a:pos x="connsiteX0" y="connsiteY0"/>
                </a:cxn>
                <a:cxn ang="0">
                  <a:pos x="connsiteX1" y="connsiteY1"/>
                </a:cxn>
                <a:cxn ang="0">
                  <a:pos x="connsiteX2" y="connsiteY2"/>
                </a:cxn>
                <a:cxn ang="0">
                  <a:pos x="connsiteX3" y="connsiteY3"/>
                </a:cxn>
              </a:cxnLst>
              <a:rect l="l" t="t" r="r" b="b"/>
              <a:pathLst>
                <a:path w="202882" h="268223">
                  <a:moveTo>
                    <a:pt x="20765" y="268224"/>
                  </a:moveTo>
                  <a:lnTo>
                    <a:pt x="0" y="268224"/>
                  </a:lnTo>
                  <a:lnTo>
                    <a:pt x="182118" y="0"/>
                  </a:lnTo>
                  <a:lnTo>
                    <a:pt x="202883" y="0"/>
                  </a:lnTo>
                  <a:close/>
                </a:path>
              </a:pathLst>
            </a:custGeom>
            <a:grpFill/>
            <a:ln w="9525" cap="flat">
              <a:noFill/>
              <a:prstDash val="solid"/>
              <a:miter/>
            </a:ln>
          </p:spPr>
          <p:txBody>
            <a:bodyPr rtlCol="0" anchor="ctr"/>
            <a:lstStyle/>
            <a:p>
              <a:pPr defTabSz="685800">
                <a:buClrTx/>
              </a:pPr>
              <a:endParaRPr lang="en-US" sz="1350" kern="1200">
                <a:latin typeface="Avenir Next LT Pro"/>
                <a:ea typeface="+mn-ea"/>
                <a:cs typeface="+mn-cs"/>
              </a:endParaRPr>
            </a:p>
          </p:txBody>
        </p:sp>
        <p:sp>
          <p:nvSpPr>
            <p:cNvPr id="92" name="Freeform: Shape 72">
              <a:extLst>
                <a:ext uri="{FF2B5EF4-FFF2-40B4-BE49-F238E27FC236}">
                  <a16:creationId xmlns:a16="http://schemas.microsoft.com/office/drawing/2014/main" id="{8B00DEC7-198B-49D1-98FD-018F3ECFCF4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941445" y="4115729"/>
              <a:ext cx="202882" cy="268223"/>
            </a:xfrm>
            <a:custGeom>
              <a:avLst/>
              <a:gdLst>
                <a:gd name="connsiteX0" fmla="*/ 20765 w 202882"/>
                <a:gd name="connsiteY0" fmla="*/ 268224 h 268223"/>
                <a:gd name="connsiteX1" fmla="*/ 0 w 202882"/>
                <a:gd name="connsiteY1" fmla="*/ 268224 h 268223"/>
                <a:gd name="connsiteX2" fmla="*/ 182118 w 202882"/>
                <a:gd name="connsiteY2" fmla="*/ 0 h 268223"/>
                <a:gd name="connsiteX3" fmla="*/ 202883 w 202882"/>
                <a:gd name="connsiteY3" fmla="*/ 0 h 268223"/>
              </a:gdLst>
              <a:ahLst/>
              <a:cxnLst>
                <a:cxn ang="0">
                  <a:pos x="connsiteX0" y="connsiteY0"/>
                </a:cxn>
                <a:cxn ang="0">
                  <a:pos x="connsiteX1" y="connsiteY1"/>
                </a:cxn>
                <a:cxn ang="0">
                  <a:pos x="connsiteX2" y="connsiteY2"/>
                </a:cxn>
                <a:cxn ang="0">
                  <a:pos x="connsiteX3" y="connsiteY3"/>
                </a:cxn>
              </a:cxnLst>
              <a:rect l="l" t="t" r="r" b="b"/>
              <a:pathLst>
                <a:path w="202882" h="268223">
                  <a:moveTo>
                    <a:pt x="20765" y="268224"/>
                  </a:moveTo>
                  <a:lnTo>
                    <a:pt x="0" y="268224"/>
                  </a:lnTo>
                  <a:lnTo>
                    <a:pt x="182118" y="0"/>
                  </a:lnTo>
                  <a:lnTo>
                    <a:pt x="202883" y="0"/>
                  </a:lnTo>
                  <a:close/>
                </a:path>
              </a:pathLst>
            </a:custGeom>
            <a:grpFill/>
            <a:ln w="9525" cap="flat">
              <a:noFill/>
              <a:prstDash val="solid"/>
              <a:miter/>
            </a:ln>
          </p:spPr>
          <p:txBody>
            <a:bodyPr rtlCol="0" anchor="ctr"/>
            <a:lstStyle/>
            <a:p>
              <a:pPr defTabSz="685800">
                <a:buClrTx/>
              </a:pPr>
              <a:endParaRPr lang="en-US" sz="1350" kern="1200">
                <a:latin typeface="Avenir Next LT Pro"/>
                <a:ea typeface="+mn-ea"/>
                <a:cs typeface="+mn-cs"/>
              </a:endParaRPr>
            </a:p>
          </p:txBody>
        </p:sp>
        <p:sp>
          <p:nvSpPr>
            <p:cNvPr id="74" name="Freeform: Shape 73">
              <a:extLst>
                <a:ext uri="{FF2B5EF4-FFF2-40B4-BE49-F238E27FC236}">
                  <a16:creationId xmlns:a16="http://schemas.microsoft.com/office/drawing/2014/main" id="{F14DFC82-B3B3-468E-91B3-1302CFC6846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041267" y="4115729"/>
              <a:ext cx="202882" cy="268223"/>
            </a:xfrm>
            <a:custGeom>
              <a:avLst/>
              <a:gdLst>
                <a:gd name="connsiteX0" fmla="*/ 20669 w 202882"/>
                <a:gd name="connsiteY0" fmla="*/ 268224 h 268223"/>
                <a:gd name="connsiteX1" fmla="*/ 0 w 202882"/>
                <a:gd name="connsiteY1" fmla="*/ 268224 h 268223"/>
                <a:gd name="connsiteX2" fmla="*/ 182118 w 202882"/>
                <a:gd name="connsiteY2" fmla="*/ 0 h 268223"/>
                <a:gd name="connsiteX3" fmla="*/ 202883 w 202882"/>
                <a:gd name="connsiteY3" fmla="*/ 0 h 268223"/>
              </a:gdLst>
              <a:ahLst/>
              <a:cxnLst>
                <a:cxn ang="0">
                  <a:pos x="connsiteX0" y="connsiteY0"/>
                </a:cxn>
                <a:cxn ang="0">
                  <a:pos x="connsiteX1" y="connsiteY1"/>
                </a:cxn>
                <a:cxn ang="0">
                  <a:pos x="connsiteX2" y="connsiteY2"/>
                </a:cxn>
                <a:cxn ang="0">
                  <a:pos x="connsiteX3" y="connsiteY3"/>
                </a:cxn>
              </a:cxnLst>
              <a:rect l="l" t="t" r="r" b="b"/>
              <a:pathLst>
                <a:path w="202882" h="268223">
                  <a:moveTo>
                    <a:pt x="20669" y="268224"/>
                  </a:moveTo>
                  <a:lnTo>
                    <a:pt x="0" y="268224"/>
                  </a:lnTo>
                  <a:lnTo>
                    <a:pt x="182118" y="0"/>
                  </a:lnTo>
                  <a:lnTo>
                    <a:pt x="202883" y="0"/>
                  </a:lnTo>
                  <a:close/>
                </a:path>
              </a:pathLst>
            </a:custGeom>
            <a:grpFill/>
            <a:ln w="9525" cap="flat">
              <a:noFill/>
              <a:prstDash val="solid"/>
              <a:miter/>
            </a:ln>
          </p:spPr>
          <p:txBody>
            <a:bodyPr rtlCol="0" anchor="ctr"/>
            <a:lstStyle/>
            <a:p>
              <a:pPr defTabSz="685800">
                <a:buClrTx/>
              </a:pPr>
              <a:endParaRPr lang="en-US" sz="1350" kern="1200">
                <a:latin typeface="Avenir Next LT Pro"/>
                <a:ea typeface="+mn-ea"/>
                <a:cs typeface="+mn-cs"/>
              </a:endParaRPr>
            </a:p>
          </p:txBody>
        </p:sp>
        <p:sp>
          <p:nvSpPr>
            <p:cNvPr id="93" name="Freeform: Shape 74">
              <a:extLst>
                <a:ext uri="{FF2B5EF4-FFF2-40B4-BE49-F238E27FC236}">
                  <a16:creationId xmlns:a16="http://schemas.microsoft.com/office/drawing/2014/main" id="{D3250EFE-214E-4B8E-AF96-036A514FFB2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141090" y="4115729"/>
              <a:ext cx="202882" cy="268223"/>
            </a:xfrm>
            <a:custGeom>
              <a:avLst/>
              <a:gdLst>
                <a:gd name="connsiteX0" fmla="*/ 20669 w 202882"/>
                <a:gd name="connsiteY0" fmla="*/ 268224 h 268223"/>
                <a:gd name="connsiteX1" fmla="*/ 0 w 202882"/>
                <a:gd name="connsiteY1" fmla="*/ 268224 h 268223"/>
                <a:gd name="connsiteX2" fmla="*/ 182118 w 202882"/>
                <a:gd name="connsiteY2" fmla="*/ 0 h 268223"/>
                <a:gd name="connsiteX3" fmla="*/ 202883 w 202882"/>
                <a:gd name="connsiteY3" fmla="*/ 0 h 268223"/>
              </a:gdLst>
              <a:ahLst/>
              <a:cxnLst>
                <a:cxn ang="0">
                  <a:pos x="connsiteX0" y="connsiteY0"/>
                </a:cxn>
                <a:cxn ang="0">
                  <a:pos x="connsiteX1" y="connsiteY1"/>
                </a:cxn>
                <a:cxn ang="0">
                  <a:pos x="connsiteX2" y="connsiteY2"/>
                </a:cxn>
                <a:cxn ang="0">
                  <a:pos x="connsiteX3" y="connsiteY3"/>
                </a:cxn>
              </a:cxnLst>
              <a:rect l="l" t="t" r="r" b="b"/>
              <a:pathLst>
                <a:path w="202882" h="268223">
                  <a:moveTo>
                    <a:pt x="20669" y="268224"/>
                  </a:moveTo>
                  <a:lnTo>
                    <a:pt x="0" y="268224"/>
                  </a:lnTo>
                  <a:lnTo>
                    <a:pt x="182118" y="0"/>
                  </a:lnTo>
                  <a:lnTo>
                    <a:pt x="202883" y="0"/>
                  </a:lnTo>
                  <a:close/>
                </a:path>
              </a:pathLst>
            </a:custGeom>
            <a:grpFill/>
            <a:ln w="9525" cap="flat">
              <a:noFill/>
              <a:prstDash val="solid"/>
              <a:miter/>
            </a:ln>
          </p:spPr>
          <p:txBody>
            <a:bodyPr rtlCol="0" anchor="ctr"/>
            <a:lstStyle/>
            <a:p>
              <a:pPr defTabSz="685800">
                <a:buClrTx/>
              </a:pPr>
              <a:endParaRPr lang="en-US" sz="1350" kern="1200">
                <a:latin typeface="Avenir Next LT Pro"/>
                <a:ea typeface="+mn-ea"/>
                <a:cs typeface="+mn-cs"/>
              </a:endParaRPr>
            </a:p>
          </p:txBody>
        </p:sp>
        <p:sp>
          <p:nvSpPr>
            <p:cNvPr id="76" name="Freeform: Shape 75">
              <a:extLst>
                <a:ext uri="{FF2B5EF4-FFF2-40B4-BE49-F238E27FC236}">
                  <a16:creationId xmlns:a16="http://schemas.microsoft.com/office/drawing/2014/main" id="{AD058EBE-D4A5-4C43-B170-6A451F87A7B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240911" y="4115729"/>
              <a:ext cx="202882" cy="268223"/>
            </a:xfrm>
            <a:custGeom>
              <a:avLst/>
              <a:gdLst>
                <a:gd name="connsiteX0" fmla="*/ 20669 w 202882"/>
                <a:gd name="connsiteY0" fmla="*/ 268224 h 268223"/>
                <a:gd name="connsiteX1" fmla="*/ 0 w 202882"/>
                <a:gd name="connsiteY1" fmla="*/ 268224 h 268223"/>
                <a:gd name="connsiteX2" fmla="*/ 182118 w 202882"/>
                <a:gd name="connsiteY2" fmla="*/ 0 h 268223"/>
                <a:gd name="connsiteX3" fmla="*/ 202883 w 202882"/>
                <a:gd name="connsiteY3" fmla="*/ 0 h 268223"/>
              </a:gdLst>
              <a:ahLst/>
              <a:cxnLst>
                <a:cxn ang="0">
                  <a:pos x="connsiteX0" y="connsiteY0"/>
                </a:cxn>
                <a:cxn ang="0">
                  <a:pos x="connsiteX1" y="connsiteY1"/>
                </a:cxn>
                <a:cxn ang="0">
                  <a:pos x="connsiteX2" y="connsiteY2"/>
                </a:cxn>
                <a:cxn ang="0">
                  <a:pos x="connsiteX3" y="connsiteY3"/>
                </a:cxn>
              </a:cxnLst>
              <a:rect l="l" t="t" r="r" b="b"/>
              <a:pathLst>
                <a:path w="202882" h="268223">
                  <a:moveTo>
                    <a:pt x="20669" y="268224"/>
                  </a:moveTo>
                  <a:lnTo>
                    <a:pt x="0" y="268224"/>
                  </a:lnTo>
                  <a:lnTo>
                    <a:pt x="182118" y="0"/>
                  </a:lnTo>
                  <a:lnTo>
                    <a:pt x="202883" y="0"/>
                  </a:lnTo>
                  <a:close/>
                </a:path>
              </a:pathLst>
            </a:custGeom>
            <a:grpFill/>
            <a:ln w="9525" cap="flat">
              <a:noFill/>
              <a:prstDash val="solid"/>
              <a:miter/>
            </a:ln>
          </p:spPr>
          <p:txBody>
            <a:bodyPr rtlCol="0" anchor="ctr"/>
            <a:lstStyle/>
            <a:p>
              <a:pPr defTabSz="685800">
                <a:buClrTx/>
              </a:pPr>
              <a:endParaRPr lang="en-US" sz="1350" kern="1200">
                <a:latin typeface="Avenir Next LT Pro"/>
                <a:ea typeface="+mn-ea"/>
                <a:cs typeface="+mn-cs"/>
              </a:endParaRPr>
            </a:p>
          </p:txBody>
        </p:sp>
      </p:grpSp>
      <p:pic>
        <p:nvPicPr>
          <p:cNvPr id="3" name="Picture 3" descr="Text&#10;&#10;Description automatically generated">
            <a:extLst>
              <a:ext uri="{FF2B5EF4-FFF2-40B4-BE49-F238E27FC236}">
                <a16:creationId xmlns:a16="http://schemas.microsoft.com/office/drawing/2014/main" id="{2C71EA1F-4BC1-C4EE-B04A-3DFB80E75B6B}"/>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5113222" y="872535"/>
            <a:ext cx="2924366" cy="3472947"/>
          </a:xfrm>
          <a:prstGeom prst="rect">
            <a:avLst/>
          </a:prstGeom>
          <a:ln w="28575">
            <a:noFill/>
          </a:ln>
        </p:spPr>
      </p:pic>
      <p:sp>
        <p:nvSpPr>
          <p:cNvPr id="78" name="Graphic 212">
            <a:extLst>
              <a:ext uri="{FF2B5EF4-FFF2-40B4-BE49-F238E27FC236}">
                <a16:creationId xmlns:a16="http://schemas.microsoft.com/office/drawing/2014/main" id="{4FB204DF-284E-45F6-A017-79A4DF57BCC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118214" y="964959"/>
            <a:ext cx="668584" cy="668584"/>
          </a:xfrm>
          <a:custGeom>
            <a:avLst/>
            <a:gdLst>
              <a:gd name="connsiteX0" fmla="*/ 403574 w 807148"/>
              <a:gd name="connsiteY0" fmla="*/ 0 h 807148"/>
              <a:gd name="connsiteX1" fmla="*/ 0 w 807148"/>
              <a:gd name="connsiteY1" fmla="*/ 403574 h 807148"/>
              <a:gd name="connsiteX2" fmla="*/ 403574 w 807148"/>
              <a:gd name="connsiteY2" fmla="*/ 807149 h 807148"/>
              <a:gd name="connsiteX3" fmla="*/ 807149 w 807148"/>
              <a:gd name="connsiteY3" fmla="*/ 403574 h 807148"/>
              <a:gd name="connsiteX4" fmla="*/ 403574 w 807148"/>
              <a:gd name="connsiteY4" fmla="*/ 0 h 807148"/>
              <a:gd name="connsiteX5" fmla="*/ 403574 w 807148"/>
              <a:gd name="connsiteY5" fmla="*/ 667988 h 807148"/>
              <a:gd name="connsiteX6" fmla="*/ 139160 w 807148"/>
              <a:gd name="connsiteY6" fmla="*/ 403574 h 807148"/>
              <a:gd name="connsiteX7" fmla="*/ 403574 w 807148"/>
              <a:gd name="connsiteY7" fmla="*/ 139160 h 807148"/>
              <a:gd name="connsiteX8" fmla="*/ 667988 w 807148"/>
              <a:gd name="connsiteY8" fmla="*/ 403574 h 807148"/>
              <a:gd name="connsiteX9" fmla="*/ 403574 w 807148"/>
              <a:gd name="connsiteY9" fmla="*/ 667988 h 807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07148" h="807148">
                <a:moveTo>
                  <a:pt x="403574" y="0"/>
                </a:moveTo>
                <a:cubicBezTo>
                  <a:pt x="180689" y="0"/>
                  <a:pt x="0" y="180689"/>
                  <a:pt x="0" y="403574"/>
                </a:cubicBezTo>
                <a:cubicBezTo>
                  <a:pt x="0" y="626459"/>
                  <a:pt x="180689" y="807149"/>
                  <a:pt x="403574" y="807149"/>
                </a:cubicBezTo>
                <a:cubicBezTo>
                  <a:pt x="626459" y="807149"/>
                  <a:pt x="807149" y="626459"/>
                  <a:pt x="807149" y="403574"/>
                </a:cubicBezTo>
                <a:cubicBezTo>
                  <a:pt x="807149" y="180689"/>
                  <a:pt x="626459" y="0"/>
                  <a:pt x="403574" y="0"/>
                </a:cubicBezTo>
                <a:close/>
                <a:moveTo>
                  <a:pt x="403574" y="667988"/>
                </a:moveTo>
                <a:cubicBezTo>
                  <a:pt x="257556" y="667988"/>
                  <a:pt x="139160" y="549593"/>
                  <a:pt x="139160" y="403574"/>
                </a:cubicBezTo>
                <a:cubicBezTo>
                  <a:pt x="139160" y="257556"/>
                  <a:pt x="257556" y="139160"/>
                  <a:pt x="403574" y="139160"/>
                </a:cubicBezTo>
                <a:cubicBezTo>
                  <a:pt x="549593" y="139160"/>
                  <a:pt x="667988" y="257556"/>
                  <a:pt x="667988" y="403574"/>
                </a:cubicBezTo>
                <a:cubicBezTo>
                  <a:pt x="667988" y="549593"/>
                  <a:pt x="549593" y="667988"/>
                  <a:pt x="403574" y="667988"/>
                </a:cubicBezTo>
                <a:close/>
              </a:path>
            </a:pathLst>
          </a:custGeom>
          <a:solidFill>
            <a:srgbClr val="FFFFFF"/>
          </a:solidFill>
          <a:ln w="28575">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defTabSz="685800">
              <a:buClrTx/>
            </a:pPr>
            <a:endParaRPr lang="en-US" sz="1350" kern="1200">
              <a:solidFill>
                <a:srgbClr val="FFFFFF"/>
              </a:solidFill>
              <a:latin typeface="Avenir Next LT Pro"/>
            </a:endParaRPr>
          </a:p>
        </p:txBody>
      </p:sp>
      <p:sp>
        <p:nvSpPr>
          <p:cNvPr id="80" name="Graphic 212">
            <a:extLst>
              <a:ext uri="{FF2B5EF4-FFF2-40B4-BE49-F238E27FC236}">
                <a16:creationId xmlns:a16="http://schemas.microsoft.com/office/drawing/2014/main" id="{EB8560A9-B281-46EB-A304-1E4A5A00D6A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118214" y="964959"/>
            <a:ext cx="668584" cy="668584"/>
          </a:xfrm>
          <a:custGeom>
            <a:avLst/>
            <a:gdLst>
              <a:gd name="connsiteX0" fmla="*/ 403574 w 807148"/>
              <a:gd name="connsiteY0" fmla="*/ 0 h 807148"/>
              <a:gd name="connsiteX1" fmla="*/ 0 w 807148"/>
              <a:gd name="connsiteY1" fmla="*/ 403574 h 807148"/>
              <a:gd name="connsiteX2" fmla="*/ 403574 w 807148"/>
              <a:gd name="connsiteY2" fmla="*/ 807149 h 807148"/>
              <a:gd name="connsiteX3" fmla="*/ 807149 w 807148"/>
              <a:gd name="connsiteY3" fmla="*/ 403574 h 807148"/>
              <a:gd name="connsiteX4" fmla="*/ 403574 w 807148"/>
              <a:gd name="connsiteY4" fmla="*/ 0 h 807148"/>
              <a:gd name="connsiteX5" fmla="*/ 403574 w 807148"/>
              <a:gd name="connsiteY5" fmla="*/ 667988 h 807148"/>
              <a:gd name="connsiteX6" fmla="*/ 139160 w 807148"/>
              <a:gd name="connsiteY6" fmla="*/ 403574 h 807148"/>
              <a:gd name="connsiteX7" fmla="*/ 403574 w 807148"/>
              <a:gd name="connsiteY7" fmla="*/ 139160 h 807148"/>
              <a:gd name="connsiteX8" fmla="*/ 667988 w 807148"/>
              <a:gd name="connsiteY8" fmla="*/ 403574 h 807148"/>
              <a:gd name="connsiteX9" fmla="*/ 403574 w 807148"/>
              <a:gd name="connsiteY9" fmla="*/ 667988 h 807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07148" h="807148">
                <a:moveTo>
                  <a:pt x="403574" y="0"/>
                </a:moveTo>
                <a:cubicBezTo>
                  <a:pt x="180689" y="0"/>
                  <a:pt x="0" y="180689"/>
                  <a:pt x="0" y="403574"/>
                </a:cubicBezTo>
                <a:cubicBezTo>
                  <a:pt x="0" y="626459"/>
                  <a:pt x="180689" y="807149"/>
                  <a:pt x="403574" y="807149"/>
                </a:cubicBezTo>
                <a:cubicBezTo>
                  <a:pt x="626459" y="807149"/>
                  <a:pt x="807149" y="626459"/>
                  <a:pt x="807149" y="403574"/>
                </a:cubicBezTo>
                <a:cubicBezTo>
                  <a:pt x="807149" y="180689"/>
                  <a:pt x="626459" y="0"/>
                  <a:pt x="403574" y="0"/>
                </a:cubicBezTo>
                <a:close/>
                <a:moveTo>
                  <a:pt x="403574" y="667988"/>
                </a:moveTo>
                <a:cubicBezTo>
                  <a:pt x="257556" y="667988"/>
                  <a:pt x="139160" y="549593"/>
                  <a:pt x="139160" y="403574"/>
                </a:cubicBezTo>
                <a:cubicBezTo>
                  <a:pt x="139160" y="257556"/>
                  <a:pt x="257556" y="139160"/>
                  <a:pt x="403574" y="139160"/>
                </a:cubicBezTo>
                <a:cubicBezTo>
                  <a:pt x="549593" y="139160"/>
                  <a:pt x="667988" y="257556"/>
                  <a:pt x="667988" y="403574"/>
                </a:cubicBezTo>
                <a:cubicBezTo>
                  <a:pt x="667988" y="549593"/>
                  <a:pt x="549593" y="667988"/>
                  <a:pt x="403574" y="667988"/>
                </a:cubicBezTo>
                <a:close/>
              </a:path>
            </a:pathLst>
          </a:custGeom>
          <a:solidFill>
            <a:schemeClr val="accent1">
              <a:alpha val="20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defTabSz="685800">
              <a:buClrTx/>
            </a:pPr>
            <a:endParaRPr lang="en-US" sz="1350" kern="1200">
              <a:solidFill>
                <a:srgbClr val="FFFFFF"/>
              </a:solidFill>
              <a:latin typeface="Avenir Next LT Pro"/>
            </a:endParaRPr>
          </a:p>
        </p:txBody>
      </p:sp>
      <p:sp>
        <p:nvSpPr>
          <p:cNvPr id="94" name="Oval 81">
            <a:extLst>
              <a:ext uri="{FF2B5EF4-FFF2-40B4-BE49-F238E27FC236}">
                <a16:creationId xmlns:a16="http://schemas.microsoft.com/office/drawing/2014/main" id="{4D1A5E71-B6B6-486A-8CDC-C7ABD9B903F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598442" y="4062390"/>
            <a:ext cx="314347" cy="314347"/>
          </a:xfrm>
          <a:prstGeom prst="ellipse">
            <a:avLst/>
          </a:prstGeom>
          <a:solidFill>
            <a:srgbClr val="FFFFFF"/>
          </a:solidFill>
          <a:ln w="28575">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defTabSz="685800">
              <a:buClrTx/>
            </a:pPr>
            <a:endParaRPr lang="en-US" sz="1350" kern="1200">
              <a:solidFill>
                <a:srgbClr val="FFFFFF"/>
              </a:solidFill>
              <a:latin typeface="Avenir Next LT Pro"/>
            </a:endParaRPr>
          </a:p>
        </p:txBody>
      </p:sp>
      <p:sp>
        <p:nvSpPr>
          <p:cNvPr id="95" name="Oval 83">
            <a:extLst>
              <a:ext uri="{FF2B5EF4-FFF2-40B4-BE49-F238E27FC236}">
                <a16:creationId xmlns:a16="http://schemas.microsoft.com/office/drawing/2014/main" id="{667882DD-56E8-460E-99D5-86E71982D5A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598442" y="4062390"/>
            <a:ext cx="314347" cy="314347"/>
          </a:xfrm>
          <a:prstGeom prst="ellipse">
            <a:avLst/>
          </a:prstGeom>
          <a:solidFill>
            <a:schemeClr val="accent1">
              <a:alpha val="20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defTabSz="685800">
              <a:buClrTx/>
            </a:pPr>
            <a:endParaRPr lang="en-US" sz="1350" kern="1200">
              <a:solidFill>
                <a:srgbClr val="FFFFFF"/>
              </a:solidFill>
              <a:latin typeface="Avenir Next LT Pro"/>
            </a:endParaRPr>
          </a:p>
        </p:txBody>
      </p:sp>
    </p:spTree>
    <p:extLst>
      <p:ext uri="{BB962C8B-B14F-4D97-AF65-F5344CB8AC3E}">
        <p14:creationId xmlns:p14="http://schemas.microsoft.com/office/powerpoint/2010/main" val="3168759747"/>
      </p:ext>
    </p:extLst>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137" name="Graphic 185">
            <a:extLst>
              <a:ext uri="{FF2B5EF4-FFF2-40B4-BE49-F238E27FC236}">
                <a16:creationId xmlns:a16="http://schemas.microsoft.com/office/drawing/2014/main" id="{8A351602-3772-4279-B0D3-A523F6F6EAB3}"/>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8249682" y="4490298"/>
            <a:ext cx="790850" cy="352267"/>
            <a:chOff x="9841624" y="4115729"/>
            <a:chExt cx="602169" cy="268223"/>
          </a:xfrm>
          <a:solidFill>
            <a:schemeClr val="tx1"/>
          </a:solidFill>
        </p:grpSpPr>
        <p:sp>
          <p:nvSpPr>
            <p:cNvPr id="59" name="Freeform: Shape 58">
              <a:extLst>
                <a:ext uri="{FF2B5EF4-FFF2-40B4-BE49-F238E27FC236}">
                  <a16:creationId xmlns:a16="http://schemas.microsoft.com/office/drawing/2014/main" id="{A5AAAA75-5FFB-4C07-AD4A-3146773E6CD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841624" y="4115729"/>
              <a:ext cx="202882" cy="268223"/>
            </a:xfrm>
            <a:custGeom>
              <a:avLst/>
              <a:gdLst>
                <a:gd name="connsiteX0" fmla="*/ 20765 w 202882"/>
                <a:gd name="connsiteY0" fmla="*/ 268224 h 268223"/>
                <a:gd name="connsiteX1" fmla="*/ 0 w 202882"/>
                <a:gd name="connsiteY1" fmla="*/ 268224 h 268223"/>
                <a:gd name="connsiteX2" fmla="*/ 182118 w 202882"/>
                <a:gd name="connsiteY2" fmla="*/ 0 h 268223"/>
                <a:gd name="connsiteX3" fmla="*/ 202883 w 202882"/>
                <a:gd name="connsiteY3" fmla="*/ 0 h 268223"/>
              </a:gdLst>
              <a:ahLst/>
              <a:cxnLst>
                <a:cxn ang="0">
                  <a:pos x="connsiteX0" y="connsiteY0"/>
                </a:cxn>
                <a:cxn ang="0">
                  <a:pos x="connsiteX1" y="connsiteY1"/>
                </a:cxn>
                <a:cxn ang="0">
                  <a:pos x="connsiteX2" y="connsiteY2"/>
                </a:cxn>
                <a:cxn ang="0">
                  <a:pos x="connsiteX3" y="connsiteY3"/>
                </a:cxn>
              </a:cxnLst>
              <a:rect l="l" t="t" r="r" b="b"/>
              <a:pathLst>
                <a:path w="202882" h="268223">
                  <a:moveTo>
                    <a:pt x="20765" y="268224"/>
                  </a:moveTo>
                  <a:lnTo>
                    <a:pt x="0" y="268224"/>
                  </a:lnTo>
                  <a:lnTo>
                    <a:pt x="182118" y="0"/>
                  </a:lnTo>
                  <a:lnTo>
                    <a:pt x="202883" y="0"/>
                  </a:lnTo>
                  <a:close/>
                </a:path>
              </a:pathLst>
            </a:custGeom>
            <a:grpFill/>
            <a:ln w="9525" cap="flat">
              <a:noFill/>
              <a:prstDash val="solid"/>
              <a:miter/>
            </a:ln>
          </p:spPr>
          <p:txBody>
            <a:bodyPr rtlCol="0" anchor="ctr"/>
            <a:lstStyle/>
            <a:p>
              <a:pPr defTabSz="685800">
                <a:buClrTx/>
              </a:pPr>
              <a:endParaRPr lang="en-US" sz="1350" kern="1200">
                <a:latin typeface="Avenir Next LT Pro"/>
                <a:ea typeface="+mn-ea"/>
                <a:cs typeface="+mn-cs"/>
              </a:endParaRPr>
            </a:p>
          </p:txBody>
        </p:sp>
        <p:sp>
          <p:nvSpPr>
            <p:cNvPr id="60" name="Freeform: Shape 59">
              <a:extLst>
                <a:ext uri="{FF2B5EF4-FFF2-40B4-BE49-F238E27FC236}">
                  <a16:creationId xmlns:a16="http://schemas.microsoft.com/office/drawing/2014/main" id="{1479895E-3847-44BB-8404-28F14219FB7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941445" y="4115729"/>
              <a:ext cx="202882" cy="268223"/>
            </a:xfrm>
            <a:custGeom>
              <a:avLst/>
              <a:gdLst>
                <a:gd name="connsiteX0" fmla="*/ 20765 w 202882"/>
                <a:gd name="connsiteY0" fmla="*/ 268224 h 268223"/>
                <a:gd name="connsiteX1" fmla="*/ 0 w 202882"/>
                <a:gd name="connsiteY1" fmla="*/ 268224 h 268223"/>
                <a:gd name="connsiteX2" fmla="*/ 182118 w 202882"/>
                <a:gd name="connsiteY2" fmla="*/ 0 h 268223"/>
                <a:gd name="connsiteX3" fmla="*/ 202883 w 202882"/>
                <a:gd name="connsiteY3" fmla="*/ 0 h 268223"/>
              </a:gdLst>
              <a:ahLst/>
              <a:cxnLst>
                <a:cxn ang="0">
                  <a:pos x="connsiteX0" y="connsiteY0"/>
                </a:cxn>
                <a:cxn ang="0">
                  <a:pos x="connsiteX1" y="connsiteY1"/>
                </a:cxn>
                <a:cxn ang="0">
                  <a:pos x="connsiteX2" y="connsiteY2"/>
                </a:cxn>
                <a:cxn ang="0">
                  <a:pos x="connsiteX3" y="connsiteY3"/>
                </a:cxn>
              </a:cxnLst>
              <a:rect l="l" t="t" r="r" b="b"/>
              <a:pathLst>
                <a:path w="202882" h="268223">
                  <a:moveTo>
                    <a:pt x="20765" y="268224"/>
                  </a:moveTo>
                  <a:lnTo>
                    <a:pt x="0" y="268224"/>
                  </a:lnTo>
                  <a:lnTo>
                    <a:pt x="182118" y="0"/>
                  </a:lnTo>
                  <a:lnTo>
                    <a:pt x="202883" y="0"/>
                  </a:lnTo>
                  <a:close/>
                </a:path>
              </a:pathLst>
            </a:custGeom>
            <a:grpFill/>
            <a:ln w="9525" cap="flat">
              <a:noFill/>
              <a:prstDash val="solid"/>
              <a:miter/>
            </a:ln>
          </p:spPr>
          <p:txBody>
            <a:bodyPr rtlCol="0" anchor="ctr"/>
            <a:lstStyle/>
            <a:p>
              <a:pPr defTabSz="685800">
                <a:buClrTx/>
              </a:pPr>
              <a:endParaRPr lang="en-US" sz="1350" kern="1200">
                <a:latin typeface="Avenir Next LT Pro"/>
                <a:ea typeface="+mn-ea"/>
                <a:cs typeface="+mn-cs"/>
              </a:endParaRPr>
            </a:p>
          </p:txBody>
        </p:sp>
        <p:sp>
          <p:nvSpPr>
            <p:cNvPr id="61" name="Freeform: Shape 60">
              <a:extLst>
                <a:ext uri="{FF2B5EF4-FFF2-40B4-BE49-F238E27FC236}">
                  <a16:creationId xmlns:a16="http://schemas.microsoft.com/office/drawing/2014/main" id="{50E02F68-8149-4236-8D9F-6B550F78B93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041267" y="4115729"/>
              <a:ext cx="202882" cy="268223"/>
            </a:xfrm>
            <a:custGeom>
              <a:avLst/>
              <a:gdLst>
                <a:gd name="connsiteX0" fmla="*/ 20669 w 202882"/>
                <a:gd name="connsiteY0" fmla="*/ 268224 h 268223"/>
                <a:gd name="connsiteX1" fmla="*/ 0 w 202882"/>
                <a:gd name="connsiteY1" fmla="*/ 268224 h 268223"/>
                <a:gd name="connsiteX2" fmla="*/ 182118 w 202882"/>
                <a:gd name="connsiteY2" fmla="*/ 0 h 268223"/>
                <a:gd name="connsiteX3" fmla="*/ 202883 w 202882"/>
                <a:gd name="connsiteY3" fmla="*/ 0 h 268223"/>
              </a:gdLst>
              <a:ahLst/>
              <a:cxnLst>
                <a:cxn ang="0">
                  <a:pos x="connsiteX0" y="connsiteY0"/>
                </a:cxn>
                <a:cxn ang="0">
                  <a:pos x="connsiteX1" y="connsiteY1"/>
                </a:cxn>
                <a:cxn ang="0">
                  <a:pos x="connsiteX2" y="connsiteY2"/>
                </a:cxn>
                <a:cxn ang="0">
                  <a:pos x="connsiteX3" y="connsiteY3"/>
                </a:cxn>
              </a:cxnLst>
              <a:rect l="l" t="t" r="r" b="b"/>
              <a:pathLst>
                <a:path w="202882" h="268223">
                  <a:moveTo>
                    <a:pt x="20669" y="268224"/>
                  </a:moveTo>
                  <a:lnTo>
                    <a:pt x="0" y="268224"/>
                  </a:lnTo>
                  <a:lnTo>
                    <a:pt x="182118" y="0"/>
                  </a:lnTo>
                  <a:lnTo>
                    <a:pt x="202883" y="0"/>
                  </a:lnTo>
                  <a:close/>
                </a:path>
              </a:pathLst>
            </a:custGeom>
            <a:grpFill/>
            <a:ln w="9525" cap="flat">
              <a:noFill/>
              <a:prstDash val="solid"/>
              <a:miter/>
            </a:ln>
          </p:spPr>
          <p:txBody>
            <a:bodyPr rtlCol="0" anchor="ctr"/>
            <a:lstStyle/>
            <a:p>
              <a:pPr defTabSz="685800">
                <a:buClrTx/>
              </a:pPr>
              <a:endParaRPr lang="en-US" sz="1350" kern="1200">
                <a:latin typeface="Avenir Next LT Pro"/>
                <a:ea typeface="+mn-ea"/>
                <a:cs typeface="+mn-cs"/>
              </a:endParaRPr>
            </a:p>
          </p:txBody>
        </p:sp>
        <p:sp>
          <p:nvSpPr>
            <p:cNvPr id="62" name="Freeform: Shape 61">
              <a:extLst>
                <a:ext uri="{FF2B5EF4-FFF2-40B4-BE49-F238E27FC236}">
                  <a16:creationId xmlns:a16="http://schemas.microsoft.com/office/drawing/2014/main" id="{956FCAAB-F073-4561-A484-42C7DD10DC2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141090" y="4115729"/>
              <a:ext cx="202882" cy="268223"/>
            </a:xfrm>
            <a:custGeom>
              <a:avLst/>
              <a:gdLst>
                <a:gd name="connsiteX0" fmla="*/ 20669 w 202882"/>
                <a:gd name="connsiteY0" fmla="*/ 268224 h 268223"/>
                <a:gd name="connsiteX1" fmla="*/ 0 w 202882"/>
                <a:gd name="connsiteY1" fmla="*/ 268224 h 268223"/>
                <a:gd name="connsiteX2" fmla="*/ 182118 w 202882"/>
                <a:gd name="connsiteY2" fmla="*/ 0 h 268223"/>
                <a:gd name="connsiteX3" fmla="*/ 202883 w 202882"/>
                <a:gd name="connsiteY3" fmla="*/ 0 h 268223"/>
              </a:gdLst>
              <a:ahLst/>
              <a:cxnLst>
                <a:cxn ang="0">
                  <a:pos x="connsiteX0" y="connsiteY0"/>
                </a:cxn>
                <a:cxn ang="0">
                  <a:pos x="connsiteX1" y="connsiteY1"/>
                </a:cxn>
                <a:cxn ang="0">
                  <a:pos x="connsiteX2" y="connsiteY2"/>
                </a:cxn>
                <a:cxn ang="0">
                  <a:pos x="connsiteX3" y="connsiteY3"/>
                </a:cxn>
              </a:cxnLst>
              <a:rect l="l" t="t" r="r" b="b"/>
              <a:pathLst>
                <a:path w="202882" h="268223">
                  <a:moveTo>
                    <a:pt x="20669" y="268224"/>
                  </a:moveTo>
                  <a:lnTo>
                    <a:pt x="0" y="268224"/>
                  </a:lnTo>
                  <a:lnTo>
                    <a:pt x="182118" y="0"/>
                  </a:lnTo>
                  <a:lnTo>
                    <a:pt x="202883" y="0"/>
                  </a:lnTo>
                  <a:close/>
                </a:path>
              </a:pathLst>
            </a:custGeom>
            <a:grpFill/>
            <a:ln w="9525" cap="flat">
              <a:noFill/>
              <a:prstDash val="solid"/>
              <a:miter/>
            </a:ln>
          </p:spPr>
          <p:txBody>
            <a:bodyPr rtlCol="0" anchor="ctr"/>
            <a:lstStyle/>
            <a:p>
              <a:pPr defTabSz="685800">
                <a:buClrTx/>
              </a:pPr>
              <a:endParaRPr lang="en-US" sz="1350" kern="1200">
                <a:latin typeface="Avenir Next LT Pro"/>
                <a:ea typeface="+mn-ea"/>
                <a:cs typeface="+mn-cs"/>
              </a:endParaRPr>
            </a:p>
          </p:txBody>
        </p:sp>
        <p:sp>
          <p:nvSpPr>
            <p:cNvPr id="63" name="Freeform: Shape 62">
              <a:extLst>
                <a:ext uri="{FF2B5EF4-FFF2-40B4-BE49-F238E27FC236}">
                  <a16:creationId xmlns:a16="http://schemas.microsoft.com/office/drawing/2014/main" id="{6CF8DB94-87A3-43E9-9BBB-301CFF0FB05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240911" y="4115729"/>
              <a:ext cx="202882" cy="268223"/>
            </a:xfrm>
            <a:custGeom>
              <a:avLst/>
              <a:gdLst>
                <a:gd name="connsiteX0" fmla="*/ 20669 w 202882"/>
                <a:gd name="connsiteY0" fmla="*/ 268224 h 268223"/>
                <a:gd name="connsiteX1" fmla="*/ 0 w 202882"/>
                <a:gd name="connsiteY1" fmla="*/ 268224 h 268223"/>
                <a:gd name="connsiteX2" fmla="*/ 182118 w 202882"/>
                <a:gd name="connsiteY2" fmla="*/ 0 h 268223"/>
                <a:gd name="connsiteX3" fmla="*/ 202883 w 202882"/>
                <a:gd name="connsiteY3" fmla="*/ 0 h 268223"/>
              </a:gdLst>
              <a:ahLst/>
              <a:cxnLst>
                <a:cxn ang="0">
                  <a:pos x="connsiteX0" y="connsiteY0"/>
                </a:cxn>
                <a:cxn ang="0">
                  <a:pos x="connsiteX1" y="connsiteY1"/>
                </a:cxn>
                <a:cxn ang="0">
                  <a:pos x="connsiteX2" y="connsiteY2"/>
                </a:cxn>
                <a:cxn ang="0">
                  <a:pos x="connsiteX3" y="connsiteY3"/>
                </a:cxn>
              </a:cxnLst>
              <a:rect l="l" t="t" r="r" b="b"/>
              <a:pathLst>
                <a:path w="202882" h="268223">
                  <a:moveTo>
                    <a:pt x="20669" y="268224"/>
                  </a:moveTo>
                  <a:lnTo>
                    <a:pt x="0" y="268224"/>
                  </a:lnTo>
                  <a:lnTo>
                    <a:pt x="182118" y="0"/>
                  </a:lnTo>
                  <a:lnTo>
                    <a:pt x="202883" y="0"/>
                  </a:lnTo>
                  <a:close/>
                </a:path>
              </a:pathLst>
            </a:custGeom>
            <a:grpFill/>
            <a:ln w="9525" cap="flat">
              <a:noFill/>
              <a:prstDash val="solid"/>
              <a:miter/>
            </a:ln>
          </p:spPr>
          <p:txBody>
            <a:bodyPr rtlCol="0" anchor="ctr"/>
            <a:lstStyle/>
            <a:p>
              <a:pPr defTabSz="685800">
                <a:buClrTx/>
              </a:pPr>
              <a:endParaRPr lang="en-US" sz="1350" kern="1200">
                <a:latin typeface="Avenir Next LT Pro"/>
                <a:ea typeface="+mn-ea"/>
                <a:cs typeface="+mn-cs"/>
              </a:endParaRPr>
            </a:p>
          </p:txBody>
        </p:sp>
      </p:grpSp>
      <p:sp>
        <p:nvSpPr>
          <p:cNvPr id="138" name="Oval 64">
            <a:extLst>
              <a:ext uri="{FF2B5EF4-FFF2-40B4-BE49-F238E27FC236}">
                <a16:creationId xmlns:a16="http://schemas.microsoft.com/office/drawing/2014/main" id="{7D6BF779-0B8C-4CC2-9268-9506AD0C533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40552" y="489671"/>
            <a:ext cx="239956" cy="239956"/>
          </a:xfrm>
          <a:prstGeom prst="ellipse">
            <a:avLst/>
          </a:prstGeom>
          <a:solidFill>
            <a:schemeClr val="accent3">
              <a:lumMod val="20000"/>
              <a:lumOff val="80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defTabSz="685800">
              <a:buClrTx/>
            </a:pPr>
            <a:endParaRPr lang="en-US" sz="1350" kern="1200">
              <a:solidFill>
                <a:srgbClr val="FFFFFF"/>
              </a:solidFill>
              <a:latin typeface="Avenir Next LT Pro"/>
            </a:endParaRPr>
          </a:p>
        </p:txBody>
      </p:sp>
      <p:sp useBgFill="1">
        <p:nvSpPr>
          <p:cNvPr id="139" name="Rectangle 66">
            <a:extLst>
              <a:ext uri="{FF2B5EF4-FFF2-40B4-BE49-F238E27FC236}">
                <a16:creationId xmlns:a16="http://schemas.microsoft.com/office/drawing/2014/main" id="{8B646C36-EEEC-4D52-8E8E-206F4CD8A3D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51435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buClrTx/>
            </a:pPr>
            <a:endParaRPr lang="en-US" sz="1350" kern="1200">
              <a:solidFill>
                <a:srgbClr val="FFFFFF"/>
              </a:solidFill>
              <a:latin typeface="Avenir Next LT Pro"/>
            </a:endParaRPr>
          </a:p>
        </p:txBody>
      </p:sp>
      <p:grpSp>
        <p:nvGrpSpPr>
          <p:cNvPr id="140" name="Group 68">
            <a:extLst>
              <a:ext uri="{FF2B5EF4-FFF2-40B4-BE49-F238E27FC236}">
                <a16:creationId xmlns:a16="http://schemas.microsoft.com/office/drawing/2014/main" id="{308C40F4-6A24-4867-B726-B552DB0807B5}"/>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424913" y="416757"/>
            <a:ext cx="3645192" cy="4272127"/>
            <a:chOff x="1481312" y="743744"/>
            <a:chExt cx="4860256" cy="4589316"/>
          </a:xfrm>
        </p:grpSpPr>
        <p:sp>
          <p:nvSpPr>
            <p:cNvPr id="70" name="Rectangle 69">
              <a:extLst>
                <a:ext uri="{FF2B5EF4-FFF2-40B4-BE49-F238E27FC236}">
                  <a16:creationId xmlns:a16="http://schemas.microsoft.com/office/drawing/2014/main" id="{954BF10E-4559-4F28-91B0-3D0C2C48647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481312" y="743744"/>
              <a:ext cx="4860256" cy="4589316"/>
            </a:xfrm>
            <a:prstGeom prst="rect">
              <a:avLst/>
            </a:prstGeom>
            <a:solidFill>
              <a:srgbClr val="FFFFFF"/>
            </a:solidFill>
            <a:ln w="2857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defTabSz="685800">
                <a:buClrTx/>
              </a:pPr>
              <a:endParaRPr lang="en-US" sz="1350" kern="1200">
                <a:solidFill>
                  <a:srgbClr val="C34D6F"/>
                </a:solidFill>
                <a:latin typeface="Avenir Next LT Pro"/>
              </a:endParaRPr>
            </a:p>
          </p:txBody>
        </p:sp>
        <p:sp>
          <p:nvSpPr>
            <p:cNvPr id="141" name="Rectangle 70">
              <a:extLst>
                <a:ext uri="{FF2B5EF4-FFF2-40B4-BE49-F238E27FC236}">
                  <a16:creationId xmlns:a16="http://schemas.microsoft.com/office/drawing/2014/main" id="{DB0B5A20-FCFE-4AED-B5A3-91D3DE935CD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481312" y="743744"/>
              <a:ext cx="4860256" cy="4589316"/>
            </a:xfrm>
            <a:prstGeom prst="rect">
              <a:avLst/>
            </a:prstGeom>
            <a:solidFill>
              <a:schemeClr val="accent3">
                <a:alpha val="20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buClrTx/>
              </a:pPr>
              <a:endParaRPr lang="en-US" sz="1350" kern="1200">
                <a:solidFill>
                  <a:srgbClr val="FFFFFF"/>
                </a:solidFill>
                <a:latin typeface="Avenir Next LT Pro"/>
              </a:endParaRPr>
            </a:p>
          </p:txBody>
        </p:sp>
      </p:grpSp>
      <p:sp useBgFill="1">
        <p:nvSpPr>
          <p:cNvPr id="142" name="Rectangle 72">
            <a:extLst>
              <a:ext uri="{FF2B5EF4-FFF2-40B4-BE49-F238E27FC236}">
                <a16:creationId xmlns:a16="http://schemas.microsoft.com/office/drawing/2014/main" id="{D6CA2F4C-8E9E-4BCD-B6E8-A68A311CA65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48725" y="345222"/>
            <a:ext cx="3645192" cy="4272127"/>
          </a:xfrm>
          <a:prstGeom prst="rect">
            <a:avLst/>
          </a:prstGeom>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buClrTx/>
            </a:pPr>
            <a:endParaRPr lang="en-US" sz="1350" kern="1200">
              <a:solidFill>
                <a:srgbClr val="FFFFFF"/>
              </a:solidFill>
              <a:latin typeface="Avenir Next LT Pro"/>
            </a:endParaRPr>
          </a:p>
        </p:txBody>
      </p:sp>
      <p:sp>
        <p:nvSpPr>
          <p:cNvPr id="2" name="Title 1">
            <a:extLst>
              <a:ext uri="{FF2B5EF4-FFF2-40B4-BE49-F238E27FC236}">
                <a16:creationId xmlns:a16="http://schemas.microsoft.com/office/drawing/2014/main" id="{E0615C08-1EF4-16A2-26B1-0CC945B937EA}"/>
              </a:ext>
            </a:extLst>
          </p:cNvPr>
          <p:cNvSpPr>
            <a:spLocks noGrp="1"/>
          </p:cNvSpPr>
          <p:nvPr>
            <p:ph type="title"/>
          </p:nvPr>
        </p:nvSpPr>
        <p:spPr>
          <a:xfrm>
            <a:off x="4895172" y="2190283"/>
            <a:ext cx="3900469" cy="833852"/>
          </a:xfrm>
        </p:spPr>
        <p:txBody>
          <a:bodyPr vert="horz" lIns="68580" tIns="34290" rIns="68580" bIns="34290" rtlCol="0" anchor="b">
            <a:normAutofit/>
          </a:bodyPr>
          <a:lstStyle/>
          <a:p>
            <a:pPr algn="ctr">
              <a:lnSpc>
                <a:spcPct val="100000"/>
              </a:lnSpc>
            </a:pPr>
            <a:r>
              <a:rPr lang="en-US" sz="2100" b="1" cap="all" spc="1125" dirty="0">
                <a:ea typeface="Source Sans Pro SemiBold"/>
              </a:rPr>
              <a:t>COPYRIGHT ROADMAP 2.0:</a:t>
            </a:r>
            <a:endParaRPr lang="en-US" sz="2100" b="1" cap="all" spc="1125" dirty="0">
              <a:ea typeface="Source Sans Pro SemiBold" panose="020B0603030403020204" pitchFamily="34" charset="0"/>
            </a:endParaRPr>
          </a:p>
        </p:txBody>
      </p:sp>
      <p:pic>
        <p:nvPicPr>
          <p:cNvPr id="3" name="Picture 3" descr="Graphical user interface, website&#10;&#10;Description automatically generated">
            <a:extLst>
              <a:ext uri="{FF2B5EF4-FFF2-40B4-BE49-F238E27FC236}">
                <a16:creationId xmlns:a16="http://schemas.microsoft.com/office/drawing/2014/main" id="{2BE095AE-CF0E-932B-D3E5-05AD1D14DADE}"/>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b="-2"/>
          <a:stretch/>
        </p:blipFill>
        <p:spPr>
          <a:xfrm>
            <a:off x="347159" y="346395"/>
            <a:ext cx="3645836" cy="4272127"/>
          </a:xfrm>
          <a:prstGeom prst="rect">
            <a:avLst/>
          </a:prstGeom>
          <a:ln w="28575">
            <a:noFill/>
          </a:ln>
        </p:spPr>
      </p:pic>
      <p:sp>
        <p:nvSpPr>
          <p:cNvPr id="143" name="Graphic 212">
            <a:extLst>
              <a:ext uri="{FF2B5EF4-FFF2-40B4-BE49-F238E27FC236}">
                <a16:creationId xmlns:a16="http://schemas.microsoft.com/office/drawing/2014/main" id="{4FB204DF-284E-45F6-A017-79A4DF57BCC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072188" y="703301"/>
            <a:ext cx="668300" cy="668300"/>
          </a:xfrm>
          <a:custGeom>
            <a:avLst/>
            <a:gdLst>
              <a:gd name="connsiteX0" fmla="*/ 403574 w 807148"/>
              <a:gd name="connsiteY0" fmla="*/ 0 h 807148"/>
              <a:gd name="connsiteX1" fmla="*/ 0 w 807148"/>
              <a:gd name="connsiteY1" fmla="*/ 403574 h 807148"/>
              <a:gd name="connsiteX2" fmla="*/ 403574 w 807148"/>
              <a:gd name="connsiteY2" fmla="*/ 807149 h 807148"/>
              <a:gd name="connsiteX3" fmla="*/ 807149 w 807148"/>
              <a:gd name="connsiteY3" fmla="*/ 403574 h 807148"/>
              <a:gd name="connsiteX4" fmla="*/ 403574 w 807148"/>
              <a:gd name="connsiteY4" fmla="*/ 0 h 807148"/>
              <a:gd name="connsiteX5" fmla="*/ 403574 w 807148"/>
              <a:gd name="connsiteY5" fmla="*/ 667988 h 807148"/>
              <a:gd name="connsiteX6" fmla="*/ 139160 w 807148"/>
              <a:gd name="connsiteY6" fmla="*/ 403574 h 807148"/>
              <a:gd name="connsiteX7" fmla="*/ 403574 w 807148"/>
              <a:gd name="connsiteY7" fmla="*/ 139160 h 807148"/>
              <a:gd name="connsiteX8" fmla="*/ 667988 w 807148"/>
              <a:gd name="connsiteY8" fmla="*/ 403574 h 807148"/>
              <a:gd name="connsiteX9" fmla="*/ 403574 w 807148"/>
              <a:gd name="connsiteY9" fmla="*/ 667988 h 807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07148" h="807148">
                <a:moveTo>
                  <a:pt x="403574" y="0"/>
                </a:moveTo>
                <a:cubicBezTo>
                  <a:pt x="180689" y="0"/>
                  <a:pt x="0" y="180689"/>
                  <a:pt x="0" y="403574"/>
                </a:cubicBezTo>
                <a:cubicBezTo>
                  <a:pt x="0" y="626459"/>
                  <a:pt x="180689" y="807149"/>
                  <a:pt x="403574" y="807149"/>
                </a:cubicBezTo>
                <a:cubicBezTo>
                  <a:pt x="626459" y="807149"/>
                  <a:pt x="807149" y="626459"/>
                  <a:pt x="807149" y="403574"/>
                </a:cubicBezTo>
                <a:cubicBezTo>
                  <a:pt x="807149" y="180689"/>
                  <a:pt x="626459" y="0"/>
                  <a:pt x="403574" y="0"/>
                </a:cubicBezTo>
                <a:close/>
                <a:moveTo>
                  <a:pt x="403574" y="667988"/>
                </a:moveTo>
                <a:cubicBezTo>
                  <a:pt x="257556" y="667988"/>
                  <a:pt x="139160" y="549593"/>
                  <a:pt x="139160" y="403574"/>
                </a:cubicBezTo>
                <a:cubicBezTo>
                  <a:pt x="139160" y="257556"/>
                  <a:pt x="257556" y="139160"/>
                  <a:pt x="403574" y="139160"/>
                </a:cubicBezTo>
                <a:cubicBezTo>
                  <a:pt x="549593" y="139160"/>
                  <a:pt x="667988" y="257556"/>
                  <a:pt x="667988" y="403574"/>
                </a:cubicBezTo>
                <a:cubicBezTo>
                  <a:pt x="667988" y="549593"/>
                  <a:pt x="549593" y="667988"/>
                  <a:pt x="403574" y="667988"/>
                </a:cubicBezTo>
                <a:close/>
              </a:path>
            </a:pathLst>
          </a:custGeom>
          <a:solidFill>
            <a:srgbClr val="FFFFFF"/>
          </a:solidFill>
          <a:ln w="28575">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defTabSz="685800">
              <a:buClrTx/>
            </a:pPr>
            <a:endParaRPr lang="en-US" sz="1350" kern="1200">
              <a:solidFill>
                <a:srgbClr val="FFFFFF"/>
              </a:solidFill>
              <a:latin typeface="Avenir Next LT Pro"/>
            </a:endParaRPr>
          </a:p>
        </p:txBody>
      </p:sp>
      <p:sp>
        <p:nvSpPr>
          <p:cNvPr id="144" name="Graphic 212">
            <a:extLst>
              <a:ext uri="{FF2B5EF4-FFF2-40B4-BE49-F238E27FC236}">
                <a16:creationId xmlns:a16="http://schemas.microsoft.com/office/drawing/2014/main" id="{96FD6442-EB7D-4992-8D41-0B7FFDCB43E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072188" y="703301"/>
            <a:ext cx="668300" cy="668300"/>
          </a:xfrm>
          <a:custGeom>
            <a:avLst/>
            <a:gdLst>
              <a:gd name="connsiteX0" fmla="*/ 403574 w 807148"/>
              <a:gd name="connsiteY0" fmla="*/ 0 h 807148"/>
              <a:gd name="connsiteX1" fmla="*/ 0 w 807148"/>
              <a:gd name="connsiteY1" fmla="*/ 403574 h 807148"/>
              <a:gd name="connsiteX2" fmla="*/ 403574 w 807148"/>
              <a:gd name="connsiteY2" fmla="*/ 807149 h 807148"/>
              <a:gd name="connsiteX3" fmla="*/ 807149 w 807148"/>
              <a:gd name="connsiteY3" fmla="*/ 403574 h 807148"/>
              <a:gd name="connsiteX4" fmla="*/ 403574 w 807148"/>
              <a:gd name="connsiteY4" fmla="*/ 0 h 807148"/>
              <a:gd name="connsiteX5" fmla="*/ 403574 w 807148"/>
              <a:gd name="connsiteY5" fmla="*/ 667988 h 807148"/>
              <a:gd name="connsiteX6" fmla="*/ 139160 w 807148"/>
              <a:gd name="connsiteY6" fmla="*/ 403574 h 807148"/>
              <a:gd name="connsiteX7" fmla="*/ 403574 w 807148"/>
              <a:gd name="connsiteY7" fmla="*/ 139160 h 807148"/>
              <a:gd name="connsiteX8" fmla="*/ 667988 w 807148"/>
              <a:gd name="connsiteY8" fmla="*/ 403574 h 807148"/>
              <a:gd name="connsiteX9" fmla="*/ 403574 w 807148"/>
              <a:gd name="connsiteY9" fmla="*/ 667988 h 807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07148" h="807148">
                <a:moveTo>
                  <a:pt x="403574" y="0"/>
                </a:moveTo>
                <a:cubicBezTo>
                  <a:pt x="180689" y="0"/>
                  <a:pt x="0" y="180689"/>
                  <a:pt x="0" y="403574"/>
                </a:cubicBezTo>
                <a:cubicBezTo>
                  <a:pt x="0" y="626459"/>
                  <a:pt x="180689" y="807149"/>
                  <a:pt x="403574" y="807149"/>
                </a:cubicBezTo>
                <a:cubicBezTo>
                  <a:pt x="626459" y="807149"/>
                  <a:pt x="807149" y="626459"/>
                  <a:pt x="807149" y="403574"/>
                </a:cubicBezTo>
                <a:cubicBezTo>
                  <a:pt x="807149" y="180689"/>
                  <a:pt x="626459" y="0"/>
                  <a:pt x="403574" y="0"/>
                </a:cubicBezTo>
                <a:close/>
                <a:moveTo>
                  <a:pt x="403574" y="667988"/>
                </a:moveTo>
                <a:cubicBezTo>
                  <a:pt x="257556" y="667988"/>
                  <a:pt x="139160" y="549593"/>
                  <a:pt x="139160" y="403574"/>
                </a:cubicBezTo>
                <a:cubicBezTo>
                  <a:pt x="139160" y="257556"/>
                  <a:pt x="257556" y="139160"/>
                  <a:pt x="403574" y="139160"/>
                </a:cubicBezTo>
                <a:cubicBezTo>
                  <a:pt x="549593" y="139160"/>
                  <a:pt x="667988" y="257556"/>
                  <a:pt x="667988" y="403574"/>
                </a:cubicBezTo>
                <a:cubicBezTo>
                  <a:pt x="667988" y="549593"/>
                  <a:pt x="549593" y="667988"/>
                  <a:pt x="403574" y="667988"/>
                </a:cubicBezTo>
                <a:close/>
              </a:path>
            </a:pathLst>
          </a:custGeom>
          <a:solidFill>
            <a:schemeClr val="accent1">
              <a:alpha val="20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defTabSz="685800">
              <a:buClrTx/>
            </a:pPr>
            <a:endParaRPr lang="en-US" sz="1350" kern="1200">
              <a:solidFill>
                <a:srgbClr val="FFFFFF"/>
              </a:solidFill>
              <a:latin typeface="Avenir Next LT Pro"/>
            </a:endParaRPr>
          </a:p>
        </p:txBody>
      </p:sp>
      <p:grpSp>
        <p:nvGrpSpPr>
          <p:cNvPr id="145" name="Graphic 185">
            <a:extLst>
              <a:ext uri="{FF2B5EF4-FFF2-40B4-BE49-F238E27FC236}">
                <a16:creationId xmlns:a16="http://schemas.microsoft.com/office/drawing/2014/main" id="{FB9739EB-7F66-433D-841F-AB3CD18700B7}"/>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4393729" y="1770645"/>
            <a:ext cx="790850" cy="352267"/>
            <a:chOff x="9841624" y="4115729"/>
            <a:chExt cx="602169" cy="268223"/>
          </a:xfrm>
          <a:solidFill>
            <a:schemeClr val="tx1"/>
          </a:solidFill>
        </p:grpSpPr>
        <p:sp>
          <p:nvSpPr>
            <p:cNvPr id="146" name="Freeform: Shape 79">
              <a:extLst>
                <a:ext uri="{FF2B5EF4-FFF2-40B4-BE49-F238E27FC236}">
                  <a16:creationId xmlns:a16="http://schemas.microsoft.com/office/drawing/2014/main" id="{104F2BBD-A005-4DCB-9566-F2351050BEE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841624" y="4115729"/>
              <a:ext cx="202882" cy="268223"/>
            </a:xfrm>
            <a:custGeom>
              <a:avLst/>
              <a:gdLst>
                <a:gd name="connsiteX0" fmla="*/ 20765 w 202882"/>
                <a:gd name="connsiteY0" fmla="*/ 268224 h 268223"/>
                <a:gd name="connsiteX1" fmla="*/ 0 w 202882"/>
                <a:gd name="connsiteY1" fmla="*/ 268224 h 268223"/>
                <a:gd name="connsiteX2" fmla="*/ 182118 w 202882"/>
                <a:gd name="connsiteY2" fmla="*/ 0 h 268223"/>
                <a:gd name="connsiteX3" fmla="*/ 202883 w 202882"/>
                <a:gd name="connsiteY3" fmla="*/ 0 h 268223"/>
              </a:gdLst>
              <a:ahLst/>
              <a:cxnLst>
                <a:cxn ang="0">
                  <a:pos x="connsiteX0" y="connsiteY0"/>
                </a:cxn>
                <a:cxn ang="0">
                  <a:pos x="connsiteX1" y="connsiteY1"/>
                </a:cxn>
                <a:cxn ang="0">
                  <a:pos x="connsiteX2" y="connsiteY2"/>
                </a:cxn>
                <a:cxn ang="0">
                  <a:pos x="connsiteX3" y="connsiteY3"/>
                </a:cxn>
              </a:cxnLst>
              <a:rect l="l" t="t" r="r" b="b"/>
              <a:pathLst>
                <a:path w="202882" h="268223">
                  <a:moveTo>
                    <a:pt x="20765" y="268224"/>
                  </a:moveTo>
                  <a:lnTo>
                    <a:pt x="0" y="268224"/>
                  </a:lnTo>
                  <a:lnTo>
                    <a:pt x="182118" y="0"/>
                  </a:lnTo>
                  <a:lnTo>
                    <a:pt x="202883" y="0"/>
                  </a:lnTo>
                  <a:close/>
                </a:path>
              </a:pathLst>
            </a:custGeom>
            <a:grpFill/>
            <a:ln w="9525" cap="flat">
              <a:noFill/>
              <a:prstDash val="solid"/>
              <a:miter/>
            </a:ln>
          </p:spPr>
          <p:txBody>
            <a:bodyPr rtlCol="0" anchor="ctr"/>
            <a:lstStyle/>
            <a:p>
              <a:pPr defTabSz="685800">
                <a:buClrTx/>
              </a:pPr>
              <a:endParaRPr lang="en-US" sz="1350" kern="1200">
                <a:latin typeface="Avenir Next LT Pro"/>
                <a:ea typeface="+mn-ea"/>
                <a:cs typeface="+mn-cs"/>
              </a:endParaRPr>
            </a:p>
          </p:txBody>
        </p:sp>
        <p:sp>
          <p:nvSpPr>
            <p:cNvPr id="147" name="Freeform: Shape 80">
              <a:extLst>
                <a:ext uri="{FF2B5EF4-FFF2-40B4-BE49-F238E27FC236}">
                  <a16:creationId xmlns:a16="http://schemas.microsoft.com/office/drawing/2014/main" id="{8B00DEC7-198B-49D1-98FD-018F3ECFCF4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941445" y="4115729"/>
              <a:ext cx="202882" cy="268223"/>
            </a:xfrm>
            <a:custGeom>
              <a:avLst/>
              <a:gdLst>
                <a:gd name="connsiteX0" fmla="*/ 20765 w 202882"/>
                <a:gd name="connsiteY0" fmla="*/ 268224 h 268223"/>
                <a:gd name="connsiteX1" fmla="*/ 0 w 202882"/>
                <a:gd name="connsiteY1" fmla="*/ 268224 h 268223"/>
                <a:gd name="connsiteX2" fmla="*/ 182118 w 202882"/>
                <a:gd name="connsiteY2" fmla="*/ 0 h 268223"/>
                <a:gd name="connsiteX3" fmla="*/ 202883 w 202882"/>
                <a:gd name="connsiteY3" fmla="*/ 0 h 268223"/>
              </a:gdLst>
              <a:ahLst/>
              <a:cxnLst>
                <a:cxn ang="0">
                  <a:pos x="connsiteX0" y="connsiteY0"/>
                </a:cxn>
                <a:cxn ang="0">
                  <a:pos x="connsiteX1" y="connsiteY1"/>
                </a:cxn>
                <a:cxn ang="0">
                  <a:pos x="connsiteX2" y="connsiteY2"/>
                </a:cxn>
                <a:cxn ang="0">
                  <a:pos x="connsiteX3" y="connsiteY3"/>
                </a:cxn>
              </a:cxnLst>
              <a:rect l="l" t="t" r="r" b="b"/>
              <a:pathLst>
                <a:path w="202882" h="268223">
                  <a:moveTo>
                    <a:pt x="20765" y="268224"/>
                  </a:moveTo>
                  <a:lnTo>
                    <a:pt x="0" y="268224"/>
                  </a:lnTo>
                  <a:lnTo>
                    <a:pt x="182118" y="0"/>
                  </a:lnTo>
                  <a:lnTo>
                    <a:pt x="202883" y="0"/>
                  </a:lnTo>
                  <a:close/>
                </a:path>
              </a:pathLst>
            </a:custGeom>
            <a:grpFill/>
            <a:ln w="9525" cap="flat">
              <a:noFill/>
              <a:prstDash val="solid"/>
              <a:miter/>
            </a:ln>
          </p:spPr>
          <p:txBody>
            <a:bodyPr rtlCol="0" anchor="ctr"/>
            <a:lstStyle/>
            <a:p>
              <a:pPr defTabSz="685800">
                <a:buClrTx/>
              </a:pPr>
              <a:endParaRPr lang="en-US" sz="1350" kern="1200">
                <a:latin typeface="Avenir Next LT Pro"/>
                <a:ea typeface="+mn-ea"/>
                <a:cs typeface="+mn-cs"/>
              </a:endParaRPr>
            </a:p>
          </p:txBody>
        </p:sp>
        <p:sp>
          <p:nvSpPr>
            <p:cNvPr id="148" name="Freeform: Shape 81">
              <a:extLst>
                <a:ext uri="{FF2B5EF4-FFF2-40B4-BE49-F238E27FC236}">
                  <a16:creationId xmlns:a16="http://schemas.microsoft.com/office/drawing/2014/main" id="{F14DFC82-B3B3-468E-91B3-1302CFC6846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041267" y="4115729"/>
              <a:ext cx="202882" cy="268223"/>
            </a:xfrm>
            <a:custGeom>
              <a:avLst/>
              <a:gdLst>
                <a:gd name="connsiteX0" fmla="*/ 20669 w 202882"/>
                <a:gd name="connsiteY0" fmla="*/ 268224 h 268223"/>
                <a:gd name="connsiteX1" fmla="*/ 0 w 202882"/>
                <a:gd name="connsiteY1" fmla="*/ 268224 h 268223"/>
                <a:gd name="connsiteX2" fmla="*/ 182118 w 202882"/>
                <a:gd name="connsiteY2" fmla="*/ 0 h 268223"/>
                <a:gd name="connsiteX3" fmla="*/ 202883 w 202882"/>
                <a:gd name="connsiteY3" fmla="*/ 0 h 268223"/>
              </a:gdLst>
              <a:ahLst/>
              <a:cxnLst>
                <a:cxn ang="0">
                  <a:pos x="connsiteX0" y="connsiteY0"/>
                </a:cxn>
                <a:cxn ang="0">
                  <a:pos x="connsiteX1" y="connsiteY1"/>
                </a:cxn>
                <a:cxn ang="0">
                  <a:pos x="connsiteX2" y="connsiteY2"/>
                </a:cxn>
                <a:cxn ang="0">
                  <a:pos x="connsiteX3" y="connsiteY3"/>
                </a:cxn>
              </a:cxnLst>
              <a:rect l="l" t="t" r="r" b="b"/>
              <a:pathLst>
                <a:path w="202882" h="268223">
                  <a:moveTo>
                    <a:pt x="20669" y="268224"/>
                  </a:moveTo>
                  <a:lnTo>
                    <a:pt x="0" y="268224"/>
                  </a:lnTo>
                  <a:lnTo>
                    <a:pt x="182118" y="0"/>
                  </a:lnTo>
                  <a:lnTo>
                    <a:pt x="202883" y="0"/>
                  </a:lnTo>
                  <a:close/>
                </a:path>
              </a:pathLst>
            </a:custGeom>
            <a:grpFill/>
            <a:ln w="9525" cap="flat">
              <a:noFill/>
              <a:prstDash val="solid"/>
              <a:miter/>
            </a:ln>
          </p:spPr>
          <p:txBody>
            <a:bodyPr rtlCol="0" anchor="ctr"/>
            <a:lstStyle/>
            <a:p>
              <a:pPr defTabSz="685800">
                <a:buClrTx/>
              </a:pPr>
              <a:endParaRPr lang="en-US" sz="1350" kern="1200">
                <a:latin typeface="Avenir Next LT Pro"/>
                <a:ea typeface="+mn-ea"/>
                <a:cs typeface="+mn-cs"/>
              </a:endParaRPr>
            </a:p>
          </p:txBody>
        </p:sp>
        <p:sp>
          <p:nvSpPr>
            <p:cNvPr id="149" name="Freeform: Shape 82">
              <a:extLst>
                <a:ext uri="{FF2B5EF4-FFF2-40B4-BE49-F238E27FC236}">
                  <a16:creationId xmlns:a16="http://schemas.microsoft.com/office/drawing/2014/main" id="{D3250EFE-214E-4B8E-AF96-036A514FFB2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141090" y="4115729"/>
              <a:ext cx="202882" cy="268223"/>
            </a:xfrm>
            <a:custGeom>
              <a:avLst/>
              <a:gdLst>
                <a:gd name="connsiteX0" fmla="*/ 20669 w 202882"/>
                <a:gd name="connsiteY0" fmla="*/ 268224 h 268223"/>
                <a:gd name="connsiteX1" fmla="*/ 0 w 202882"/>
                <a:gd name="connsiteY1" fmla="*/ 268224 h 268223"/>
                <a:gd name="connsiteX2" fmla="*/ 182118 w 202882"/>
                <a:gd name="connsiteY2" fmla="*/ 0 h 268223"/>
                <a:gd name="connsiteX3" fmla="*/ 202883 w 202882"/>
                <a:gd name="connsiteY3" fmla="*/ 0 h 268223"/>
              </a:gdLst>
              <a:ahLst/>
              <a:cxnLst>
                <a:cxn ang="0">
                  <a:pos x="connsiteX0" y="connsiteY0"/>
                </a:cxn>
                <a:cxn ang="0">
                  <a:pos x="connsiteX1" y="connsiteY1"/>
                </a:cxn>
                <a:cxn ang="0">
                  <a:pos x="connsiteX2" y="connsiteY2"/>
                </a:cxn>
                <a:cxn ang="0">
                  <a:pos x="connsiteX3" y="connsiteY3"/>
                </a:cxn>
              </a:cxnLst>
              <a:rect l="l" t="t" r="r" b="b"/>
              <a:pathLst>
                <a:path w="202882" h="268223">
                  <a:moveTo>
                    <a:pt x="20669" y="268224"/>
                  </a:moveTo>
                  <a:lnTo>
                    <a:pt x="0" y="268224"/>
                  </a:lnTo>
                  <a:lnTo>
                    <a:pt x="182118" y="0"/>
                  </a:lnTo>
                  <a:lnTo>
                    <a:pt x="202883" y="0"/>
                  </a:lnTo>
                  <a:close/>
                </a:path>
              </a:pathLst>
            </a:custGeom>
            <a:grpFill/>
            <a:ln w="9525" cap="flat">
              <a:noFill/>
              <a:prstDash val="solid"/>
              <a:miter/>
            </a:ln>
          </p:spPr>
          <p:txBody>
            <a:bodyPr rtlCol="0" anchor="ctr"/>
            <a:lstStyle/>
            <a:p>
              <a:pPr defTabSz="685800">
                <a:buClrTx/>
              </a:pPr>
              <a:endParaRPr lang="en-US" sz="1350" kern="1200">
                <a:latin typeface="Avenir Next LT Pro"/>
                <a:ea typeface="+mn-ea"/>
                <a:cs typeface="+mn-cs"/>
              </a:endParaRPr>
            </a:p>
          </p:txBody>
        </p:sp>
        <p:sp>
          <p:nvSpPr>
            <p:cNvPr id="150" name="Freeform: Shape 83">
              <a:extLst>
                <a:ext uri="{FF2B5EF4-FFF2-40B4-BE49-F238E27FC236}">
                  <a16:creationId xmlns:a16="http://schemas.microsoft.com/office/drawing/2014/main" id="{AD058EBE-D4A5-4C43-B170-6A451F87A7B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240911" y="4115729"/>
              <a:ext cx="202882" cy="268223"/>
            </a:xfrm>
            <a:custGeom>
              <a:avLst/>
              <a:gdLst>
                <a:gd name="connsiteX0" fmla="*/ 20669 w 202882"/>
                <a:gd name="connsiteY0" fmla="*/ 268224 h 268223"/>
                <a:gd name="connsiteX1" fmla="*/ 0 w 202882"/>
                <a:gd name="connsiteY1" fmla="*/ 268224 h 268223"/>
                <a:gd name="connsiteX2" fmla="*/ 182118 w 202882"/>
                <a:gd name="connsiteY2" fmla="*/ 0 h 268223"/>
                <a:gd name="connsiteX3" fmla="*/ 202883 w 202882"/>
                <a:gd name="connsiteY3" fmla="*/ 0 h 268223"/>
              </a:gdLst>
              <a:ahLst/>
              <a:cxnLst>
                <a:cxn ang="0">
                  <a:pos x="connsiteX0" y="connsiteY0"/>
                </a:cxn>
                <a:cxn ang="0">
                  <a:pos x="connsiteX1" y="connsiteY1"/>
                </a:cxn>
                <a:cxn ang="0">
                  <a:pos x="connsiteX2" y="connsiteY2"/>
                </a:cxn>
                <a:cxn ang="0">
                  <a:pos x="connsiteX3" y="connsiteY3"/>
                </a:cxn>
              </a:cxnLst>
              <a:rect l="l" t="t" r="r" b="b"/>
              <a:pathLst>
                <a:path w="202882" h="268223">
                  <a:moveTo>
                    <a:pt x="20669" y="268224"/>
                  </a:moveTo>
                  <a:lnTo>
                    <a:pt x="0" y="268224"/>
                  </a:lnTo>
                  <a:lnTo>
                    <a:pt x="182118" y="0"/>
                  </a:lnTo>
                  <a:lnTo>
                    <a:pt x="202883" y="0"/>
                  </a:lnTo>
                  <a:close/>
                </a:path>
              </a:pathLst>
            </a:custGeom>
            <a:grpFill/>
            <a:ln w="9525" cap="flat">
              <a:noFill/>
              <a:prstDash val="solid"/>
              <a:miter/>
            </a:ln>
          </p:spPr>
          <p:txBody>
            <a:bodyPr rtlCol="0" anchor="ctr"/>
            <a:lstStyle/>
            <a:p>
              <a:pPr defTabSz="685800">
                <a:buClrTx/>
              </a:pPr>
              <a:endParaRPr lang="en-US" sz="1350" kern="1200">
                <a:latin typeface="Avenir Next LT Pro"/>
                <a:ea typeface="+mn-ea"/>
                <a:cs typeface="+mn-cs"/>
              </a:endParaRPr>
            </a:p>
          </p:txBody>
        </p:sp>
      </p:grpSp>
      <p:sp>
        <p:nvSpPr>
          <p:cNvPr id="151" name="Oval 85">
            <a:extLst>
              <a:ext uri="{FF2B5EF4-FFF2-40B4-BE49-F238E27FC236}">
                <a16:creationId xmlns:a16="http://schemas.microsoft.com/office/drawing/2014/main" id="{4D1A5E71-B6B6-486A-8CDC-C7ABD9B903F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621958" y="3981355"/>
            <a:ext cx="334376" cy="334376"/>
          </a:xfrm>
          <a:prstGeom prst="ellipse">
            <a:avLst/>
          </a:prstGeom>
          <a:solidFill>
            <a:srgbClr val="FFFFFF"/>
          </a:solidFill>
          <a:ln w="28575">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defTabSz="685800">
              <a:buClrTx/>
            </a:pPr>
            <a:endParaRPr lang="en-US" sz="1350" kern="1200">
              <a:solidFill>
                <a:srgbClr val="FFFFFF"/>
              </a:solidFill>
              <a:latin typeface="Avenir Next LT Pro"/>
            </a:endParaRPr>
          </a:p>
        </p:txBody>
      </p:sp>
      <p:sp>
        <p:nvSpPr>
          <p:cNvPr id="152" name="Oval 87">
            <a:extLst>
              <a:ext uri="{FF2B5EF4-FFF2-40B4-BE49-F238E27FC236}">
                <a16:creationId xmlns:a16="http://schemas.microsoft.com/office/drawing/2014/main" id="{6004781B-698F-46D5-AADD-8AE9211719D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621958" y="3981355"/>
            <a:ext cx="334376" cy="334376"/>
          </a:xfrm>
          <a:prstGeom prst="ellipse">
            <a:avLst/>
          </a:prstGeom>
          <a:solidFill>
            <a:schemeClr val="accent1">
              <a:alpha val="20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defTabSz="685800">
              <a:buClrTx/>
            </a:pPr>
            <a:endParaRPr lang="en-US" sz="1350" kern="1200">
              <a:solidFill>
                <a:srgbClr val="FFFFFF"/>
              </a:solidFill>
              <a:latin typeface="Avenir Next LT Pro"/>
            </a:endParaRPr>
          </a:p>
        </p:txBody>
      </p:sp>
      <p:sp>
        <p:nvSpPr>
          <p:cNvPr id="4" name="TextBox 3">
            <a:extLst>
              <a:ext uri="{FF2B5EF4-FFF2-40B4-BE49-F238E27FC236}">
                <a16:creationId xmlns:a16="http://schemas.microsoft.com/office/drawing/2014/main" id="{11FD6BFC-DAE3-F484-C917-0A50B9941887}"/>
              </a:ext>
            </a:extLst>
          </p:cNvPr>
          <p:cNvSpPr txBox="1"/>
          <p:nvPr/>
        </p:nvSpPr>
        <p:spPr>
          <a:xfrm>
            <a:off x="4897210" y="2978603"/>
            <a:ext cx="3724274" cy="715581"/>
          </a:xfrm>
          <a:prstGeom prst="rect">
            <a:avLst/>
          </a:prstGeom>
          <a:noFill/>
        </p:spPr>
        <p:txBody>
          <a:bodyPr rot="0" spcFirstLastPara="0" vertOverflow="overflow" horzOverflow="overflow" vert="horz" wrap="square" lIns="68580" tIns="34290" rIns="68580" bIns="34290" numCol="1" spcCol="0" rtlCol="0" fromWordArt="0" anchor="t" anchorCtr="0" forceAA="0" compatLnSpc="1">
            <a:prstTxWarp prst="textNoShape">
              <a:avLst/>
            </a:prstTxWarp>
            <a:spAutoFit/>
          </a:bodyPr>
          <a:lstStyle/>
          <a:p>
            <a:pPr defTabSz="685800">
              <a:buClrTx/>
            </a:pPr>
            <a:r>
              <a:rPr lang="en-US" sz="2100" kern="1200" dirty="0">
                <a:latin typeface="Avenir Next LT Pro"/>
                <a:ea typeface="+mn-ea"/>
                <a:cs typeface="+mn-cs"/>
              </a:rPr>
              <a:t>Interactive Learning Modules in Rise 360</a:t>
            </a:r>
          </a:p>
        </p:txBody>
      </p:sp>
    </p:spTree>
    <p:extLst>
      <p:ext uri="{BB962C8B-B14F-4D97-AF65-F5344CB8AC3E}">
        <p14:creationId xmlns:p14="http://schemas.microsoft.com/office/powerpoint/2010/main" val="2057462944"/>
      </p:ext>
    </p:extLst>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F9CBBA-CCC1-C2E6-7FA9-0413772EA1C7}"/>
              </a:ext>
            </a:extLst>
          </p:cNvPr>
          <p:cNvSpPr>
            <a:spLocks noGrp="1"/>
          </p:cNvSpPr>
          <p:nvPr>
            <p:ph type="title"/>
          </p:nvPr>
        </p:nvSpPr>
        <p:spPr>
          <a:xfrm>
            <a:off x="418712" y="46654"/>
            <a:ext cx="8638980" cy="994172"/>
          </a:xfrm>
        </p:spPr>
        <p:txBody>
          <a:bodyPr vert="horz" lIns="68580" tIns="34290" rIns="68580" bIns="34290" rtlCol="0" anchor="b">
            <a:normAutofit/>
          </a:bodyPr>
          <a:lstStyle/>
          <a:p>
            <a:pPr algn="ctr"/>
            <a:r>
              <a:rPr lang="en-US" sz="1125" b="1" cap="all" spc="1125">
                <a:ea typeface="Source Sans Pro SemiBold"/>
              </a:rPr>
              <a:t>COPYRIGHT ROADMAP IN rise 360</a:t>
            </a:r>
          </a:p>
        </p:txBody>
      </p:sp>
      <p:pic>
        <p:nvPicPr>
          <p:cNvPr id="4" name="2022-05-06_12-04-13.mp4" descr="2022-05-06_12-04-13.mp4">
            <a:hlinkClick r:id="" action="ppaction://media"/>
            <a:extLst>
              <a:ext uri="{FF2B5EF4-FFF2-40B4-BE49-F238E27FC236}">
                <a16:creationId xmlns:a16="http://schemas.microsoft.com/office/drawing/2014/main" id="{28D82C76-7F14-E944-1247-F3049B40FA52}"/>
              </a:ext>
            </a:extLst>
          </p:cNvPr>
          <p:cNvPicPr>
            <a:picLocks noChangeAspect="1"/>
          </p:cNvPicPr>
          <p:nvPr>
            <a:videoFile r:link="rId2"/>
            <p:extLst>
              <p:ext uri="{DAA4B4D4-6D71-4841-9C94-3DE7FCFB9230}">
                <p14:media xmlns:p14="http://schemas.microsoft.com/office/powerpoint/2010/main" r:embed="rId1"/>
              </p:ext>
            </p:extLst>
          </p:nvPr>
        </p:nvPicPr>
        <p:blipFill>
          <a:blip r:embed="rId4"/>
          <a:stretch>
            <a:fillRect/>
          </a:stretch>
        </p:blipFill>
        <p:spPr>
          <a:xfrm>
            <a:off x="-2260" y="1194198"/>
            <a:ext cx="9146260" cy="3949303"/>
          </a:xfrm>
          <a:prstGeom prst="rect">
            <a:avLst/>
          </a:prstGeom>
        </p:spPr>
      </p:pic>
    </p:spTree>
    <p:extLst>
      <p:ext uri="{BB962C8B-B14F-4D97-AF65-F5344CB8AC3E}">
        <p14:creationId xmlns:p14="http://schemas.microsoft.com/office/powerpoint/2010/main" val="7705164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04733"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4"/>
                </p:tgtEl>
              </p:cMediaNode>
            </p:video>
            <p:seq concurrent="1" nextAc="seek">
              <p:cTn id="8" restart="whenNotActive" fill="hold" evtFilter="cancelBubble" nodeType="interactiveSeq">
                <p:stCondLst>
                  <p:cond evt="onClick" delay="0">
                    <p:tgtEl>
                      <p:spTgt spid="4"/>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4"/>
                                        </p:tgtEl>
                                      </p:cBhvr>
                                    </p:cmd>
                                  </p:childTnLst>
                                </p:cTn>
                              </p:par>
                            </p:childTnLst>
                          </p:cTn>
                        </p:par>
                      </p:childTnLst>
                    </p:cTn>
                  </p:par>
                </p:childTnLst>
              </p:cTn>
              <p:nextCondLst>
                <p:cond evt="onClick" delay="0">
                  <p:tgtEl>
                    <p:spTgt spid="4"/>
                  </p:tgtEl>
                </p:cond>
              </p:nextCondLst>
            </p:seq>
          </p:childTnLst>
        </p:cTn>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Shape 114"/>
        <p:cNvGrpSpPr/>
        <p:nvPr/>
      </p:nvGrpSpPr>
      <p:grpSpPr>
        <a:xfrm>
          <a:off x="0" y="0"/>
          <a:ext cx="0" cy="0"/>
          <a:chOff x="0" y="0"/>
          <a:chExt cx="0" cy="0"/>
        </a:xfrm>
      </p:grpSpPr>
      <p:pic>
        <p:nvPicPr>
          <p:cNvPr id="115" name="Google Shape;115;p22"/>
          <p:cNvPicPr preferRelativeResize="0"/>
          <p:nvPr/>
        </p:nvPicPr>
        <p:blipFill>
          <a:blip r:embed="rId3" cstate="email">
            <a:alphaModFix/>
            <a:extLst>
              <a:ext uri="{28A0092B-C50C-407E-A947-70E740481C1C}">
                <a14:useLocalDpi xmlns:a14="http://schemas.microsoft.com/office/drawing/2010/main"/>
              </a:ext>
            </a:extLst>
          </a:blip>
          <a:stretch>
            <a:fillRect/>
          </a:stretch>
        </p:blipFill>
        <p:spPr>
          <a:xfrm rot="5400000">
            <a:off x="539050" y="-845050"/>
            <a:ext cx="7929225" cy="9518525"/>
          </a:xfrm>
          <a:prstGeom prst="rect">
            <a:avLst/>
          </a:prstGeom>
          <a:noFill/>
          <a:ln>
            <a:noFill/>
          </a:ln>
        </p:spPr>
      </p:pic>
      <p:sp>
        <p:nvSpPr>
          <p:cNvPr id="116" name="Google Shape;116;p22"/>
          <p:cNvSpPr txBox="1"/>
          <p:nvPr/>
        </p:nvSpPr>
        <p:spPr>
          <a:xfrm>
            <a:off x="962475" y="1586175"/>
            <a:ext cx="5020200" cy="6465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3000" b="1">
                <a:highlight>
                  <a:srgbClr val="FFFF00"/>
                </a:highlight>
              </a:rPr>
              <a:t>Scholars Portal Days </a:t>
            </a:r>
            <a:r>
              <a:rPr lang="en" sz="3000" b="1">
                <a:solidFill>
                  <a:schemeClr val="accent5"/>
                </a:solidFill>
                <a:highlight>
                  <a:srgbClr val="FFFF00"/>
                </a:highlight>
              </a:rPr>
              <a:t>2022</a:t>
            </a:r>
            <a:endParaRPr sz="3000" b="1">
              <a:solidFill>
                <a:schemeClr val="accent5"/>
              </a:solidFill>
              <a:highlight>
                <a:srgbClr val="FFFF00"/>
              </a:highlight>
            </a:endParaRPr>
          </a:p>
        </p:txBody>
      </p:sp>
      <p:sp>
        <p:nvSpPr>
          <p:cNvPr id="117" name="Google Shape;117;p22"/>
          <p:cNvSpPr txBox="1"/>
          <p:nvPr/>
        </p:nvSpPr>
        <p:spPr>
          <a:xfrm>
            <a:off x="962475" y="2525550"/>
            <a:ext cx="7237800" cy="19701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4800" b="1">
                <a:highlight>
                  <a:schemeClr val="accent6"/>
                </a:highlight>
              </a:rPr>
              <a:t>Scholars Portal en français !</a:t>
            </a:r>
            <a:endParaRPr sz="4800" b="1">
              <a:highlight>
                <a:schemeClr val="accent6"/>
              </a:highlight>
            </a:endParaRPr>
          </a:p>
          <a:p>
            <a:pPr marL="0" lvl="0" indent="0" algn="l" rtl="0">
              <a:spcBef>
                <a:spcPts val="0"/>
              </a:spcBef>
              <a:spcAft>
                <a:spcPts val="0"/>
              </a:spcAft>
              <a:buNone/>
            </a:pPr>
            <a:endParaRPr sz="2000" b="1">
              <a:solidFill>
                <a:schemeClr val="dk1"/>
              </a:solidFill>
              <a:highlight>
                <a:schemeClr val="accent6"/>
              </a:highlight>
            </a:endParaRPr>
          </a:p>
        </p:txBody>
      </p:sp>
    </p:spTree>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Shape 131"/>
        <p:cNvGrpSpPr/>
        <p:nvPr/>
      </p:nvGrpSpPr>
      <p:grpSpPr>
        <a:xfrm>
          <a:off x="0" y="0"/>
          <a:ext cx="0" cy="0"/>
          <a:chOff x="0" y="0"/>
          <a:chExt cx="0" cy="0"/>
        </a:xfrm>
      </p:grpSpPr>
      <p:pic>
        <p:nvPicPr>
          <p:cNvPr id="132" name="Google Shape;132;p25"/>
          <p:cNvPicPr preferRelativeResize="0"/>
          <p:nvPr/>
        </p:nvPicPr>
        <p:blipFill>
          <a:blip r:embed="rId3" cstate="email">
            <a:alphaModFix/>
            <a:extLst>
              <a:ext uri="{28A0092B-C50C-407E-A947-70E740481C1C}">
                <a14:useLocalDpi xmlns:a14="http://schemas.microsoft.com/office/drawing/2010/main"/>
              </a:ext>
            </a:extLst>
          </a:blip>
          <a:stretch>
            <a:fillRect/>
          </a:stretch>
        </p:blipFill>
        <p:spPr>
          <a:xfrm rot="5400000">
            <a:off x="539050" y="-845050"/>
            <a:ext cx="7929225" cy="9518525"/>
          </a:xfrm>
          <a:prstGeom prst="rect">
            <a:avLst/>
          </a:prstGeom>
          <a:noFill/>
          <a:ln>
            <a:noFill/>
          </a:ln>
        </p:spPr>
      </p:pic>
      <p:sp>
        <p:nvSpPr>
          <p:cNvPr id="133" name="Google Shape;133;p25"/>
          <p:cNvSpPr txBox="1"/>
          <p:nvPr/>
        </p:nvSpPr>
        <p:spPr>
          <a:xfrm>
            <a:off x="962475" y="1586175"/>
            <a:ext cx="5020200" cy="6465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3000" b="1">
                <a:highlight>
                  <a:srgbClr val="FFFF00"/>
                </a:highlight>
              </a:rPr>
              <a:t>Scholars Portal Days </a:t>
            </a:r>
            <a:r>
              <a:rPr lang="en" sz="3000" b="1">
                <a:solidFill>
                  <a:schemeClr val="accent5"/>
                </a:solidFill>
                <a:highlight>
                  <a:srgbClr val="FFFF00"/>
                </a:highlight>
              </a:rPr>
              <a:t>2022</a:t>
            </a:r>
            <a:endParaRPr sz="3000" b="1">
              <a:solidFill>
                <a:schemeClr val="accent5"/>
              </a:solidFill>
              <a:highlight>
                <a:srgbClr val="FFFF00"/>
              </a:highlight>
            </a:endParaRPr>
          </a:p>
        </p:txBody>
      </p:sp>
      <p:sp>
        <p:nvSpPr>
          <p:cNvPr id="134" name="Google Shape;134;p25"/>
          <p:cNvSpPr txBox="1"/>
          <p:nvPr/>
        </p:nvSpPr>
        <p:spPr>
          <a:xfrm>
            <a:off x="962475" y="2525550"/>
            <a:ext cx="7237800" cy="19701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4800" b="1">
                <a:highlight>
                  <a:schemeClr val="accent6"/>
                </a:highlight>
              </a:rPr>
              <a:t>Mise à jour sur Scholars Portal</a:t>
            </a:r>
            <a:endParaRPr sz="4800" b="1">
              <a:highlight>
                <a:schemeClr val="accent6"/>
              </a:highlight>
            </a:endParaRPr>
          </a:p>
          <a:p>
            <a:pPr marL="0" lvl="0" indent="0" algn="l" rtl="0">
              <a:spcBef>
                <a:spcPts val="0"/>
              </a:spcBef>
              <a:spcAft>
                <a:spcPts val="0"/>
              </a:spcAft>
              <a:buNone/>
            </a:pPr>
            <a:r>
              <a:rPr lang="en" sz="2000" b="1">
                <a:solidFill>
                  <a:schemeClr val="dk1"/>
                </a:solidFill>
                <a:highlight>
                  <a:schemeClr val="accent6"/>
                </a:highlight>
              </a:rPr>
              <a:t>Session en français! </a:t>
            </a:r>
            <a:endParaRPr sz="2300">
              <a:highlight>
                <a:schemeClr val="accent6"/>
              </a:highlight>
            </a:endParaRPr>
          </a:p>
        </p:txBody>
      </p:sp>
    </p:spTree>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Shape 138"/>
        <p:cNvGrpSpPr/>
        <p:nvPr/>
      </p:nvGrpSpPr>
      <p:grpSpPr>
        <a:xfrm>
          <a:off x="0" y="0"/>
          <a:ext cx="0" cy="0"/>
          <a:chOff x="0" y="0"/>
          <a:chExt cx="0" cy="0"/>
        </a:xfrm>
      </p:grpSpPr>
      <p:sp>
        <p:nvSpPr>
          <p:cNvPr id="139" name="Google Shape;139;p26"/>
          <p:cNvSpPr txBox="1">
            <a:spLocks noGrp="1"/>
          </p:cNvSpPr>
          <p:nvPr>
            <p:ph type="title"/>
          </p:nvPr>
        </p:nvSpPr>
        <p:spPr>
          <a:xfrm>
            <a:off x="316338" y="936275"/>
            <a:ext cx="2922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a:t>Dépôts de contenu</a:t>
            </a:r>
            <a:endParaRPr/>
          </a:p>
        </p:txBody>
      </p:sp>
      <p:sp>
        <p:nvSpPr>
          <p:cNvPr id="140" name="Google Shape;140;p26"/>
          <p:cNvSpPr txBox="1">
            <a:spLocks noGrp="1"/>
          </p:cNvSpPr>
          <p:nvPr>
            <p:ph type="title"/>
          </p:nvPr>
        </p:nvSpPr>
        <p:spPr>
          <a:xfrm>
            <a:off x="4837175" y="936275"/>
            <a:ext cx="3318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a:t>Services de données</a:t>
            </a:r>
            <a:endParaRPr/>
          </a:p>
        </p:txBody>
      </p:sp>
      <p:sp>
        <p:nvSpPr>
          <p:cNvPr id="141" name="Google Shape;141;p26"/>
          <p:cNvSpPr txBox="1">
            <a:spLocks noGrp="1"/>
          </p:cNvSpPr>
          <p:nvPr>
            <p:ph type="title"/>
          </p:nvPr>
        </p:nvSpPr>
        <p:spPr>
          <a:xfrm>
            <a:off x="316350" y="1888375"/>
            <a:ext cx="3318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a:t>Services aux clients</a:t>
            </a:r>
            <a:endParaRPr/>
          </a:p>
        </p:txBody>
      </p:sp>
      <p:sp>
        <p:nvSpPr>
          <p:cNvPr id="142" name="Google Shape;142;p26"/>
          <p:cNvSpPr txBox="1">
            <a:spLocks noGrp="1"/>
          </p:cNvSpPr>
          <p:nvPr>
            <p:ph type="title"/>
          </p:nvPr>
        </p:nvSpPr>
        <p:spPr>
          <a:xfrm>
            <a:off x="4837163" y="2575850"/>
            <a:ext cx="3825900" cy="7026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a:t>Services de préservation et de stockage</a:t>
            </a:r>
            <a:endParaRPr/>
          </a:p>
        </p:txBody>
      </p:sp>
      <p:pic>
        <p:nvPicPr>
          <p:cNvPr id="143" name="Google Shape;143;p26"/>
          <p:cNvPicPr preferRelativeResize="0"/>
          <p:nvPr/>
        </p:nvPicPr>
        <p:blipFill>
          <a:blip r:embed="rId3" cstate="email">
            <a:alphaModFix/>
            <a:extLst>
              <a:ext uri="{28A0092B-C50C-407E-A947-70E740481C1C}">
                <a14:useLocalDpi xmlns:a14="http://schemas.microsoft.com/office/drawing/2010/main"/>
              </a:ext>
            </a:extLst>
          </a:blip>
          <a:stretch>
            <a:fillRect/>
          </a:stretch>
        </p:blipFill>
        <p:spPr>
          <a:xfrm>
            <a:off x="135650" y="1064800"/>
            <a:ext cx="1877925" cy="1251950"/>
          </a:xfrm>
          <a:prstGeom prst="rect">
            <a:avLst/>
          </a:prstGeom>
          <a:noFill/>
          <a:ln>
            <a:noFill/>
          </a:ln>
        </p:spPr>
      </p:pic>
      <p:pic>
        <p:nvPicPr>
          <p:cNvPr id="144" name="Google Shape;144;p26"/>
          <p:cNvPicPr preferRelativeResize="0"/>
          <p:nvPr/>
        </p:nvPicPr>
        <p:blipFill>
          <a:blip r:embed="rId4" cstate="email">
            <a:alphaModFix/>
            <a:extLst>
              <a:ext uri="{28A0092B-C50C-407E-A947-70E740481C1C}">
                <a14:useLocalDpi xmlns:a14="http://schemas.microsoft.com/office/drawing/2010/main"/>
              </a:ext>
            </a:extLst>
          </a:blip>
          <a:stretch>
            <a:fillRect/>
          </a:stretch>
        </p:blipFill>
        <p:spPr>
          <a:xfrm>
            <a:off x="1813407" y="1064800"/>
            <a:ext cx="1877919" cy="1251950"/>
          </a:xfrm>
          <a:prstGeom prst="rect">
            <a:avLst/>
          </a:prstGeom>
          <a:noFill/>
          <a:ln>
            <a:noFill/>
          </a:ln>
        </p:spPr>
      </p:pic>
      <p:pic>
        <p:nvPicPr>
          <p:cNvPr id="145" name="Google Shape;145;p26"/>
          <p:cNvPicPr preferRelativeResize="0"/>
          <p:nvPr/>
        </p:nvPicPr>
        <p:blipFill>
          <a:blip r:embed="rId5" cstate="email">
            <a:alphaModFix/>
            <a:extLst>
              <a:ext uri="{28A0092B-C50C-407E-A947-70E740481C1C}">
                <a14:useLocalDpi xmlns:a14="http://schemas.microsoft.com/office/drawing/2010/main"/>
              </a:ext>
            </a:extLst>
          </a:blip>
          <a:stretch>
            <a:fillRect/>
          </a:stretch>
        </p:blipFill>
        <p:spPr>
          <a:xfrm>
            <a:off x="4619689" y="1217175"/>
            <a:ext cx="2408150" cy="1605440"/>
          </a:xfrm>
          <a:prstGeom prst="rect">
            <a:avLst/>
          </a:prstGeom>
          <a:noFill/>
          <a:ln>
            <a:noFill/>
          </a:ln>
        </p:spPr>
      </p:pic>
      <p:pic>
        <p:nvPicPr>
          <p:cNvPr id="146" name="Google Shape;146;p26"/>
          <p:cNvPicPr preferRelativeResize="0"/>
          <p:nvPr/>
        </p:nvPicPr>
        <p:blipFill>
          <a:blip r:embed="rId6" cstate="email">
            <a:alphaModFix/>
            <a:extLst>
              <a:ext uri="{28A0092B-C50C-407E-A947-70E740481C1C}">
                <a14:useLocalDpi xmlns:a14="http://schemas.microsoft.com/office/drawing/2010/main"/>
              </a:ext>
            </a:extLst>
          </a:blip>
          <a:stretch>
            <a:fillRect/>
          </a:stretch>
        </p:blipFill>
        <p:spPr>
          <a:xfrm>
            <a:off x="6731763" y="1123338"/>
            <a:ext cx="2016175" cy="1344124"/>
          </a:xfrm>
          <a:prstGeom prst="rect">
            <a:avLst/>
          </a:prstGeom>
          <a:noFill/>
          <a:ln>
            <a:noFill/>
          </a:ln>
        </p:spPr>
      </p:pic>
      <p:pic>
        <p:nvPicPr>
          <p:cNvPr id="147" name="Google Shape;147;p26"/>
          <p:cNvPicPr preferRelativeResize="0"/>
          <p:nvPr/>
        </p:nvPicPr>
        <p:blipFill>
          <a:blip r:embed="rId7" cstate="email">
            <a:alphaModFix/>
            <a:extLst>
              <a:ext uri="{28A0092B-C50C-407E-A947-70E740481C1C}">
                <a14:useLocalDpi xmlns:a14="http://schemas.microsoft.com/office/drawing/2010/main"/>
              </a:ext>
            </a:extLst>
          </a:blip>
          <a:stretch>
            <a:fillRect/>
          </a:stretch>
        </p:blipFill>
        <p:spPr>
          <a:xfrm>
            <a:off x="6774913" y="1572340"/>
            <a:ext cx="2016175" cy="1344111"/>
          </a:xfrm>
          <a:prstGeom prst="rect">
            <a:avLst/>
          </a:prstGeom>
          <a:noFill/>
          <a:ln>
            <a:noFill/>
          </a:ln>
        </p:spPr>
      </p:pic>
      <p:pic>
        <p:nvPicPr>
          <p:cNvPr id="148" name="Google Shape;148;p26"/>
          <p:cNvPicPr preferRelativeResize="0"/>
          <p:nvPr/>
        </p:nvPicPr>
        <p:blipFill>
          <a:blip r:embed="rId8" cstate="email">
            <a:alphaModFix/>
            <a:extLst>
              <a:ext uri="{28A0092B-C50C-407E-A947-70E740481C1C}">
                <a14:useLocalDpi xmlns:a14="http://schemas.microsoft.com/office/drawing/2010/main"/>
              </a:ext>
            </a:extLst>
          </a:blip>
          <a:stretch>
            <a:fillRect/>
          </a:stretch>
        </p:blipFill>
        <p:spPr>
          <a:xfrm>
            <a:off x="1813212" y="2461075"/>
            <a:ext cx="2408149" cy="1605425"/>
          </a:xfrm>
          <a:prstGeom prst="rect">
            <a:avLst/>
          </a:prstGeom>
          <a:noFill/>
          <a:ln>
            <a:noFill/>
          </a:ln>
        </p:spPr>
      </p:pic>
      <p:pic>
        <p:nvPicPr>
          <p:cNvPr id="149" name="Google Shape;149;p26"/>
          <p:cNvPicPr preferRelativeResize="0"/>
          <p:nvPr/>
        </p:nvPicPr>
        <p:blipFill>
          <a:blip r:embed="rId9" cstate="email">
            <a:alphaModFix/>
            <a:extLst>
              <a:ext uri="{28A0092B-C50C-407E-A947-70E740481C1C}">
                <a14:useLocalDpi xmlns:a14="http://schemas.microsoft.com/office/drawing/2010/main"/>
              </a:ext>
            </a:extLst>
          </a:blip>
          <a:stretch>
            <a:fillRect/>
          </a:stretch>
        </p:blipFill>
        <p:spPr>
          <a:xfrm>
            <a:off x="387563" y="2561274"/>
            <a:ext cx="1468500" cy="1293625"/>
          </a:xfrm>
          <a:prstGeom prst="rect">
            <a:avLst/>
          </a:prstGeom>
          <a:noFill/>
          <a:ln>
            <a:noFill/>
          </a:ln>
        </p:spPr>
      </p:pic>
      <p:pic>
        <p:nvPicPr>
          <p:cNvPr id="150" name="Google Shape;150;p26"/>
          <p:cNvPicPr preferRelativeResize="0"/>
          <p:nvPr/>
        </p:nvPicPr>
        <p:blipFill>
          <a:blip r:embed="rId10" cstate="email">
            <a:alphaModFix/>
            <a:extLst>
              <a:ext uri="{28A0092B-C50C-407E-A947-70E740481C1C}">
                <a14:useLocalDpi xmlns:a14="http://schemas.microsoft.com/office/drawing/2010/main"/>
              </a:ext>
            </a:extLst>
          </a:blip>
          <a:stretch>
            <a:fillRect/>
          </a:stretch>
        </p:blipFill>
        <p:spPr>
          <a:xfrm>
            <a:off x="5277626" y="3459475"/>
            <a:ext cx="956050" cy="1035750"/>
          </a:xfrm>
          <a:prstGeom prst="rect">
            <a:avLst/>
          </a:prstGeom>
          <a:noFill/>
          <a:ln>
            <a:noFill/>
          </a:ln>
        </p:spPr>
      </p:pic>
      <p:pic>
        <p:nvPicPr>
          <p:cNvPr id="151" name="Google Shape;151;p26"/>
          <p:cNvPicPr preferRelativeResize="0"/>
          <p:nvPr/>
        </p:nvPicPr>
        <p:blipFill>
          <a:blip r:embed="rId11" cstate="email">
            <a:alphaModFix/>
            <a:extLst>
              <a:ext uri="{28A0092B-C50C-407E-A947-70E740481C1C}">
                <a14:useLocalDpi xmlns:a14="http://schemas.microsoft.com/office/drawing/2010/main"/>
              </a:ext>
            </a:extLst>
          </a:blip>
          <a:stretch>
            <a:fillRect/>
          </a:stretch>
        </p:blipFill>
        <p:spPr>
          <a:xfrm>
            <a:off x="6651312" y="3089675"/>
            <a:ext cx="2357025" cy="1571325"/>
          </a:xfrm>
          <a:prstGeom prst="rect">
            <a:avLst/>
          </a:prstGeom>
          <a:noFill/>
          <a:ln>
            <a:noFill/>
          </a:ln>
        </p:spPr>
      </p:pic>
      <p:pic>
        <p:nvPicPr>
          <p:cNvPr id="152" name="Google Shape;152;p26"/>
          <p:cNvPicPr preferRelativeResize="0"/>
          <p:nvPr/>
        </p:nvPicPr>
        <p:blipFill rotWithShape="1">
          <a:blip r:embed="rId12" cstate="email">
            <a:alphaModFix/>
            <a:extLst>
              <a:ext uri="{28A0092B-C50C-407E-A947-70E740481C1C}">
                <a14:useLocalDpi xmlns:a14="http://schemas.microsoft.com/office/drawing/2010/main"/>
              </a:ext>
            </a:extLst>
          </a:blip>
          <a:srcRect/>
          <a:stretch/>
        </p:blipFill>
        <p:spPr>
          <a:xfrm>
            <a:off x="662076" y="4099425"/>
            <a:ext cx="1151149" cy="334900"/>
          </a:xfrm>
          <a:prstGeom prst="rect">
            <a:avLst/>
          </a:prstGeom>
          <a:noFill/>
          <a:ln>
            <a:noFill/>
          </a:ln>
        </p:spPr>
      </p:pic>
      <p:pic>
        <p:nvPicPr>
          <p:cNvPr id="153" name="Google Shape;153;p26"/>
          <p:cNvPicPr preferRelativeResize="0"/>
          <p:nvPr/>
        </p:nvPicPr>
        <p:blipFill>
          <a:blip r:embed="rId13" cstate="email">
            <a:alphaModFix/>
            <a:extLst>
              <a:ext uri="{28A0092B-C50C-407E-A947-70E740481C1C}">
                <a14:useLocalDpi xmlns:a14="http://schemas.microsoft.com/office/drawing/2010/main"/>
              </a:ext>
            </a:extLst>
          </a:blip>
          <a:stretch>
            <a:fillRect/>
          </a:stretch>
        </p:blipFill>
        <p:spPr>
          <a:xfrm>
            <a:off x="2180225" y="3708838"/>
            <a:ext cx="1674125" cy="1116075"/>
          </a:xfrm>
          <a:prstGeom prst="rect">
            <a:avLst/>
          </a:prstGeom>
          <a:noFill/>
          <a:ln>
            <a:noFill/>
          </a:ln>
        </p:spPr>
      </p:pic>
      <p:pic>
        <p:nvPicPr>
          <p:cNvPr id="154" name="Google Shape;154;p26"/>
          <p:cNvPicPr preferRelativeResize="0"/>
          <p:nvPr/>
        </p:nvPicPr>
        <p:blipFill>
          <a:blip r:embed="rId14" cstate="email">
            <a:alphaModFix/>
            <a:extLst>
              <a:ext uri="{28A0092B-C50C-407E-A947-70E740481C1C}">
                <a14:useLocalDpi xmlns:a14="http://schemas.microsoft.com/office/drawing/2010/main"/>
              </a:ext>
            </a:extLst>
          </a:blip>
          <a:stretch>
            <a:fillRect/>
          </a:stretch>
        </p:blipFill>
        <p:spPr>
          <a:xfrm>
            <a:off x="1959075" y="-164450"/>
            <a:ext cx="4623473" cy="1381625"/>
          </a:xfrm>
          <a:prstGeom prst="rect">
            <a:avLst/>
          </a:prstGeom>
          <a:noFill/>
          <a:ln>
            <a:noFill/>
          </a:ln>
        </p:spPr>
      </p:pic>
    </p:spTree>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Shape 158"/>
        <p:cNvGrpSpPr/>
        <p:nvPr/>
      </p:nvGrpSpPr>
      <p:grpSpPr>
        <a:xfrm>
          <a:off x="0" y="0"/>
          <a:ext cx="0" cy="0"/>
          <a:chOff x="0" y="0"/>
          <a:chExt cx="0" cy="0"/>
        </a:xfrm>
      </p:grpSpPr>
      <p:sp>
        <p:nvSpPr>
          <p:cNvPr id="159" name="Google Shape;159;p27"/>
          <p:cNvSpPr/>
          <p:nvPr/>
        </p:nvSpPr>
        <p:spPr>
          <a:xfrm>
            <a:off x="326926" y="140750"/>
            <a:ext cx="8734500" cy="294300"/>
          </a:xfrm>
          <a:prstGeom prst="homePlate">
            <a:avLst>
              <a:gd name="adj" fmla="val 50000"/>
            </a:avLst>
          </a:prstGeom>
          <a:solidFill>
            <a:srgbClr val="27B6E3"/>
          </a:solidFill>
          <a:ln>
            <a:noFill/>
          </a:ln>
        </p:spPr>
        <p:txBody>
          <a:bodyPr spcFirstLastPara="1" wrap="square" lIns="91425" tIns="91425" rIns="91425" bIns="91425" anchor="ctr" anchorCtr="0">
            <a:noAutofit/>
          </a:bodyPr>
          <a:lstStyle/>
          <a:p>
            <a:pPr marL="0" marR="0" lvl="0" indent="0" algn="l" rtl="0">
              <a:spcBef>
                <a:spcPts val="0"/>
              </a:spcBef>
              <a:spcAft>
                <a:spcPts val="0"/>
              </a:spcAft>
              <a:buClr>
                <a:schemeClr val="dk1"/>
              </a:buClr>
              <a:buSzPts val="1800"/>
              <a:buFont typeface="Century Gothic"/>
              <a:buNone/>
            </a:pPr>
            <a:endParaRPr sz="1800" b="0" i="0" u="none" strike="noStrike" cap="none">
              <a:solidFill>
                <a:schemeClr val="dk1"/>
              </a:solidFill>
              <a:latin typeface="Century Gothic"/>
              <a:ea typeface="Century Gothic"/>
              <a:cs typeface="Century Gothic"/>
              <a:sym typeface="Century Gothic"/>
            </a:endParaRPr>
          </a:p>
        </p:txBody>
      </p:sp>
      <p:sp>
        <p:nvSpPr>
          <p:cNvPr id="160" name="Google Shape;160;p27"/>
          <p:cNvSpPr/>
          <p:nvPr/>
        </p:nvSpPr>
        <p:spPr>
          <a:xfrm>
            <a:off x="2866003" y="1339250"/>
            <a:ext cx="6195300" cy="294300"/>
          </a:xfrm>
          <a:prstGeom prst="homePlate">
            <a:avLst>
              <a:gd name="adj" fmla="val 50000"/>
            </a:avLst>
          </a:prstGeom>
          <a:solidFill>
            <a:srgbClr val="27B6E3"/>
          </a:solidFill>
          <a:ln>
            <a:noFill/>
          </a:ln>
        </p:spPr>
        <p:txBody>
          <a:bodyPr spcFirstLastPara="1" wrap="square" lIns="91425" tIns="91425" rIns="91425" bIns="91425" anchor="ctr" anchorCtr="0">
            <a:noAutofit/>
          </a:bodyPr>
          <a:lstStyle/>
          <a:p>
            <a:pPr marL="0" marR="0" lvl="0" indent="0" algn="l" rtl="0">
              <a:spcBef>
                <a:spcPts val="0"/>
              </a:spcBef>
              <a:spcAft>
                <a:spcPts val="0"/>
              </a:spcAft>
              <a:buClr>
                <a:schemeClr val="dk1"/>
              </a:buClr>
              <a:buSzPts val="1800"/>
              <a:buFont typeface="Century Gothic"/>
              <a:buNone/>
            </a:pPr>
            <a:endParaRPr sz="1800" b="0" i="0" u="none" strike="noStrike" cap="none">
              <a:solidFill>
                <a:schemeClr val="dk1"/>
              </a:solidFill>
              <a:latin typeface="Century Gothic"/>
              <a:ea typeface="Century Gothic"/>
              <a:cs typeface="Century Gothic"/>
              <a:sym typeface="Century Gothic"/>
            </a:endParaRPr>
          </a:p>
        </p:txBody>
      </p:sp>
      <p:sp>
        <p:nvSpPr>
          <p:cNvPr id="161" name="Google Shape;161;p27"/>
          <p:cNvSpPr/>
          <p:nvPr/>
        </p:nvSpPr>
        <p:spPr>
          <a:xfrm>
            <a:off x="2866055" y="939750"/>
            <a:ext cx="6195300" cy="294300"/>
          </a:xfrm>
          <a:prstGeom prst="homePlate">
            <a:avLst>
              <a:gd name="adj" fmla="val 50000"/>
            </a:avLst>
          </a:prstGeom>
          <a:solidFill>
            <a:srgbClr val="27B6E3"/>
          </a:solidFill>
          <a:ln>
            <a:noFill/>
          </a:ln>
        </p:spPr>
        <p:txBody>
          <a:bodyPr spcFirstLastPara="1" wrap="square" lIns="91425" tIns="91425" rIns="91425" bIns="91425" anchor="ctr" anchorCtr="0">
            <a:noAutofit/>
          </a:bodyPr>
          <a:lstStyle/>
          <a:p>
            <a:pPr marL="0" marR="0" lvl="0" indent="0" algn="l" rtl="0">
              <a:spcBef>
                <a:spcPts val="0"/>
              </a:spcBef>
              <a:spcAft>
                <a:spcPts val="0"/>
              </a:spcAft>
              <a:buClr>
                <a:schemeClr val="dk1"/>
              </a:buClr>
              <a:buSzPts val="1800"/>
              <a:buFont typeface="Century Gothic"/>
              <a:buNone/>
            </a:pPr>
            <a:endParaRPr sz="1800" b="0" i="0" u="none" strike="noStrike" cap="none">
              <a:solidFill>
                <a:schemeClr val="dk1"/>
              </a:solidFill>
              <a:latin typeface="Century Gothic"/>
              <a:ea typeface="Century Gothic"/>
              <a:cs typeface="Century Gothic"/>
              <a:sym typeface="Century Gothic"/>
            </a:endParaRPr>
          </a:p>
        </p:txBody>
      </p:sp>
      <p:sp>
        <p:nvSpPr>
          <p:cNvPr id="162" name="Google Shape;162;p27"/>
          <p:cNvSpPr/>
          <p:nvPr/>
        </p:nvSpPr>
        <p:spPr>
          <a:xfrm>
            <a:off x="736324" y="546775"/>
            <a:ext cx="8325000" cy="294300"/>
          </a:xfrm>
          <a:prstGeom prst="homePlate">
            <a:avLst>
              <a:gd name="adj" fmla="val 50000"/>
            </a:avLst>
          </a:prstGeom>
          <a:solidFill>
            <a:srgbClr val="27B6E3"/>
          </a:solidFill>
          <a:ln>
            <a:noFill/>
          </a:ln>
        </p:spPr>
        <p:txBody>
          <a:bodyPr spcFirstLastPara="1" wrap="square" lIns="91425" tIns="91425" rIns="91425" bIns="91425" anchor="ctr" anchorCtr="0">
            <a:noAutofit/>
          </a:bodyPr>
          <a:lstStyle/>
          <a:p>
            <a:pPr marL="0" marR="0" lvl="0" indent="0" algn="l" rtl="0">
              <a:spcBef>
                <a:spcPts val="0"/>
              </a:spcBef>
              <a:spcAft>
                <a:spcPts val="0"/>
              </a:spcAft>
              <a:buClr>
                <a:schemeClr val="dk1"/>
              </a:buClr>
              <a:buSzPts val="1800"/>
              <a:buFont typeface="Century Gothic"/>
              <a:buNone/>
            </a:pPr>
            <a:endParaRPr sz="1800" b="0" i="0" u="none" strike="noStrike" cap="none">
              <a:solidFill>
                <a:schemeClr val="dk1"/>
              </a:solidFill>
              <a:latin typeface="Century Gothic"/>
              <a:ea typeface="Century Gothic"/>
              <a:cs typeface="Century Gothic"/>
              <a:sym typeface="Century Gothic"/>
            </a:endParaRPr>
          </a:p>
        </p:txBody>
      </p:sp>
      <p:sp>
        <p:nvSpPr>
          <p:cNvPr id="163" name="Google Shape;163;p27"/>
          <p:cNvSpPr/>
          <p:nvPr/>
        </p:nvSpPr>
        <p:spPr>
          <a:xfrm>
            <a:off x="3824489" y="1738800"/>
            <a:ext cx="5237100" cy="294300"/>
          </a:xfrm>
          <a:prstGeom prst="homePlate">
            <a:avLst>
              <a:gd name="adj" fmla="val 50000"/>
            </a:avLst>
          </a:prstGeom>
          <a:solidFill>
            <a:srgbClr val="27B6E3"/>
          </a:solidFill>
          <a:ln>
            <a:noFill/>
          </a:ln>
        </p:spPr>
        <p:txBody>
          <a:bodyPr spcFirstLastPara="1" wrap="square" lIns="91425" tIns="91425" rIns="91425" bIns="91425" anchor="ctr" anchorCtr="0">
            <a:noAutofit/>
          </a:bodyPr>
          <a:lstStyle/>
          <a:p>
            <a:pPr marL="0" marR="0" lvl="0" indent="0" algn="l" rtl="0">
              <a:spcBef>
                <a:spcPts val="0"/>
              </a:spcBef>
              <a:spcAft>
                <a:spcPts val="0"/>
              </a:spcAft>
              <a:buClr>
                <a:schemeClr val="dk1"/>
              </a:buClr>
              <a:buSzPts val="1800"/>
              <a:buFont typeface="Century Gothic"/>
              <a:buNone/>
            </a:pPr>
            <a:endParaRPr sz="1800" b="0" i="0" u="none" strike="noStrike" cap="none">
              <a:solidFill>
                <a:schemeClr val="dk1"/>
              </a:solidFill>
              <a:latin typeface="Century Gothic"/>
              <a:ea typeface="Century Gothic"/>
              <a:cs typeface="Century Gothic"/>
              <a:sym typeface="Century Gothic"/>
            </a:endParaRPr>
          </a:p>
        </p:txBody>
      </p:sp>
      <p:sp>
        <p:nvSpPr>
          <p:cNvPr id="164" name="Google Shape;164;p27"/>
          <p:cNvSpPr/>
          <p:nvPr/>
        </p:nvSpPr>
        <p:spPr>
          <a:xfrm>
            <a:off x="4282661" y="2138600"/>
            <a:ext cx="4778400" cy="294300"/>
          </a:xfrm>
          <a:prstGeom prst="homePlate">
            <a:avLst>
              <a:gd name="adj" fmla="val 50000"/>
            </a:avLst>
          </a:prstGeom>
          <a:solidFill>
            <a:srgbClr val="27B6E3"/>
          </a:solidFill>
          <a:ln>
            <a:noFill/>
          </a:ln>
        </p:spPr>
        <p:txBody>
          <a:bodyPr spcFirstLastPara="1" wrap="square" lIns="91425" tIns="91425" rIns="91425" bIns="91425" anchor="ctr" anchorCtr="0">
            <a:noAutofit/>
          </a:bodyPr>
          <a:lstStyle/>
          <a:p>
            <a:pPr marL="0" marR="0" lvl="0" indent="0" algn="l" rtl="0">
              <a:spcBef>
                <a:spcPts val="0"/>
              </a:spcBef>
              <a:spcAft>
                <a:spcPts val="0"/>
              </a:spcAft>
              <a:buClr>
                <a:schemeClr val="dk1"/>
              </a:buClr>
              <a:buSzPts val="1800"/>
              <a:buFont typeface="Century Gothic"/>
              <a:buNone/>
            </a:pPr>
            <a:endParaRPr sz="1800" b="0" i="0" u="none" strike="noStrike" cap="none">
              <a:solidFill>
                <a:schemeClr val="dk1"/>
              </a:solidFill>
              <a:latin typeface="Century Gothic"/>
              <a:ea typeface="Century Gothic"/>
              <a:cs typeface="Century Gothic"/>
              <a:sym typeface="Century Gothic"/>
            </a:endParaRPr>
          </a:p>
        </p:txBody>
      </p:sp>
      <p:sp>
        <p:nvSpPr>
          <p:cNvPr id="165" name="Google Shape;165;p27"/>
          <p:cNvSpPr/>
          <p:nvPr/>
        </p:nvSpPr>
        <p:spPr>
          <a:xfrm>
            <a:off x="4795608" y="2539125"/>
            <a:ext cx="4266000" cy="294300"/>
          </a:xfrm>
          <a:prstGeom prst="homePlate">
            <a:avLst>
              <a:gd name="adj" fmla="val 50000"/>
            </a:avLst>
          </a:prstGeom>
          <a:solidFill>
            <a:srgbClr val="27B6E3"/>
          </a:solidFill>
          <a:ln>
            <a:noFill/>
          </a:ln>
        </p:spPr>
        <p:txBody>
          <a:bodyPr spcFirstLastPara="1" wrap="square" lIns="91425" tIns="91425" rIns="91425" bIns="91425" anchor="ctr" anchorCtr="0">
            <a:noAutofit/>
          </a:bodyPr>
          <a:lstStyle/>
          <a:p>
            <a:pPr marL="0" marR="0" lvl="0" indent="0" algn="l" rtl="0">
              <a:spcBef>
                <a:spcPts val="0"/>
              </a:spcBef>
              <a:spcAft>
                <a:spcPts val="0"/>
              </a:spcAft>
              <a:buClr>
                <a:schemeClr val="dk1"/>
              </a:buClr>
              <a:buSzPts val="1800"/>
              <a:buFont typeface="Century Gothic"/>
              <a:buNone/>
            </a:pPr>
            <a:endParaRPr sz="1800" b="0" i="0" u="none" strike="noStrike" cap="none">
              <a:solidFill>
                <a:schemeClr val="dk1"/>
              </a:solidFill>
              <a:latin typeface="Century Gothic"/>
              <a:ea typeface="Century Gothic"/>
              <a:cs typeface="Century Gothic"/>
              <a:sym typeface="Century Gothic"/>
            </a:endParaRPr>
          </a:p>
        </p:txBody>
      </p:sp>
      <p:sp>
        <p:nvSpPr>
          <p:cNvPr id="166" name="Google Shape;166;p27"/>
          <p:cNvSpPr/>
          <p:nvPr/>
        </p:nvSpPr>
        <p:spPr>
          <a:xfrm>
            <a:off x="4795661" y="2954050"/>
            <a:ext cx="4266000" cy="294300"/>
          </a:xfrm>
          <a:prstGeom prst="homePlate">
            <a:avLst>
              <a:gd name="adj" fmla="val 50000"/>
            </a:avLst>
          </a:prstGeom>
          <a:solidFill>
            <a:srgbClr val="27B6E3"/>
          </a:solidFill>
          <a:ln>
            <a:noFill/>
          </a:ln>
        </p:spPr>
        <p:txBody>
          <a:bodyPr spcFirstLastPara="1" wrap="square" lIns="91425" tIns="91425" rIns="91425" bIns="91425" anchor="ctr" anchorCtr="0">
            <a:noAutofit/>
          </a:bodyPr>
          <a:lstStyle/>
          <a:p>
            <a:pPr marL="0" marR="0" lvl="0" indent="0" algn="l" rtl="0">
              <a:spcBef>
                <a:spcPts val="0"/>
              </a:spcBef>
              <a:spcAft>
                <a:spcPts val="0"/>
              </a:spcAft>
              <a:buClr>
                <a:schemeClr val="dk1"/>
              </a:buClr>
              <a:buSzPts val="1800"/>
              <a:buFont typeface="Century Gothic"/>
              <a:buNone/>
            </a:pPr>
            <a:endParaRPr sz="1800" b="0" i="0" u="none" strike="noStrike" cap="none">
              <a:solidFill>
                <a:schemeClr val="dk1"/>
              </a:solidFill>
              <a:latin typeface="Century Gothic"/>
              <a:ea typeface="Century Gothic"/>
              <a:cs typeface="Century Gothic"/>
              <a:sym typeface="Century Gothic"/>
            </a:endParaRPr>
          </a:p>
        </p:txBody>
      </p:sp>
      <p:sp>
        <p:nvSpPr>
          <p:cNvPr id="167" name="Google Shape;167;p27"/>
          <p:cNvSpPr/>
          <p:nvPr/>
        </p:nvSpPr>
        <p:spPr>
          <a:xfrm>
            <a:off x="5391126" y="3378425"/>
            <a:ext cx="3670500" cy="294300"/>
          </a:xfrm>
          <a:prstGeom prst="homePlate">
            <a:avLst>
              <a:gd name="adj" fmla="val 50000"/>
            </a:avLst>
          </a:prstGeom>
          <a:solidFill>
            <a:srgbClr val="27B6E3"/>
          </a:solidFill>
          <a:ln>
            <a:noFill/>
          </a:ln>
        </p:spPr>
        <p:txBody>
          <a:bodyPr spcFirstLastPara="1" wrap="square" lIns="91425" tIns="91425" rIns="91425" bIns="91425" anchor="ctr" anchorCtr="0">
            <a:noAutofit/>
          </a:bodyPr>
          <a:lstStyle/>
          <a:p>
            <a:pPr marL="0" marR="0" lvl="0" indent="0" algn="l" rtl="0">
              <a:spcBef>
                <a:spcPts val="0"/>
              </a:spcBef>
              <a:spcAft>
                <a:spcPts val="0"/>
              </a:spcAft>
              <a:buClr>
                <a:schemeClr val="dk1"/>
              </a:buClr>
              <a:buSzPts val="1800"/>
              <a:buFont typeface="Century Gothic"/>
              <a:buNone/>
            </a:pPr>
            <a:endParaRPr sz="1800" b="0" i="0" u="none" strike="noStrike" cap="none">
              <a:solidFill>
                <a:schemeClr val="dk1"/>
              </a:solidFill>
              <a:latin typeface="Century Gothic"/>
              <a:ea typeface="Century Gothic"/>
              <a:cs typeface="Century Gothic"/>
              <a:sym typeface="Century Gothic"/>
            </a:endParaRPr>
          </a:p>
        </p:txBody>
      </p:sp>
      <p:sp>
        <p:nvSpPr>
          <p:cNvPr id="168" name="Google Shape;168;p27"/>
          <p:cNvSpPr/>
          <p:nvPr/>
        </p:nvSpPr>
        <p:spPr>
          <a:xfrm>
            <a:off x="6218151" y="3802800"/>
            <a:ext cx="2843400" cy="294300"/>
          </a:xfrm>
          <a:prstGeom prst="homePlate">
            <a:avLst>
              <a:gd name="adj" fmla="val 50000"/>
            </a:avLst>
          </a:prstGeom>
          <a:solidFill>
            <a:srgbClr val="E25A92"/>
          </a:solidFill>
          <a:ln>
            <a:noFill/>
          </a:ln>
        </p:spPr>
        <p:txBody>
          <a:bodyPr spcFirstLastPara="1" wrap="square" lIns="91425" tIns="91425" rIns="91425" bIns="91425" anchor="ctr" anchorCtr="0">
            <a:noAutofit/>
          </a:bodyPr>
          <a:lstStyle/>
          <a:p>
            <a:pPr marL="0" marR="0" lvl="0" indent="0" algn="l" rtl="0">
              <a:spcBef>
                <a:spcPts val="0"/>
              </a:spcBef>
              <a:spcAft>
                <a:spcPts val="0"/>
              </a:spcAft>
              <a:buClr>
                <a:schemeClr val="dk1"/>
              </a:buClr>
              <a:buSzPts val="1800"/>
              <a:buFont typeface="Century Gothic"/>
              <a:buNone/>
            </a:pPr>
            <a:endParaRPr sz="1800" b="0" i="0" u="none" strike="noStrike" cap="none">
              <a:solidFill>
                <a:schemeClr val="dk1"/>
              </a:solidFill>
              <a:latin typeface="Century Gothic"/>
              <a:ea typeface="Century Gothic"/>
              <a:cs typeface="Century Gothic"/>
              <a:sym typeface="Century Gothic"/>
            </a:endParaRPr>
          </a:p>
        </p:txBody>
      </p:sp>
      <p:sp>
        <p:nvSpPr>
          <p:cNvPr id="169" name="Google Shape;169;p27"/>
          <p:cNvSpPr txBox="1"/>
          <p:nvPr/>
        </p:nvSpPr>
        <p:spPr>
          <a:xfrm>
            <a:off x="307975" y="4620250"/>
            <a:ext cx="659100" cy="294300"/>
          </a:xfrm>
          <a:prstGeom prst="rect">
            <a:avLst/>
          </a:prstGeom>
          <a:noFill/>
          <a:ln>
            <a:noFill/>
          </a:ln>
        </p:spPr>
        <p:txBody>
          <a:bodyPr spcFirstLastPara="1" wrap="square" lIns="91425" tIns="91425" rIns="91425" bIns="91425" anchor="t" anchorCtr="0">
            <a:noAutofit/>
          </a:bodyPr>
          <a:lstStyle/>
          <a:p>
            <a:pPr marL="0" marR="0" lvl="0" indent="0" algn="ctr" rtl="0">
              <a:spcBef>
                <a:spcPts val="0"/>
              </a:spcBef>
              <a:spcAft>
                <a:spcPts val="0"/>
              </a:spcAft>
              <a:buClr>
                <a:schemeClr val="dk1"/>
              </a:buClr>
              <a:buSzPts val="1800"/>
              <a:buFont typeface="Impact"/>
              <a:buNone/>
            </a:pPr>
            <a:r>
              <a:rPr lang="en" sz="1800" b="0" i="0" u="none" strike="noStrike" cap="none">
                <a:solidFill>
                  <a:schemeClr val="dk1"/>
                </a:solidFill>
                <a:highlight>
                  <a:schemeClr val="accent6"/>
                </a:highlight>
                <a:latin typeface="Impact"/>
                <a:ea typeface="Impact"/>
                <a:cs typeface="Impact"/>
                <a:sym typeface="Impact"/>
              </a:rPr>
              <a:t>2002</a:t>
            </a:r>
            <a:endParaRPr>
              <a:highlight>
                <a:schemeClr val="accent6"/>
              </a:highlight>
            </a:endParaRPr>
          </a:p>
        </p:txBody>
      </p:sp>
      <p:sp>
        <p:nvSpPr>
          <p:cNvPr id="170" name="Google Shape;170;p27"/>
          <p:cNvSpPr txBox="1"/>
          <p:nvPr/>
        </p:nvSpPr>
        <p:spPr>
          <a:xfrm>
            <a:off x="2677599" y="4620238"/>
            <a:ext cx="777600" cy="294300"/>
          </a:xfrm>
          <a:prstGeom prst="rect">
            <a:avLst/>
          </a:prstGeom>
          <a:noFill/>
          <a:ln>
            <a:noFill/>
          </a:ln>
        </p:spPr>
        <p:txBody>
          <a:bodyPr spcFirstLastPara="1" wrap="square" lIns="91425" tIns="91425" rIns="91425" bIns="91425" anchor="t" anchorCtr="0">
            <a:noAutofit/>
          </a:bodyPr>
          <a:lstStyle/>
          <a:p>
            <a:pPr marL="0" marR="0" lvl="0" indent="0" algn="ctr" rtl="0">
              <a:spcBef>
                <a:spcPts val="0"/>
              </a:spcBef>
              <a:spcAft>
                <a:spcPts val="0"/>
              </a:spcAft>
              <a:buClr>
                <a:schemeClr val="dk1"/>
              </a:buClr>
              <a:buSzPts val="1800"/>
              <a:buFont typeface="Impact"/>
              <a:buNone/>
            </a:pPr>
            <a:r>
              <a:rPr lang="en" sz="1800" b="0" i="0" u="none" strike="noStrike" cap="none">
                <a:solidFill>
                  <a:schemeClr val="dk1"/>
                </a:solidFill>
                <a:highlight>
                  <a:schemeClr val="accent6"/>
                </a:highlight>
                <a:latin typeface="Impact"/>
                <a:ea typeface="Impact"/>
                <a:cs typeface="Impact"/>
                <a:sym typeface="Impact"/>
              </a:rPr>
              <a:t>2008</a:t>
            </a:r>
            <a:endParaRPr>
              <a:highlight>
                <a:schemeClr val="accent6"/>
              </a:highlight>
            </a:endParaRPr>
          </a:p>
        </p:txBody>
      </p:sp>
      <p:sp>
        <p:nvSpPr>
          <p:cNvPr id="171" name="Google Shape;171;p27"/>
          <p:cNvSpPr txBox="1"/>
          <p:nvPr/>
        </p:nvSpPr>
        <p:spPr>
          <a:xfrm>
            <a:off x="3625597" y="4604850"/>
            <a:ext cx="659100" cy="294300"/>
          </a:xfrm>
          <a:prstGeom prst="rect">
            <a:avLst/>
          </a:prstGeom>
          <a:noFill/>
          <a:ln>
            <a:noFill/>
          </a:ln>
        </p:spPr>
        <p:txBody>
          <a:bodyPr spcFirstLastPara="1" wrap="square" lIns="91425" tIns="91425" rIns="91425" bIns="91425" anchor="t" anchorCtr="0">
            <a:noAutofit/>
          </a:bodyPr>
          <a:lstStyle/>
          <a:p>
            <a:pPr marL="0" marR="0" lvl="0" indent="0" algn="ctr" rtl="0">
              <a:spcBef>
                <a:spcPts val="0"/>
              </a:spcBef>
              <a:spcAft>
                <a:spcPts val="0"/>
              </a:spcAft>
              <a:buClr>
                <a:schemeClr val="dk1"/>
              </a:buClr>
              <a:buSzPts val="1800"/>
              <a:buFont typeface="Impact"/>
              <a:buNone/>
            </a:pPr>
            <a:r>
              <a:rPr lang="en" sz="1800" b="0" i="0" u="none" strike="noStrike" cap="none">
                <a:solidFill>
                  <a:schemeClr val="dk1"/>
                </a:solidFill>
                <a:highlight>
                  <a:schemeClr val="accent6"/>
                </a:highlight>
                <a:latin typeface="Impact"/>
                <a:ea typeface="Impact"/>
                <a:cs typeface="Impact"/>
                <a:sym typeface="Impact"/>
              </a:rPr>
              <a:t>2010</a:t>
            </a:r>
            <a:endParaRPr>
              <a:highlight>
                <a:schemeClr val="accent6"/>
              </a:highlight>
            </a:endParaRPr>
          </a:p>
        </p:txBody>
      </p:sp>
      <p:sp>
        <p:nvSpPr>
          <p:cNvPr id="172" name="Google Shape;172;p27"/>
          <p:cNvSpPr txBox="1"/>
          <p:nvPr/>
        </p:nvSpPr>
        <p:spPr>
          <a:xfrm>
            <a:off x="1040056" y="4609975"/>
            <a:ext cx="659100" cy="294300"/>
          </a:xfrm>
          <a:prstGeom prst="rect">
            <a:avLst/>
          </a:prstGeom>
          <a:noFill/>
          <a:ln>
            <a:noFill/>
          </a:ln>
        </p:spPr>
        <p:txBody>
          <a:bodyPr spcFirstLastPara="1" wrap="square" lIns="91425" tIns="91425" rIns="91425" bIns="91425" anchor="t" anchorCtr="0">
            <a:noAutofit/>
          </a:bodyPr>
          <a:lstStyle/>
          <a:p>
            <a:pPr marL="0" marR="0" lvl="0" indent="0" algn="ctr" rtl="0">
              <a:spcBef>
                <a:spcPts val="0"/>
              </a:spcBef>
              <a:spcAft>
                <a:spcPts val="0"/>
              </a:spcAft>
              <a:buClr>
                <a:schemeClr val="dk1"/>
              </a:buClr>
              <a:buSzPts val="1800"/>
              <a:buFont typeface="Impact"/>
              <a:buNone/>
            </a:pPr>
            <a:r>
              <a:rPr lang="en" sz="1800" b="0" i="0" u="none" strike="noStrike" cap="none">
                <a:solidFill>
                  <a:schemeClr val="dk1"/>
                </a:solidFill>
                <a:highlight>
                  <a:schemeClr val="accent6"/>
                </a:highlight>
                <a:latin typeface="Impact"/>
                <a:ea typeface="Impact"/>
                <a:cs typeface="Impact"/>
                <a:sym typeface="Impact"/>
              </a:rPr>
              <a:t>20</a:t>
            </a:r>
            <a:r>
              <a:rPr lang="en" sz="1800">
                <a:solidFill>
                  <a:schemeClr val="dk1"/>
                </a:solidFill>
                <a:highlight>
                  <a:schemeClr val="accent6"/>
                </a:highlight>
                <a:latin typeface="Impact"/>
                <a:ea typeface="Impact"/>
                <a:cs typeface="Impact"/>
                <a:sym typeface="Impact"/>
              </a:rPr>
              <a:t>04</a:t>
            </a:r>
            <a:endParaRPr sz="1800">
              <a:solidFill>
                <a:schemeClr val="dk1"/>
              </a:solidFill>
              <a:highlight>
                <a:schemeClr val="accent6"/>
              </a:highlight>
              <a:latin typeface="Impact"/>
              <a:ea typeface="Impact"/>
              <a:cs typeface="Impact"/>
              <a:sym typeface="Impact"/>
            </a:endParaRPr>
          </a:p>
        </p:txBody>
      </p:sp>
      <p:sp>
        <p:nvSpPr>
          <p:cNvPr id="173" name="Google Shape;173;p27"/>
          <p:cNvSpPr txBox="1"/>
          <p:nvPr/>
        </p:nvSpPr>
        <p:spPr>
          <a:xfrm>
            <a:off x="4490542" y="4609975"/>
            <a:ext cx="659100" cy="294300"/>
          </a:xfrm>
          <a:prstGeom prst="rect">
            <a:avLst/>
          </a:prstGeom>
          <a:noFill/>
          <a:ln>
            <a:noFill/>
          </a:ln>
        </p:spPr>
        <p:txBody>
          <a:bodyPr spcFirstLastPara="1" wrap="square" lIns="91425" tIns="91425" rIns="91425" bIns="91425" anchor="t" anchorCtr="0">
            <a:noAutofit/>
          </a:bodyPr>
          <a:lstStyle/>
          <a:p>
            <a:pPr marL="0" marR="0" lvl="0" indent="0" algn="ctr" rtl="0">
              <a:spcBef>
                <a:spcPts val="0"/>
              </a:spcBef>
              <a:spcAft>
                <a:spcPts val="0"/>
              </a:spcAft>
              <a:buClr>
                <a:schemeClr val="dk1"/>
              </a:buClr>
              <a:buSzPts val="1800"/>
              <a:buFont typeface="Impact"/>
              <a:buNone/>
            </a:pPr>
            <a:r>
              <a:rPr lang="en" sz="1800" b="0" i="0" u="none" strike="noStrike" cap="none">
                <a:solidFill>
                  <a:schemeClr val="dk1"/>
                </a:solidFill>
                <a:highlight>
                  <a:schemeClr val="accent6"/>
                </a:highlight>
                <a:latin typeface="Impact"/>
                <a:ea typeface="Impact"/>
                <a:cs typeface="Impact"/>
                <a:sym typeface="Impact"/>
              </a:rPr>
              <a:t>2012</a:t>
            </a:r>
            <a:endParaRPr>
              <a:highlight>
                <a:schemeClr val="accent6"/>
              </a:highlight>
            </a:endParaRPr>
          </a:p>
        </p:txBody>
      </p:sp>
      <p:sp>
        <p:nvSpPr>
          <p:cNvPr id="174" name="Google Shape;174;p27"/>
          <p:cNvSpPr txBox="1"/>
          <p:nvPr/>
        </p:nvSpPr>
        <p:spPr>
          <a:xfrm>
            <a:off x="1772128" y="4620238"/>
            <a:ext cx="832500" cy="294300"/>
          </a:xfrm>
          <a:prstGeom prst="rect">
            <a:avLst/>
          </a:prstGeom>
          <a:noFill/>
          <a:ln>
            <a:noFill/>
          </a:ln>
        </p:spPr>
        <p:txBody>
          <a:bodyPr spcFirstLastPara="1" wrap="square" lIns="91425" tIns="91425" rIns="91425" bIns="91425" anchor="t" anchorCtr="0">
            <a:noAutofit/>
          </a:bodyPr>
          <a:lstStyle/>
          <a:p>
            <a:pPr marL="0" marR="0" lvl="0" indent="0" algn="ctr" rtl="0">
              <a:spcBef>
                <a:spcPts val="0"/>
              </a:spcBef>
              <a:spcAft>
                <a:spcPts val="0"/>
              </a:spcAft>
              <a:buClr>
                <a:schemeClr val="dk1"/>
              </a:buClr>
              <a:buSzPts val="1800"/>
              <a:buFont typeface="Impact"/>
              <a:buNone/>
            </a:pPr>
            <a:r>
              <a:rPr lang="en" sz="1800" b="0" i="0" u="none" strike="noStrike" cap="none">
                <a:solidFill>
                  <a:schemeClr val="dk1"/>
                </a:solidFill>
                <a:highlight>
                  <a:schemeClr val="accent6"/>
                </a:highlight>
                <a:latin typeface="Impact"/>
                <a:ea typeface="Impact"/>
                <a:cs typeface="Impact"/>
                <a:sym typeface="Impact"/>
              </a:rPr>
              <a:t>20</a:t>
            </a:r>
            <a:r>
              <a:rPr lang="en" sz="1800">
                <a:solidFill>
                  <a:schemeClr val="dk1"/>
                </a:solidFill>
                <a:highlight>
                  <a:schemeClr val="accent6"/>
                </a:highlight>
                <a:latin typeface="Impact"/>
                <a:ea typeface="Impact"/>
                <a:cs typeface="Impact"/>
                <a:sym typeface="Impact"/>
              </a:rPr>
              <a:t>06</a:t>
            </a:r>
            <a:endParaRPr>
              <a:highlight>
                <a:schemeClr val="accent6"/>
              </a:highlight>
            </a:endParaRPr>
          </a:p>
        </p:txBody>
      </p:sp>
      <p:sp>
        <p:nvSpPr>
          <p:cNvPr id="175" name="Google Shape;175;p27"/>
          <p:cNvSpPr/>
          <p:nvPr/>
        </p:nvSpPr>
        <p:spPr>
          <a:xfrm>
            <a:off x="717450" y="546775"/>
            <a:ext cx="980400" cy="294300"/>
          </a:xfrm>
          <a:prstGeom prst="rect">
            <a:avLst/>
          </a:prstGeom>
          <a:solidFill>
            <a:srgbClr val="E25A9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6" name="Google Shape;176;p27"/>
          <p:cNvSpPr/>
          <p:nvPr/>
        </p:nvSpPr>
        <p:spPr>
          <a:xfrm>
            <a:off x="326925" y="140750"/>
            <a:ext cx="3320700" cy="294300"/>
          </a:xfrm>
          <a:prstGeom prst="rect">
            <a:avLst/>
          </a:prstGeom>
          <a:solidFill>
            <a:srgbClr val="E25A9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 name="Google Shape;177;p27"/>
          <p:cNvSpPr txBox="1"/>
          <p:nvPr/>
        </p:nvSpPr>
        <p:spPr>
          <a:xfrm>
            <a:off x="391938" y="79350"/>
            <a:ext cx="3113400" cy="294300"/>
          </a:xfrm>
          <a:prstGeom prst="rect">
            <a:avLst/>
          </a:prstGeom>
          <a:noFill/>
          <a:ln>
            <a:noFill/>
          </a:ln>
        </p:spPr>
        <p:txBody>
          <a:bodyPr spcFirstLastPara="1" wrap="square" lIns="91425" tIns="91425" rIns="91425" bIns="91425" anchor="t" anchorCtr="0">
            <a:noAutofit/>
          </a:bodyPr>
          <a:lstStyle/>
          <a:p>
            <a:pPr marL="0" marR="0" lvl="0" indent="0" algn="l" rtl="0">
              <a:spcBef>
                <a:spcPts val="0"/>
              </a:spcBef>
              <a:spcAft>
                <a:spcPts val="0"/>
              </a:spcAft>
              <a:buClr>
                <a:schemeClr val="dk1"/>
              </a:buClr>
              <a:buSzPts val="1800"/>
              <a:buFont typeface="Century Gothic"/>
              <a:buNone/>
            </a:pPr>
            <a:r>
              <a:rPr lang="en" sz="1800" b="1">
                <a:solidFill>
                  <a:schemeClr val="dk1"/>
                </a:solidFill>
              </a:rPr>
              <a:t>Scholars Portal Journals</a:t>
            </a:r>
            <a:endParaRPr/>
          </a:p>
        </p:txBody>
      </p:sp>
      <p:sp>
        <p:nvSpPr>
          <p:cNvPr id="178" name="Google Shape;178;p27"/>
          <p:cNvSpPr/>
          <p:nvPr/>
        </p:nvSpPr>
        <p:spPr>
          <a:xfrm>
            <a:off x="2748950" y="939750"/>
            <a:ext cx="898800" cy="294300"/>
          </a:xfrm>
          <a:prstGeom prst="rect">
            <a:avLst/>
          </a:prstGeom>
          <a:solidFill>
            <a:srgbClr val="E25A9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 name="Google Shape;179;p27"/>
          <p:cNvSpPr txBox="1"/>
          <p:nvPr/>
        </p:nvSpPr>
        <p:spPr>
          <a:xfrm>
            <a:off x="1830153" y="483905"/>
            <a:ext cx="3280800" cy="191100"/>
          </a:xfrm>
          <a:prstGeom prst="rect">
            <a:avLst/>
          </a:prstGeom>
          <a:noFill/>
          <a:ln>
            <a:noFill/>
          </a:ln>
        </p:spPr>
        <p:txBody>
          <a:bodyPr spcFirstLastPara="1" wrap="square" lIns="91425" tIns="91425" rIns="91425" bIns="91425" anchor="t" anchorCtr="0">
            <a:noAutofit/>
          </a:bodyPr>
          <a:lstStyle/>
          <a:p>
            <a:pPr marL="0" marR="0" lvl="0" indent="0" algn="l" rtl="0">
              <a:spcBef>
                <a:spcPts val="0"/>
              </a:spcBef>
              <a:spcAft>
                <a:spcPts val="0"/>
              </a:spcAft>
              <a:buClr>
                <a:schemeClr val="dk1"/>
              </a:buClr>
              <a:buSzPts val="1800"/>
              <a:buFont typeface="Century Gothic"/>
              <a:buNone/>
            </a:pPr>
            <a:r>
              <a:rPr lang="en" sz="1800" b="1">
                <a:solidFill>
                  <a:schemeClr val="dk1"/>
                </a:solidFill>
              </a:rPr>
              <a:t>RACER</a:t>
            </a:r>
            <a:endParaRPr/>
          </a:p>
        </p:txBody>
      </p:sp>
      <p:sp>
        <p:nvSpPr>
          <p:cNvPr id="180" name="Google Shape;180;p27"/>
          <p:cNvSpPr/>
          <p:nvPr/>
        </p:nvSpPr>
        <p:spPr>
          <a:xfrm>
            <a:off x="2748950" y="1339275"/>
            <a:ext cx="439200" cy="294300"/>
          </a:xfrm>
          <a:prstGeom prst="rect">
            <a:avLst/>
          </a:prstGeom>
          <a:solidFill>
            <a:srgbClr val="E25A9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 name="Google Shape;181;p27"/>
          <p:cNvSpPr txBox="1"/>
          <p:nvPr/>
        </p:nvSpPr>
        <p:spPr>
          <a:xfrm>
            <a:off x="2762250" y="888175"/>
            <a:ext cx="898800" cy="191100"/>
          </a:xfrm>
          <a:prstGeom prst="rect">
            <a:avLst/>
          </a:prstGeom>
          <a:noFill/>
          <a:ln>
            <a:noFill/>
          </a:ln>
        </p:spPr>
        <p:txBody>
          <a:bodyPr spcFirstLastPara="1" wrap="square" lIns="91425" tIns="91425" rIns="91425" bIns="91425" anchor="t" anchorCtr="0">
            <a:noAutofit/>
          </a:bodyPr>
          <a:lstStyle/>
          <a:p>
            <a:pPr marL="0" marR="0" lvl="0" indent="0" algn="l" rtl="0">
              <a:spcBef>
                <a:spcPts val="0"/>
              </a:spcBef>
              <a:spcAft>
                <a:spcPts val="0"/>
              </a:spcAft>
              <a:buClr>
                <a:schemeClr val="dk1"/>
              </a:buClr>
              <a:buSzPts val="1800"/>
              <a:buFont typeface="Century Gothic"/>
              <a:buNone/>
            </a:pPr>
            <a:r>
              <a:rPr lang="en" sz="1800" b="1">
                <a:solidFill>
                  <a:schemeClr val="dk1"/>
                </a:solidFill>
              </a:rPr>
              <a:t>Books</a:t>
            </a:r>
            <a:endParaRPr/>
          </a:p>
        </p:txBody>
      </p:sp>
      <p:sp>
        <p:nvSpPr>
          <p:cNvPr id="182" name="Google Shape;182;p27"/>
          <p:cNvSpPr txBox="1"/>
          <p:nvPr/>
        </p:nvSpPr>
        <p:spPr>
          <a:xfrm>
            <a:off x="3306043" y="1282695"/>
            <a:ext cx="1149600" cy="191100"/>
          </a:xfrm>
          <a:prstGeom prst="rect">
            <a:avLst/>
          </a:prstGeom>
          <a:noFill/>
          <a:ln>
            <a:noFill/>
          </a:ln>
        </p:spPr>
        <p:txBody>
          <a:bodyPr spcFirstLastPara="1" wrap="square" lIns="91425" tIns="91425" rIns="91425" bIns="91425" anchor="t" anchorCtr="0">
            <a:noAutofit/>
          </a:bodyPr>
          <a:lstStyle/>
          <a:p>
            <a:pPr marL="0" marR="0" lvl="0" indent="0" algn="l" rtl="0">
              <a:spcBef>
                <a:spcPts val="0"/>
              </a:spcBef>
              <a:spcAft>
                <a:spcPts val="0"/>
              </a:spcAft>
              <a:buClr>
                <a:schemeClr val="dk1"/>
              </a:buClr>
              <a:buSzPts val="1800"/>
              <a:buFont typeface="Century Gothic"/>
              <a:buNone/>
            </a:pPr>
            <a:r>
              <a:rPr lang="en" sz="1800" b="1" i="0" u="none" strike="noStrike" cap="none">
                <a:solidFill>
                  <a:schemeClr val="dk1"/>
                </a:solidFill>
              </a:rPr>
              <a:t>ODESI</a:t>
            </a:r>
            <a:endParaRPr/>
          </a:p>
        </p:txBody>
      </p:sp>
      <p:sp>
        <p:nvSpPr>
          <p:cNvPr id="183" name="Google Shape;183;p27"/>
          <p:cNvSpPr/>
          <p:nvPr/>
        </p:nvSpPr>
        <p:spPr>
          <a:xfrm>
            <a:off x="3661250" y="1738925"/>
            <a:ext cx="439200" cy="294300"/>
          </a:xfrm>
          <a:prstGeom prst="rect">
            <a:avLst/>
          </a:prstGeom>
          <a:solidFill>
            <a:srgbClr val="E25A9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 name="Google Shape;184;p27"/>
          <p:cNvSpPr txBox="1"/>
          <p:nvPr/>
        </p:nvSpPr>
        <p:spPr>
          <a:xfrm>
            <a:off x="4277806" y="1677478"/>
            <a:ext cx="2634300" cy="191100"/>
          </a:xfrm>
          <a:prstGeom prst="rect">
            <a:avLst/>
          </a:prstGeom>
          <a:noFill/>
          <a:ln>
            <a:noFill/>
          </a:ln>
        </p:spPr>
        <p:txBody>
          <a:bodyPr spcFirstLastPara="1" wrap="square" lIns="91425" tIns="91425" rIns="91425" bIns="91425" anchor="t" anchorCtr="0">
            <a:noAutofit/>
          </a:bodyPr>
          <a:lstStyle/>
          <a:p>
            <a:pPr marL="0" marR="0" lvl="0" indent="0" algn="l" rtl="0">
              <a:spcBef>
                <a:spcPts val="0"/>
              </a:spcBef>
              <a:spcAft>
                <a:spcPts val="0"/>
              </a:spcAft>
              <a:buClr>
                <a:schemeClr val="dk1"/>
              </a:buClr>
              <a:buSzPts val="1800"/>
              <a:buFont typeface="Century Gothic"/>
              <a:buNone/>
            </a:pPr>
            <a:r>
              <a:rPr lang="en" sz="1800" b="1" i="0" u="none" strike="noStrike" cap="none">
                <a:solidFill>
                  <a:schemeClr val="dk1"/>
                </a:solidFill>
              </a:rPr>
              <a:t>Scholars GeoPortal</a:t>
            </a:r>
            <a:endParaRPr sz="1800" b="1" i="0" u="none" strike="noStrike" cap="none">
              <a:solidFill>
                <a:schemeClr val="dk1"/>
              </a:solidFill>
            </a:endParaRPr>
          </a:p>
        </p:txBody>
      </p:sp>
      <p:sp>
        <p:nvSpPr>
          <p:cNvPr id="185" name="Google Shape;185;p27"/>
          <p:cNvSpPr/>
          <p:nvPr/>
        </p:nvSpPr>
        <p:spPr>
          <a:xfrm>
            <a:off x="4100450" y="2138975"/>
            <a:ext cx="1444800" cy="294300"/>
          </a:xfrm>
          <a:prstGeom prst="rect">
            <a:avLst/>
          </a:prstGeom>
          <a:solidFill>
            <a:srgbClr val="E25A9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 name="Google Shape;186;p27"/>
          <p:cNvSpPr txBox="1"/>
          <p:nvPr/>
        </p:nvSpPr>
        <p:spPr>
          <a:xfrm>
            <a:off x="4100286" y="2073150"/>
            <a:ext cx="1296600" cy="191100"/>
          </a:xfrm>
          <a:prstGeom prst="rect">
            <a:avLst/>
          </a:prstGeom>
          <a:noFill/>
          <a:ln>
            <a:noFill/>
          </a:ln>
        </p:spPr>
        <p:txBody>
          <a:bodyPr spcFirstLastPara="1" wrap="square" lIns="91425" tIns="91425" rIns="91425" bIns="91425" anchor="t" anchorCtr="0">
            <a:noAutofit/>
          </a:bodyPr>
          <a:lstStyle/>
          <a:p>
            <a:pPr marL="0" marR="0" lvl="0" indent="0" algn="l" rtl="0">
              <a:spcBef>
                <a:spcPts val="0"/>
              </a:spcBef>
              <a:spcAft>
                <a:spcPts val="0"/>
              </a:spcAft>
              <a:buClr>
                <a:schemeClr val="dk1"/>
              </a:buClr>
              <a:buSzPts val="1800"/>
              <a:buFont typeface="Century Gothic"/>
              <a:buNone/>
            </a:pPr>
            <a:r>
              <a:rPr lang="en" sz="1800" b="1" i="0" u="none" strike="noStrike" cap="none">
                <a:solidFill>
                  <a:schemeClr val="dk1"/>
                </a:solidFill>
              </a:rPr>
              <a:t>Ask</a:t>
            </a:r>
            <a:endParaRPr/>
          </a:p>
        </p:txBody>
      </p:sp>
      <p:sp>
        <p:nvSpPr>
          <p:cNvPr id="187" name="Google Shape;187;p27"/>
          <p:cNvSpPr/>
          <p:nvPr/>
        </p:nvSpPr>
        <p:spPr>
          <a:xfrm>
            <a:off x="4455650" y="2539175"/>
            <a:ext cx="2673600" cy="294300"/>
          </a:xfrm>
          <a:prstGeom prst="rect">
            <a:avLst/>
          </a:prstGeom>
          <a:solidFill>
            <a:srgbClr val="E25A9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 name="Google Shape;188;p27"/>
          <p:cNvSpPr/>
          <p:nvPr/>
        </p:nvSpPr>
        <p:spPr>
          <a:xfrm>
            <a:off x="4589650" y="2954150"/>
            <a:ext cx="465900" cy="294300"/>
          </a:xfrm>
          <a:prstGeom prst="rect">
            <a:avLst/>
          </a:prstGeom>
          <a:solidFill>
            <a:srgbClr val="E25A9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 name="Google Shape;189;p27"/>
          <p:cNvSpPr txBox="1"/>
          <p:nvPr/>
        </p:nvSpPr>
        <p:spPr>
          <a:xfrm>
            <a:off x="4707525" y="2469250"/>
            <a:ext cx="3113400" cy="191100"/>
          </a:xfrm>
          <a:prstGeom prst="rect">
            <a:avLst/>
          </a:prstGeom>
          <a:noFill/>
          <a:ln>
            <a:noFill/>
          </a:ln>
        </p:spPr>
        <p:txBody>
          <a:bodyPr spcFirstLastPara="1" wrap="square" lIns="91425" tIns="91425" rIns="91425" bIns="91425" anchor="t" anchorCtr="0">
            <a:noAutofit/>
          </a:bodyPr>
          <a:lstStyle/>
          <a:p>
            <a:pPr marL="0" marR="0" lvl="0" indent="0" algn="l" rtl="0">
              <a:spcBef>
                <a:spcPts val="0"/>
              </a:spcBef>
              <a:spcAft>
                <a:spcPts val="0"/>
              </a:spcAft>
              <a:buClr>
                <a:schemeClr val="dk1"/>
              </a:buClr>
              <a:buSzPts val="1800"/>
              <a:buFont typeface="Century Gothic"/>
              <a:buNone/>
            </a:pPr>
            <a:r>
              <a:rPr lang="en" sz="1800" b="1">
                <a:solidFill>
                  <a:schemeClr val="dk1"/>
                </a:solidFill>
              </a:rPr>
              <a:t>Scholars Portal </a:t>
            </a:r>
            <a:r>
              <a:rPr lang="en" sz="1800" b="1" i="0" u="none" strike="noStrike" cap="none">
                <a:solidFill>
                  <a:schemeClr val="dk1"/>
                </a:solidFill>
              </a:rPr>
              <a:t>Dataverse</a:t>
            </a:r>
            <a:endParaRPr sz="1800" b="1" i="0" u="none" strike="noStrike" cap="none">
              <a:solidFill>
                <a:schemeClr val="dk1"/>
              </a:solidFill>
            </a:endParaRPr>
          </a:p>
        </p:txBody>
      </p:sp>
      <p:sp>
        <p:nvSpPr>
          <p:cNvPr id="190" name="Google Shape;190;p27"/>
          <p:cNvSpPr txBox="1"/>
          <p:nvPr/>
        </p:nvSpPr>
        <p:spPr>
          <a:xfrm>
            <a:off x="5591488" y="3306075"/>
            <a:ext cx="2634300" cy="191100"/>
          </a:xfrm>
          <a:prstGeom prst="rect">
            <a:avLst/>
          </a:prstGeom>
          <a:noFill/>
          <a:ln>
            <a:noFill/>
          </a:ln>
        </p:spPr>
        <p:txBody>
          <a:bodyPr spcFirstLastPara="1" wrap="square" lIns="91425" tIns="91425" rIns="91425" bIns="91425" anchor="t" anchorCtr="0">
            <a:noAutofit/>
          </a:bodyPr>
          <a:lstStyle/>
          <a:p>
            <a:pPr marL="0" marR="0" lvl="0" indent="0" algn="l" rtl="0">
              <a:spcBef>
                <a:spcPts val="0"/>
              </a:spcBef>
              <a:spcAft>
                <a:spcPts val="0"/>
              </a:spcAft>
              <a:buClr>
                <a:schemeClr val="dk1"/>
              </a:buClr>
              <a:buSzPts val="1800"/>
              <a:buFont typeface="Century Gothic"/>
              <a:buNone/>
            </a:pPr>
            <a:r>
              <a:rPr lang="en" sz="1800" b="1">
                <a:solidFill>
                  <a:schemeClr val="dk1"/>
                </a:solidFill>
              </a:rPr>
              <a:t>Service de publication</a:t>
            </a:r>
            <a:endParaRPr/>
          </a:p>
        </p:txBody>
      </p:sp>
      <p:sp>
        <p:nvSpPr>
          <p:cNvPr id="191" name="Google Shape;191;p27"/>
          <p:cNvSpPr txBox="1"/>
          <p:nvPr/>
        </p:nvSpPr>
        <p:spPr>
          <a:xfrm>
            <a:off x="4500150" y="2872025"/>
            <a:ext cx="659100" cy="235800"/>
          </a:xfrm>
          <a:prstGeom prst="rect">
            <a:avLst/>
          </a:prstGeom>
          <a:noFill/>
          <a:ln>
            <a:noFill/>
          </a:ln>
        </p:spPr>
        <p:txBody>
          <a:bodyPr spcFirstLastPara="1" wrap="square" lIns="91425" tIns="91425" rIns="91425" bIns="91425" anchor="t" anchorCtr="0">
            <a:noAutofit/>
          </a:bodyPr>
          <a:lstStyle/>
          <a:p>
            <a:pPr marL="0" marR="0" lvl="0" indent="0" algn="l" rtl="0">
              <a:spcBef>
                <a:spcPts val="0"/>
              </a:spcBef>
              <a:spcAft>
                <a:spcPts val="0"/>
              </a:spcAft>
              <a:buClr>
                <a:schemeClr val="dk1"/>
              </a:buClr>
              <a:buSzPts val="1800"/>
              <a:buFont typeface="Century Gothic"/>
              <a:buNone/>
            </a:pPr>
            <a:r>
              <a:rPr lang="en" sz="1700" b="1" i="0" u="none" strike="noStrike" cap="none">
                <a:solidFill>
                  <a:schemeClr val="dk1"/>
                </a:solidFill>
              </a:rPr>
              <a:t>ACE</a:t>
            </a:r>
            <a:endParaRPr sz="1700"/>
          </a:p>
        </p:txBody>
      </p:sp>
      <p:sp>
        <p:nvSpPr>
          <p:cNvPr id="192" name="Google Shape;192;p27"/>
          <p:cNvSpPr txBox="1"/>
          <p:nvPr/>
        </p:nvSpPr>
        <p:spPr>
          <a:xfrm>
            <a:off x="6255813" y="3738997"/>
            <a:ext cx="1073700" cy="191100"/>
          </a:xfrm>
          <a:prstGeom prst="rect">
            <a:avLst/>
          </a:prstGeom>
          <a:noFill/>
          <a:ln>
            <a:noFill/>
          </a:ln>
        </p:spPr>
        <p:txBody>
          <a:bodyPr spcFirstLastPara="1" wrap="square" lIns="91425" tIns="91425" rIns="91425" bIns="91425" anchor="t" anchorCtr="0">
            <a:noAutofit/>
          </a:bodyPr>
          <a:lstStyle/>
          <a:p>
            <a:pPr marL="0" marR="0" lvl="0" indent="0" algn="l" rtl="0">
              <a:spcBef>
                <a:spcPts val="0"/>
              </a:spcBef>
              <a:spcAft>
                <a:spcPts val="0"/>
              </a:spcAft>
              <a:buClr>
                <a:schemeClr val="dk1"/>
              </a:buClr>
              <a:buSzPts val="1800"/>
              <a:buFont typeface="Century Gothic"/>
              <a:buNone/>
            </a:pPr>
            <a:r>
              <a:rPr lang="en" sz="1800" b="1" i="0" u="none" strike="noStrike" cap="none">
                <a:solidFill>
                  <a:schemeClr val="dk1"/>
                </a:solidFill>
              </a:rPr>
              <a:t>OLRC</a:t>
            </a:r>
            <a:endParaRPr/>
          </a:p>
        </p:txBody>
      </p:sp>
      <p:sp>
        <p:nvSpPr>
          <p:cNvPr id="193" name="Google Shape;193;p27"/>
          <p:cNvSpPr txBox="1"/>
          <p:nvPr/>
        </p:nvSpPr>
        <p:spPr>
          <a:xfrm>
            <a:off x="5391115" y="4609975"/>
            <a:ext cx="659100" cy="294300"/>
          </a:xfrm>
          <a:prstGeom prst="rect">
            <a:avLst/>
          </a:prstGeom>
          <a:noFill/>
          <a:ln>
            <a:noFill/>
          </a:ln>
        </p:spPr>
        <p:txBody>
          <a:bodyPr spcFirstLastPara="1" wrap="square" lIns="91425" tIns="91425" rIns="91425" bIns="91425" anchor="t" anchorCtr="0">
            <a:noAutofit/>
          </a:bodyPr>
          <a:lstStyle/>
          <a:p>
            <a:pPr marL="0" marR="0" lvl="0" indent="0" algn="ctr" rtl="0">
              <a:spcBef>
                <a:spcPts val="0"/>
              </a:spcBef>
              <a:spcAft>
                <a:spcPts val="0"/>
              </a:spcAft>
              <a:buClr>
                <a:schemeClr val="dk1"/>
              </a:buClr>
              <a:buSzPts val="1800"/>
              <a:buFont typeface="Impact"/>
              <a:buNone/>
            </a:pPr>
            <a:r>
              <a:rPr lang="en" sz="1800" b="0" i="0" u="none" strike="noStrike" cap="none">
                <a:solidFill>
                  <a:schemeClr val="dk1"/>
                </a:solidFill>
                <a:highlight>
                  <a:schemeClr val="accent6"/>
                </a:highlight>
                <a:latin typeface="Impact"/>
                <a:ea typeface="Impact"/>
                <a:cs typeface="Impact"/>
                <a:sym typeface="Impact"/>
              </a:rPr>
              <a:t>2014</a:t>
            </a:r>
            <a:endParaRPr>
              <a:highlight>
                <a:schemeClr val="accent6"/>
              </a:highlight>
            </a:endParaRPr>
          </a:p>
        </p:txBody>
      </p:sp>
      <p:sp>
        <p:nvSpPr>
          <p:cNvPr id="194" name="Google Shape;194;p27"/>
          <p:cNvSpPr/>
          <p:nvPr/>
        </p:nvSpPr>
        <p:spPr>
          <a:xfrm>
            <a:off x="853305" y="3280508"/>
            <a:ext cx="266700" cy="242400"/>
          </a:xfrm>
          <a:prstGeom prst="flowChartConnector">
            <a:avLst/>
          </a:prstGeom>
          <a:solidFill>
            <a:srgbClr val="27B6E3"/>
          </a:solidFill>
          <a:ln>
            <a:noFill/>
          </a:ln>
        </p:spPr>
        <p:txBody>
          <a:bodyPr spcFirstLastPara="1" wrap="square" lIns="91425" tIns="91425" rIns="91425" bIns="91425" anchor="ctr" anchorCtr="0">
            <a:noAutofit/>
          </a:bodyPr>
          <a:lstStyle/>
          <a:p>
            <a:pPr marL="0" marR="0" lvl="0" indent="0" algn="l" rtl="0">
              <a:spcBef>
                <a:spcPts val="0"/>
              </a:spcBef>
              <a:spcAft>
                <a:spcPts val="0"/>
              </a:spcAft>
              <a:buClr>
                <a:schemeClr val="dk1"/>
              </a:buClr>
              <a:buSzPts val="1800"/>
              <a:buFont typeface="Century Gothic"/>
              <a:buNone/>
            </a:pPr>
            <a:endParaRPr sz="1800" b="0" i="0" u="none" strike="noStrike" cap="none">
              <a:solidFill>
                <a:schemeClr val="dk1"/>
              </a:solidFill>
              <a:latin typeface="Century Gothic"/>
              <a:ea typeface="Century Gothic"/>
              <a:cs typeface="Century Gothic"/>
              <a:sym typeface="Century Gothic"/>
            </a:endParaRPr>
          </a:p>
        </p:txBody>
      </p:sp>
      <p:sp>
        <p:nvSpPr>
          <p:cNvPr id="195" name="Google Shape;195;p27"/>
          <p:cNvSpPr/>
          <p:nvPr/>
        </p:nvSpPr>
        <p:spPr>
          <a:xfrm>
            <a:off x="853305" y="2760731"/>
            <a:ext cx="266700" cy="242400"/>
          </a:xfrm>
          <a:prstGeom prst="flowChartConnector">
            <a:avLst/>
          </a:prstGeom>
          <a:solidFill>
            <a:srgbClr val="E25A92"/>
          </a:solidFill>
          <a:ln>
            <a:noFill/>
          </a:ln>
        </p:spPr>
        <p:txBody>
          <a:bodyPr spcFirstLastPara="1" wrap="square" lIns="91425" tIns="91425" rIns="91425" bIns="91425" anchor="ctr" anchorCtr="0">
            <a:noAutofit/>
          </a:bodyPr>
          <a:lstStyle/>
          <a:p>
            <a:pPr marL="0" marR="0" lvl="0" indent="0" algn="l" rtl="0">
              <a:spcBef>
                <a:spcPts val="0"/>
              </a:spcBef>
              <a:spcAft>
                <a:spcPts val="0"/>
              </a:spcAft>
              <a:buClr>
                <a:schemeClr val="dk1"/>
              </a:buClr>
              <a:buSzPts val="1800"/>
              <a:buFont typeface="Century Gothic"/>
              <a:buNone/>
            </a:pPr>
            <a:endParaRPr sz="1800" b="0" i="0" u="none" strike="noStrike" cap="none">
              <a:solidFill>
                <a:schemeClr val="dk1"/>
              </a:solidFill>
              <a:latin typeface="Century Gothic"/>
              <a:ea typeface="Century Gothic"/>
              <a:cs typeface="Century Gothic"/>
              <a:sym typeface="Century Gothic"/>
            </a:endParaRPr>
          </a:p>
        </p:txBody>
      </p:sp>
      <p:sp>
        <p:nvSpPr>
          <p:cNvPr id="196" name="Google Shape;196;p27"/>
          <p:cNvSpPr/>
          <p:nvPr/>
        </p:nvSpPr>
        <p:spPr>
          <a:xfrm>
            <a:off x="7002377" y="4227175"/>
            <a:ext cx="2059200" cy="294300"/>
          </a:xfrm>
          <a:prstGeom prst="homePlate">
            <a:avLst>
              <a:gd name="adj" fmla="val 50000"/>
            </a:avLst>
          </a:prstGeom>
          <a:solidFill>
            <a:srgbClr val="E25A92"/>
          </a:solidFill>
          <a:ln>
            <a:noFill/>
          </a:ln>
        </p:spPr>
        <p:txBody>
          <a:bodyPr spcFirstLastPara="1" wrap="square" lIns="91425" tIns="91425" rIns="91425" bIns="91425" anchor="ctr" anchorCtr="0">
            <a:noAutofit/>
          </a:bodyPr>
          <a:lstStyle/>
          <a:p>
            <a:pPr marL="0" marR="0" lvl="0" indent="0" algn="l" rtl="0">
              <a:spcBef>
                <a:spcPts val="0"/>
              </a:spcBef>
              <a:spcAft>
                <a:spcPts val="0"/>
              </a:spcAft>
              <a:buClr>
                <a:schemeClr val="dk1"/>
              </a:buClr>
              <a:buSzPts val="1800"/>
              <a:buFont typeface="Century Gothic"/>
              <a:buNone/>
            </a:pPr>
            <a:endParaRPr sz="1800" b="0" i="0" u="none" strike="noStrike" cap="none">
              <a:solidFill>
                <a:schemeClr val="dk1"/>
              </a:solidFill>
              <a:latin typeface="Century Gothic"/>
              <a:ea typeface="Century Gothic"/>
              <a:cs typeface="Century Gothic"/>
              <a:sym typeface="Century Gothic"/>
            </a:endParaRPr>
          </a:p>
        </p:txBody>
      </p:sp>
      <p:sp>
        <p:nvSpPr>
          <p:cNvPr id="197" name="Google Shape;197;p27"/>
          <p:cNvSpPr txBox="1"/>
          <p:nvPr/>
        </p:nvSpPr>
        <p:spPr>
          <a:xfrm>
            <a:off x="7002387" y="4171923"/>
            <a:ext cx="1814700" cy="191100"/>
          </a:xfrm>
          <a:prstGeom prst="rect">
            <a:avLst/>
          </a:prstGeom>
          <a:noFill/>
          <a:ln>
            <a:noFill/>
          </a:ln>
        </p:spPr>
        <p:txBody>
          <a:bodyPr spcFirstLastPara="1" wrap="square" lIns="91425" tIns="91425" rIns="91425" bIns="91425" anchor="t" anchorCtr="0">
            <a:noAutofit/>
          </a:bodyPr>
          <a:lstStyle/>
          <a:p>
            <a:pPr marL="0" marR="0" lvl="0" indent="0" algn="l" rtl="0">
              <a:spcBef>
                <a:spcPts val="0"/>
              </a:spcBef>
              <a:spcAft>
                <a:spcPts val="0"/>
              </a:spcAft>
              <a:buClr>
                <a:schemeClr val="dk1"/>
              </a:buClr>
              <a:buSzPts val="1800"/>
              <a:buFont typeface="Century Gothic"/>
              <a:buNone/>
            </a:pPr>
            <a:r>
              <a:rPr lang="en" sz="1800" b="1">
                <a:solidFill>
                  <a:schemeClr val="dk1"/>
                </a:solidFill>
              </a:rPr>
              <a:t>Pergélisol*</a:t>
            </a:r>
            <a:endParaRPr/>
          </a:p>
        </p:txBody>
      </p:sp>
      <p:sp>
        <p:nvSpPr>
          <p:cNvPr id="198" name="Google Shape;198;p27"/>
          <p:cNvSpPr txBox="1"/>
          <p:nvPr/>
        </p:nvSpPr>
        <p:spPr>
          <a:xfrm>
            <a:off x="6291702" y="4620250"/>
            <a:ext cx="659100" cy="294300"/>
          </a:xfrm>
          <a:prstGeom prst="rect">
            <a:avLst/>
          </a:prstGeom>
          <a:noFill/>
          <a:ln>
            <a:noFill/>
          </a:ln>
        </p:spPr>
        <p:txBody>
          <a:bodyPr spcFirstLastPara="1" wrap="square" lIns="91425" tIns="91425" rIns="91425" bIns="91425" anchor="t" anchorCtr="0">
            <a:noAutofit/>
          </a:bodyPr>
          <a:lstStyle/>
          <a:p>
            <a:pPr marL="0" marR="0" lvl="0" indent="0" algn="ctr" rtl="0">
              <a:spcBef>
                <a:spcPts val="0"/>
              </a:spcBef>
              <a:spcAft>
                <a:spcPts val="0"/>
              </a:spcAft>
              <a:buClr>
                <a:schemeClr val="dk1"/>
              </a:buClr>
              <a:buSzPts val="1800"/>
              <a:buFont typeface="Impact"/>
              <a:buNone/>
            </a:pPr>
            <a:r>
              <a:rPr lang="en" sz="1800" b="0" i="0" u="none" strike="noStrike" cap="none">
                <a:solidFill>
                  <a:schemeClr val="dk1"/>
                </a:solidFill>
                <a:highlight>
                  <a:schemeClr val="accent6"/>
                </a:highlight>
                <a:latin typeface="Impact"/>
                <a:ea typeface="Impact"/>
                <a:cs typeface="Impact"/>
                <a:sym typeface="Impact"/>
              </a:rPr>
              <a:t>201</a:t>
            </a:r>
            <a:r>
              <a:rPr lang="en" sz="1800">
                <a:solidFill>
                  <a:schemeClr val="dk1"/>
                </a:solidFill>
                <a:highlight>
                  <a:schemeClr val="accent6"/>
                </a:highlight>
                <a:latin typeface="Impact"/>
                <a:ea typeface="Impact"/>
                <a:cs typeface="Impact"/>
                <a:sym typeface="Impact"/>
              </a:rPr>
              <a:t>6</a:t>
            </a:r>
            <a:endParaRPr>
              <a:highlight>
                <a:schemeClr val="accent6"/>
              </a:highlight>
            </a:endParaRPr>
          </a:p>
        </p:txBody>
      </p:sp>
      <p:sp>
        <p:nvSpPr>
          <p:cNvPr id="199" name="Google Shape;199;p27"/>
          <p:cNvSpPr txBox="1"/>
          <p:nvPr/>
        </p:nvSpPr>
        <p:spPr>
          <a:xfrm>
            <a:off x="7192277" y="4620250"/>
            <a:ext cx="659100" cy="294300"/>
          </a:xfrm>
          <a:prstGeom prst="rect">
            <a:avLst/>
          </a:prstGeom>
          <a:noFill/>
          <a:ln>
            <a:noFill/>
          </a:ln>
        </p:spPr>
        <p:txBody>
          <a:bodyPr spcFirstLastPara="1" wrap="square" lIns="91425" tIns="91425" rIns="91425" bIns="91425" anchor="t" anchorCtr="0">
            <a:noAutofit/>
          </a:bodyPr>
          <a:lstStyle/>
          <a:p>
            <a:pPr marL="0" marR="0" lvl="0" indent="0" algn="ctr" rtl="0">
              <a:spcBef>
                <a:spcPts val="0"/>
              </a:spcBef>
              <a:spcAft>
                <a:spcPts val="0"/>
              </a:spcAft>
              <a:buClr>
                <a:schemeClr val="dk1"/>
              </a:buClr>
              <a:buSzPts val="1800"/>
              <a:buFont typeface="Impact"/>
              <a:buNone/>
            </a:pPr>
            <a:r>
              <a:rPr lang="en" sz="1800" b="0" i="0" u="none" strike="noStrike" cap="none">
                <a:solidFill>
                  <a:schemeClr val="dk1"/>
                </a:solidFill>
                <a:highlight>
                  <a:schemeClr val="accent6"/>
                </a:highlight>
                <a:latin typeface="Impact"/>
                <a:ea typeface="Impact"/>
                <a:cs typeface="Impact"/>
                <a:sym typeface="Impact"/>
              </a:rPr>
              <a:t>201</a:t>
            </a:r>
            <a:r>
              <a:rPr lang="en" sz="1800">
                <a:solidFill>
                  <a:schemeClr val="dk1"/>
                </a:solidFill>
                <a:highlight>
                  <a:schemeClr val="accent6"/>
                </a:highlight>
                <a:latin typeface="Impact"/>
                <a:ea typeface="Impact"/>
                <a:cs typeface="Impact"/>
                <a:sym typeface="Impact"/>
              </a:rPr>
              <a:t>8</a:t>
            </a:r>
            <a:endParaRPr sz="1800">
              <a:solidFill>
                <a:schemeClr val="dk1"/>
              </a:solidFill>
              <a:highlight>
                <a:schemeClr val="accent6"/>
              </a:highlight>
              <a:latin typeface="Impact"/>
              <a:ea typeface="Impact"/>
              <a:cs typeface="Impact"/>
              <a:sym typeface="Impact"/>
            </a:endParaRPr>
          </a:p>
        </p:txBody>
      </p:sp>
      <p:sp>
        <p:nvSpPr>
          <p:cNvPr id="200" name="Google Shape;200;p27"/>
          <p:cNvSpPr txBox="1"/>
          <p:nvPr/>
        </p:nvSpPr>
        <p:spPr>
          <a:xfrm>
            <a:off x="1193888" y="3167850"/>
            <a:ext cx="2753100" cy="3549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a:solidFill>
                  <a:schemeClr val="lt1"/>
                </a:solidFill>
              </a:rPr>
              <a:t>Interface en français disponible</a:t>
            </a:r>
            <a:endParaRPr>
              <a:solidFill>
                <a:schemeClr val="lt1"/>
              </a:solidFill>
            </a:endParaRPr>
          </a:p>
        </p:txBody>
      </p:sp>
      <p:sp>
        <p:nvSpPr>
          <p:cNvPr id="201" name="Google Shape;201;p27"/>
          <p:cNvSpPr txBox="1"/>
          <p:nvPr/>
        </p:nvSpPr>
        <p:spPr>
          <a:xfrm>
            <a:off x="1193888" y="2704475"/>
            <a:ext cx="2843400" cy="3549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a:solidFill>
                  <a:schemeClr val="lt1"/>
                </a:solidFill>
              </a:rPr>
              <a:t>Interface en anglais seulement</a:t>
            </a:r>
            <a:endParaRPr>
              <a:solidFill>
                <a:schemeClr val="lt1"/>
              </a:solidFill>
            </a:endParaRPr>
          </a:p>
        </p:txBody>
      </p:sp>
      <p:sp>
        <p:nvSpPr>
          <p:cNvPr id="202" name="Google Shape;202;p27"/>
          <p:cNvSpPr txBox="1"/>
          <p:nvPr/>
        </p:nvSpPr>
        <p:spPr>
          <a:xfrm>
            <a:off x="3888987" y="76775"/>
            <a:ext cx="3962400" cy="294300"/>
          </a:xfrm>
          <a:prstGeom prst="rect">
            <a:avLst/>
          </a:prstGeom>
          <a:noFill/>
          <a:ln>
            <a:noFill/>
          </a:ln>
        </p:spPr>
        <p:txBody>
          <a:bodyPr spcFirstLastPara="1" wrap="square" lIns="91425" tIns="91425" rIns="91425" bIns="91425" anchor="t" anchorCtr="0">
            <a:noAutofit/>
          </a:bodyPr>
          <a:lstStyle/>
          <a:p>
            <a:pPr marL="0" marR="0" lvl="0" indent="0" algn="l" rtl="0">
              <a:spcBef>
                <a:spcPts val="0"/>
              </a:spcBef>
              <a:spcAft>
                <a:spcPts val="0"/>
              </a:spcAft>
              <a:buClr>
                <a:schemeClr val="dk1"/>
              </a:buClr>
              <a:buSzPts val="1800"/>
              <a:buFont typeface="Century Gothic"/>
              <a:buNone/>
            </a:pPr>
            <a:r>
              <a:rPr lang="en" sz="1800" b="1">
                <a:solidFill>
                  <a:schemeClr val="dk1"/>
                </a:solidFill>
              </a:rPr>
              <a:t>Scholars Portal Périodiques</a:t>
            </a:r>
            <a:endParaRPr/>
          </a:p>
        </p:txBody>
      </p:sp>
      <p:sp>
        <p:nvSpPr>
          <p:cNvPr id="203" name="Google Shape;203;p27"/>
          <p:cNvSpPr txBox="1"/>
          <p:nvPr/>
        </p:nvSpPr>
        <p:spPr>
          <a:xfrm>
            <a:off x="3750288" y="884440"/>
            <a:ext cx="3113400" cy="354900"/>
          </a:xfrm>
          <a:prstGeom prst="rect">
            <a:avLst/>
          </a:prstGeom>
          <a:noFill/>
          <a:ln>
            <a:noFill/>
          </a:ln>
        </p:spPr>
        <p:txBody>
          <a:bodyPr spcFirstLastPara="1" wrap="square" lIns="91425" tIns="91425" rIns="91425" bIns="91425" anchor="t" anchorCtr="0">
            <a:noAutofit/>
          </a:bodyPr>
          <a:lstStyle/>
          <a:p>
            <a:pPr marL="0" marR="0" lvl="0" indent="0" algn="l" rtl="0">
              <a:spcBef>
                <a:spcPts val="0"/>
              </a:spcBef>
              <a:spcAft>
                <a:spcPts val="0"/>
              </a:spcAft>
              <a:buClr>
                <a:schemeClr val="dk1"/>
              </a:buClr>
              <a:buSzPts val="1800"/>
              <a:buFont typeface="Century Gothic"/>
              <a:buNone/>
            </a:pPr>
            <a:r>
              <a:rPr lang="en" sz="1800" b="1">
                <a:solidFill>
                  <a:schemeClr val="dk1"/>
                </a:solidFill>
              </a:rPr>
              <a:t>Scholars Portal Livres</a:t>
            </a:r>
            <a:endParaRPr/>
          </a:p>
        </p:txBody>
      </p:sp>
      <p:sp>
        <p:nvSpPr>
          <p:cNvPr id="204" name="Google Shape;204;p27"/>
          <p:cNvSpPr txBox="1"/>
          <p:nvPr/>
        </p:nvSpPr>
        <p:spPr>
          <a:xfrm>
            <a:off x="5461700" y="2103800"/>
            <a:ext cx="3628500" cy="294300"/>
          </a:xfrm>
          <a:prstGeom prst="rect">
            <a:avLst/>
          </a:prstGeom>
          <a:noFill/>
          <a:ln>
            <a:noFill/>
          </a:ln>
        </p:spPr>
        <p:txBody>
          <a:bodyPr spcFirstLastPara="1" wrap="square" lIns="91425" tIns="91425" rIns="91425" bIns="91425" anchor="t" anchorCtr="0">
            <a:noAutofit/>
          </a:bodyPr>
          <a:lstStyle/>
          <a:p>
            <a:pPr marL="0" marR="0" lvl="0" indent="0" algn="l" rtl="0">
              <a:spcBef>
                <a:spcPts val="0"/>
              </a:spcBef>
              <a:spcAft>
                <a:spcPts val="0"/>
              </a:spcAft>
              <a:buClr>
                <a:schemeClr val="dk1"/>
              </a:buClr>
              <a:buSzPts val="1800"/>
              <a:buFont typeface="Century Gothic"/>
              <a:buNone/>
            </a:pPr>
            <a:r>
              <a:rPr lang="en" sz="1600" b="1">
                <a:solidFill>
                  <a:schemeClr val="dk1"/>
                </a:solidFill>
              </a:rPr>
              <a:t>Clavardez avec nos bibliothécaires</a:t>
            </a:r>
            <a:endParaRPr sz="1600"/>
          </a:p>
        </p:txBody>
      </p:sp>
      <p:sp>
        <p:nvSpPr>
          <p:cNvPr id="205" name="Google Shape;205;p27"/>
          <p:cNvSpPr txBox="1"/>
          <p:nvPr/>
        </p:nvSpPr>
        <p:spPr>
          <a:xfrm>
            <a:off x="5149650" y="2872025"/>
            <a:ext cx="3549600" cy="294300"/>
          </a:xfrm>
          <a:prstGeom prst="rect">
            <a:avLst/>
          </a:prstGeom>
          <a:noFill/>
          <a:ln>
            <a:noFill/>
          </a:ln>
        </p:spPr>
        <p:txBody>
          <a:bodyPr spcFirstLastPara="1" wrap="square" lIns="91425" tIns="91425" rIns="91425" bIns="91425" anchor="t" anchorCtr="0">
            <a:noAutofit/>
          </a:bodyPr>
          <a:lstStyle/>
          <a:p>
            <a:pPr marL="0" marR="0" lvl="0" indent="0" algn="l" rtl="0">
              <a:spcBef>
                <a:spcPts val="0"/>
              </a:spcBef>
              <a:spcAft>
                <a:spcPts val="0"/>
              </a:spcAft>
              <a:buClr>
                <a:schemeClr val="dk1"/>
              </a:buClr>
              <a:buSzPts val="1800"/>
              <a:buFont typeface="Century Gothic"/>
              <a:buNone/>
            </a:pPr>
            <a:r>
              <a:rPr lang="en" sz="1800" b="1">
                <a:solidFill>
                  <a:schemeClr val="dk1"/>
                </a:solidFill>
              </a:rPr>
              <a:t>Portail de contenu accessible</a:t>
            </a:r>
            <a:endParaRPr/>
          </a:p>
        </p:txBody>
      </p:sp>
      <p:sp>
        <p:nvSpPr>
          <p:cNvPr id="206" name="Google Shape;206;p27"/>
          <p:cNvSpPr txBox="1"/>
          <p:nvPr/>
        </p:nvSpPr>
        <p:spPr>
          <a:xfrm>
            <a:off x="8092852" y="4618250"/>
            <a:ext cx="659100" cy="294300"/>
          </a:xfrm>
          <a:prstGeom prst="rect">
            <a:avLst/>
          </a:prstGeom>
          <a:noFill/>
          <a:ln>
            <a:noFill/>
          </a:ln>
        </p:spPr>
        <p:txBody>
          <a:bodyPr spcFirstLastPara="1" wrap="square" lIns="91425" tIns="91425" rIns="91425" bIns="91425" anchor="t" anchorCtr="0">
            <a:noAutofit/>
          </a:bodyPr>
          <a:lstStyle/>
          <a:p>
            <a:pPr marL="0" marR="0" lvl="0" indent="0" algn="ctr" rtl="0">
              <a:spcBef>
                <a:spcPts val="0"/>
              </a:spcBef>
              <a:spcAft>
                <a:spcPts val="0"/>
              </a:spcAft>
              <a:buClr>
                <a:schemeClr val="dk1"/>
              </a:buClr>
              <a:buSzPts val="1800"/>
              <a:buFont typeface="Impact"/>
              <a:buNone/>
            </a:pPr>
            <a:r>
              <a:rPr lang="en" sz="1800" b="0" i="0" u="none" strike="noStrike" cap="none">
                <a:solidFill>
                  <a:schemeClr val="dk1"/>
                </a:solidFill>
                <a:highlight>
                  <a:schemeClr val="accent6"/>
                </a:highlight>
                <a:latin typeface="Impact"/>
                <a:ea typeface="Impact"/>
                <a:cs typeface="Impact"/>
                <a:sym typeface="Impact"/>
              </a:rPr>
              <a:t>20</a:t>
            </a:r>
            <a:r>
              <a:rPr lang="en" sz="1800">
                <a:solidFill>
                  <a:schemeClr val="dk1"/>
                </a:solidFill>
                <a:highlight>
                  <a:schemeClr val="accent6"/>
                </a:highlight>
                <a:latin typeface="Impact"/>
                <a:ea typeface="Impact"/>
                <a:cs typeface="Impact"/>
                <a:sym typeface="Impact"/>
              </a:rPr>
              <a:t>20</a:t>
            </a:r>
            <a:endParaRPr sz="1800">
              <a:solidFill>
                <a:schemeClr val="dk1"/>
              </a:solidFill>
              <a:highlight>
                <a:schemeClr val="accent6"/>
              </a:highlight>
              <a:latin typeface="Impact"/>
              <a:ea typeface="Impact"/>
              <a:cs typeface="Impact"/>
              <a:sym typeface="Impact"/>
            </a:endParaRPr>
          </a:p>
        </p:txBody>
      </p:sp>
    </p:spTree>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Shape 210"/>
        <p:cNvGrpSpPr/>
        <p:nvPr/>
      </p:nvGrpSpPr>
      <p:grpSpPr>
        <a:xfrm>
          <a:off x="0" y="0"/>
          <a:ext cx="0" cy="0"/>
          <a:chOff x="0" y="0"/>
          <a:chExt cx="0" cy="0"/>
        </a:xfrm>
      </p:grpSpPr>
      <p:sp>
        <p:nvSpPr>
          <p:cNvPr id="211" name="Google Shape;211;p28"/>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a:t>Documentation et communications</a:t>
            </a:r>
            <a:endParaRPr/>
          </a:p>
        </p:txBody>
      </p:sp>
      <p:sp>
        <p:nvSpPr>
          <p:cNvPr id="212" name="Google Shape;212;p28"/>
          <p:cNvSpPr txBox="1">
            <a:spLocks noGrp="1"/>
          </p:cNvSpPr>
          <p:nvPr>
            <p:ph type="body" idx="1"/>
          </p:nvPr>
        </p:nvSpPr>
        <p:spPr>
          <a:xfrm>
            <a:off x="311700" y="1152475"/>
            <a:ext cx="3129300" cy="3416400"/>
          </a:xfrm>
          <a:prstGeom prst="rect">
            <a:avLst/>
          </a:prstGeom>
        </p:spPr>
        <p:txBody>
          <a:bodyPr spcFirstLastPara="1" wrap="square" lIns="91425" tIns="91425" rIns="91425" bIns="91425" anchor="t" anchorCtr="0">
            <a:normAutofit/>
          </a:bodyPr>
          <a:lstStyle/>
          <a:p>
            <a:pPr marL="0" lvl="0" indent="0" algn="l" rtl="0">
              <a:spcBef>
                <a:spcPts val="0"/>
              </a:spcBef>
              <a:spcAft>
                <a:spcPts val="0"/>
              </a:spcAft>
              <a:buClr>
                <a:schemeClr val="dk1"/>
              </a:buClr>
              <a:buSzPts val="1100"/>
              <a:buFont typeface="Arial"/>
              <a:buNone/>
            </a:pPr>
            <a:r>
              <a:rPr lang="en"/>
              <a:t>Traduction du site web</a:t>
            </a:r>
            <a:endParaRPr/>
          </a:p>
          <a:p>
            <a:pPr marL="0" lvl="0" indent="0" algn="l" rtl="0">
              <a:spcBef>
                <a:spcPts val="1200"/>
              </a:spcBef>
              <a:spcAft>
                <a:spcPts val="0"/>
              </a:spcAft>
              <a:buClr>
                <a:schemeClr val="dk1"/>
              </a:buClr>
              <a:buSzPts val="1100"/>
              <a:buFont typeface="Arial"/>
              <a:buNone/>
            </a:pPr>
            <a:r>
              <a:rPr lang="en"/>
              <a:t>Traduction des guides d’utilisateur</a:t>
            </a:r>
            <a:endParaRPr/>
          </a:p>
          <a:p>
            <a:pPr marL="0" lvl="0" indent="0" algn="l" rtl="0">
              <a:spcBef>
                <a:spcPts val="1200"/>
              </a:spcBef>
              <a:spcAft>
                <a:spcPts val="0"/>
              </a:spcAft>
              <a:buClr>
                <a:schemeClr val="dk1"/>
              </a:buClr>
              <a:buSzPts val="1100"/>
              <a:buFont typeface="Arial"/>
              <a:buNone/>
            </a:pPr>
            <a:r>
              <a:rPr lang="en"/>
              <a:t>Améliorer le soutien des utilisateurs francophones</a:t>
            </a:r>
            <a:endParaRPr/>
          </a:p>
          <a:p>
            <a:pPr marL="0" lvl="0" indent="0" algn="l" rtl="0">
              <a:spcBef>
                <a:spcPts val="1200"/>
              </a:spcBef>
              <a:spcAft>
                <a:spcPts val="0"/>
              </a:spcAft>
              <a:buClr>
                <a:schemeClr val="dk1"/>
              </a:buClr>
              <a:buSzPts val="1100"/>
              <a:buFont typeface="Arial"/>
              <a:buNone/>
            </a:pPr>
            <a:r>
              <a:rPr lang="en"/>
              <a:t>Communications bilingues</a:t>
            </a:r>
            <a:endParaRPr/>
          </a:p>
          <a:p>
            <a:pPr marL="0" lvl="0" indent="0" algn="l" rtl="0">
              <a:spcBef>
                <a:spcPts val="1200"/>
              </a:spcBef>
              <a:spcAft>
                <a:spcPts val="1200"/>
              </a:spcAft>
              <a:buNone/>
            </a:pPr>
            <a:endParaRPr/>
          </a:p>
        </p:txBody>
      </p:sp>
      <p:pic>
        <p:nvPicPr>
          <p:cNvPr id="213" name="Google Shape;213;p28"/>
          <p:cNvPicPr preferRelativeResize="0"/>
          <p:nvPr/>
        </p:nvPicPr>
        <p:blipFill>
          <a:blip r:embed="rId3" cstate="email">
            <a:alphaModFix/>
            <a:extLst>
              <a:ext uri="{28A0092B-C50C-407E-A947-70E740481C1C}">
                <a14:useLocalDpi xmlns:a14="http://schemas.microsoft.com/office/drawing/2010/main"/>
              </a:ext>
            </a:extLst>
          </a:blip>
          <a:stretch>
            <a:fillRect/>
          </a:stretch>
        </p:blipFill>
        <p:spPr>
          <a:xfrm>
            <a:off x="3299200" y="1017725"/>
            <a:ext cx="5844800" cy="3994951"/>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36"/>
        <p:cNvGrpSpPr/>
        <p:nvPr/>
      </p:nvGrpSpPr>
      <p:grpSpPr>
        <a:xfrm>
          <a:off x="0" y="0"/>
          <a:ext cx="0" cy="0"/>
          <a:chOff x="0" y="0"/>
          <a:chExt cx="0" cy="0"/>
        </a:xfrm>
      </p:grpSpPr>
      <p:sp>
        <p:nvSpPr>
          <p:cNvPr id="137" name="Google Shape;137;p1"/>
          <p:cNvSpPr txBox="1">
            <a:spLocks noGrp="1"/>
          </p:cNvSpPr>
          <p:nvPr>
            <p:ph type="title"/>
          </p:nvPr>
        </p:nvSpPr>
        <p:spPr>
          <a:xfrm>
            <a:off x="179070" y="359375"/>
            <a:ext cx="7886700" cy="994172"/>
          </a:xfrm>
          <a:prstGeom prst="rect">
            <a:avLst/>
          </a:prstGeom>
          <a:noFill/>
          <a:ln>
            <a:noFill/>
          </a:ln>
        </p:spPr>
        <p:txBody>
          <a:bodyPr spcFirstLastPara="1" wrap="square" lIns="68569" tIns="34275" rIns="68569" bIns="34275" anchor="ctr" anchorCtr="0">
            <a:normAutofit/>
          </a:bodyPr>
          <a:lstStyle/>
          <a:p>
            <a:pPr>
              <a:buSzPts val="2800"/>
            </a:pPr>
            <a:r>
              <a:rPr lang="en-CA" sz="2100"/>
              <a:t>OCUL website,</a:t>
            </a:r>
            <a:br>
              <a:rPr lang="en-CA" sz="2100"/>
            </a:br>
            <a:r>
              <a:rPr lang="en-CA" sz="2100"/>
              <a:t> 2000</a:t>
            </a:r>
            <a:endParaRPr/>
          </a:p>
        </p:txBody>
      </p:sp>
      <p:pic>
        <p:nvPicPr>
          <p:cNvPr id="138" name="Google Shape;138;p1" descr="Graphical user interface, text, application, table&#10;&#10;Description automatically generated"/>
          <p:cNvPicPr preferRelativeResize="0">
            <a:picLocks noGrp="1"/>
          </p:cNvPicPr>
          <p:nvPr>
            <p:ph type="body" idx="1"/>
          </p:nvPr>
        </p:nvPicPr>
        <p:blipFill rotWithShape="1">
          <a:blip r:embed="rId3" cstate="email">
            <a:alphaModFix/>
            <a:extLst>
              <a:ext uri="{28A0092B-C50C-407E-A947-70E740481C1C}">
                <a14:useLocalDpi xmlns:a14="http://schemas.microsoft.com/office/drawing/2010/main"/>
              </a:ext>
            </a:extLst>
          </a:blip>
          <a:srcRect/>
          <a:stretch/>
        </p:blipFill>
        <p:spPr>
          <a:xfrm>
            <a:off x="1861663" y="273844"/>
            <a:ext cx="7282337" cy="4533900"/>
          </a:xfrm>
          <a:prstGeom prst="rect">
            <a:avLst/>
          </a:prstGeom>
          <a:noFill/>
          <a:ln>
            <a:noFill/>
          </a:ln>
        </p:spPr>
      </p:pic>
      <p:sp>
        <p:nvSpPr>
          <p:cNvPr id="139" name="Google Shape;139;p1"/>
          <p:cNvSpPr txBox="1"/>
          <p:nvPr/>
        </p:nvSpPr>
        <p:spPr>
          <a:xfrm>
            <a:off x="2286000" y="2433250"/>
            <a:ext cx="4572000" cy="276969"/>
          </a:xfrm>
          <a:prstGeom prst="rect">
            <a:avLst/>
          </a:prstGeom>
          <a:noFill/>
          <a:ln>
            <a:noFill/>
          </a:ln>
        </p:spPr>
        <p:txBody>
          <a:bodyPr spcFirstLastPara="1" wrap="square" lIns="68569" tIns="34275" rIns="68569" bIns="34275" anchor="t" anchorCtr="0">
            <a:spAutoFit/>
          </a:bodyPr>
          <a:lstStyle/>
          <a:p>
            <a:pPr defTabSz="685800"/>
            <a:r>
              <a:rPr lang="en-CA" sz="1350">
                <a:solidFill>
                  <a:srgbClr val="FFFFFF"/>
                </a:solidFill>
                <a:latin typeface="Calibri"/>
                <a:ea typeface="Calibri"/>
                <a:cs typeface="Calibri"/>
                <a:sym typeface="Calibri"/>
              </a:rPr>
              <a:t>   </a:t>
            </a:r>
            <a:endParaRPr sz="1050"/>
          </a:p>
        </p:txBody>
      </p:sp>
      <p:sp>
        <p:nvSpPr>
          <p:cNvPr id="140" name="Google Shape;140;p1"/>
          <p:cNvSpPr txBox="1"/>
          <p:nvPr/>
        </p:nvSpPr>
        <p:spPr>
          <a:xfrm>
            <a:off x="2286000" y="2433250"/>
            <a:ext cx="4572000" cy="276969"/>
          </a:xfrm>
          <a:prstGeom prst="rect">
            <a:avLst/>
          </a:prstGeom>
          <a:noFill/>
          <a:ln>
            <a:noFill/>
          </a:ln>
        </p:spPr>
        <p:txBody>
          <a:bodyPr spcFirstLastPara="1" wrap="square" lIns="68569" tIns="34275" rIns="68569" bIns="34275" anchor="t" anchorCtr="0">
            <a:spAutoFit/>
          </a:bodyPr>
          <a:lstStyle/>
          <a:p>
            <a:pPr defTabSz="685800"/>
            <a:r>
              <a:rPr lang="en-CA" sz="1350">
                <a:solidFill>
                  <a:srgbClr val="FFFFFF"/>
                </a:solidFill>
                <a:latin typeface="Calibri"/>
                <a:ea typeface="Calibri"/>
                <a:cs typeface="Calibri"/>
                <a:sym typeface="Calibri"/>
              </a:rPr>
              <a:t> </a:t>
            </a:r>
            <a:endParaRPr sz="1050"/>
          </a:p>
        </p:txBody>
      </p:sp>
    </p:spTree>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Shape 217"/>
        <p:cNvGrpSpPr/>
        <p:nvPr/>
      </p:nvGrpSpPr>
      <p:grpSpPr>
        <a:xfrm>
          <a:off x="0" y="0"/>
          <a:ext cx="0" cy="0"/>
          <a:chOff x="0" y="0"/>
          <a:chExt cx="0" cy="0"/>
        </a:xfrm>
      </p:grpSpPr>
      <p:sp>
        <p:nvSpPr>
          <p:cNvPr id="218" name="Google Shape;218;p29"/>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a:t>Projets à l'échelle nationale </a:t>
            </a:r>
            <a:endParaRPr/>
          </a:p>
        </p:txBody>
      </p:sp>
      <p:sp>
        <p:nvSpPr>
          <p:cNvPr id="219" name="Google Shape;219;p29"/>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p>
            <a:pPr marL="457200" lvl="0" indent="-342900" algn="l" rtl="0">
              <a:spcBef>
                <a:spcPts val="0"/>
              </a:spcBef>
              <a:spcAft>
                <a:spcPts val="0"/>
              </a:spcAft>
              <a:buSzPts val="1800"/>
              <a:buChar char="●"/>
            </a:pPr>
            <a:r>
              <a:rPr lang="en"/>
              <a:t>Scholars Portal Dataverse</a:t>
            </a:r>
            <a:endParaRPr/>
          </a:p>
          <a:p>
            <a:pPr marL="457200" lvl="0" indent="-342900" algn="l" rtl="0">
              <a:spcBef>
                <a:spcPts val="0"/>
              </a:spcBef>
              <a:spcAft>
                <a:spcPts val="0"/>
              </a:spcAft>
              <a:buSzPts val="1800"/>
              <a:buChar char="●"/>
            </a:pPr>
            <a:r>
              <a:rPr lang="en"/>
              <a:t>Dépôt numérique fiable (DNF)</a:t>
            </a:r>
            <a:endParaRPr/>
          </a:p>
          <a:p>
            <a:pPr marL="457200" lvl="0" indent="-342900" algn="l" rtl="0">
              <a:spcBef>
                <a:spcPts val="0"/>
              </a:spcBef>
              <a:spcAft>
                <a:spcPts val="0"/>
              </a:spcAft>
              <a:buSzPts val="1800"/>
              <a:buChar char="●"/>
            </a:pPr>
            <a:r>
              <a:rPr lang="en"/>
              <a:t>Presses universitaires sur Scholars Portal Livres</a:t>
            </a:r>
            <a:endParaRPr/>
          </a:p>
          <a:p>
            <a:pPr marL="457200" lvl="0" indent="-342900" algn="l" rtl="0">
              <a:spcBef>
                <a:spcPts val="0"/>
              </a:spcBef>
              <a:spcAft>
                <a:spcPts val="0"/>
              </a:spcAft>
              <a:buSzPts val="1800"/>
              <a:buChar char="●"/>
            </a:pPr>
            <a:r>
              <a:rPr lang="en"/>
              <a:t>OLRC</a:t>
            </a:r>
            <a:endParaRPr/>
          </a:p>
        </p:txBody>
      </p:sp>
    </p:spTree>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Shape 223"/>
        <p:cNvGrpSpPr/>
        <p:nvPr/>
      </p:nvGrpSpPr>
      <p:grpSpPr>
        <a:xfrm>
          <a:off x="0" y="0"/>
          <a:ext cx="0" cy="0"/>
          <a:chOff x="0" y="0"/>
          <a:chExt cx="0" cy="0"/>
        </a:xfrm>
      </p:grpSpPr>
      <p:sp>
        <p:nvSpPr>
          <p:cNvPr id="224" name="Google Shape;224;p30"/>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a:t>L’infonuagique : OLRC 2.0</a:t>
            </a:r>
            <a:endParaRPr/>
          </a:p>
        </p:txBody>
      </p:sp>
      <p:sp>
        <p:nvSpPr>
          <p:cNvPr id="225" name="Google Shape;225;p30"/>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p>
            <a:pPr marL="457200" lvl="0" indent="-342900" algn="l" rtl="0">
              <a:spcBef>
                <a:spcPts val="0"/>
              </a:spcBef>
              <a:spcAft>
                <a:spcPts val="0"/>
              </a:spcAft>
              <a:buSzPts val="1800"/>
              <a:buChar char="●"/>
            </a:pPr>
            <a:r>
              <a:rPr lang="en"/>
              <a:t>15 clients partout au Canada</a:t>
            </a:r>
            <a:endParaRPr/>
          </a:p>
          <a:p>
            <a:pPr marL="457200" lvl="0" indent="-342900" algn="l" rtl="0">
              <a:spcBef>
                <a:spcPts val="0"/>
              </a:spcBef>
              <a:spcAft>
                <a:spcPts val="0"/>
              </a:spcAft>
              <a:buSzPts val="1800"/>
              <a:buChar char="●"/>
            </a:pPr>
            <a:r>
              <a:rPr lang="en"/>
              <a:t>Nouveaux matériels</a:t>
            </a:r>
            <a:endParaRPr/>
          </a:p>
          <a:p>
            <a:pPr marL="457200" lvl="0" indent="-342900" algn="l" rtl="0">
              <a:spcBef>
                <a:spcPts val="0"/>
              </a:spcBef>
              <a:spcAft>
                <a:spcPts val="0"/>
              </a:spcAft>
              <a:buSzPts val="1800"/>
              <a:buChar char="●"/>
            </a:pPr>
            <a:r>
              <a:rPr lang="en"/>
              <a:t>DuraCloud : une application qui permette de gérer la préservation des objets numériques dans votre stockage infonuagique</a:t>
            </a:r>
            <a:endParaRPr/>
          </a:p>
          <a:p>
            <a:pPr marL="457200" lvl="0" indent="-342900" algn="l" rtl="0">
              <a:spcBef>
                <a:spcPts val="0"/>
              </a:spcBef>
              <a:spcAft>
                <a:spcPts val="0"/>
              </a:spcAft>
              <a:buSzPts val="1800"/>
              <a:buChar char="●"/>
            </a:pPr>
            <a:r>
              <a:rPr lang="en"/>
              <a:t>Nouveaux logiciels, particulièrement le tableau de bord Horizon</a:t>
            </a:r>
            <a:endParaRPr/>
          </a:p>
          <a:p>
            <a:pPr marL="914400" lvl="1" indent="-317500" algn="l" rtl="0">
              <a:spcBef>
                <a:spcPts val="0"/>
              </a:spcBef>
              <a:spcAft>
                <a:spcPts val="0"/>
              </a:spcAft>
              <a:buSzPts val="1400"/>
              <a:buChar char="○"/>
            </a:pPr>
            <a:r>
              <a:rPr lang="en"/>
              <a:t>Téléchargement de fichiers volumineux</a:t>
            </a:r>
            <a:endParaRPr/>
          </a:p>
          <a:p>
            <a:pPr marL="914400" lvl="1" indent="-317500" algn="l" rtl="0">
              <a:spcBef>
                <a:spcPts val="0"/>
              </a:spcBef>
              <a:spcAft>
                <a:spcPts val="0"/>
              </a:spcAft>
              <a:buSzPts val="1400"/>
              <a:buChar char="○"/>
            </a:pPr>
            <a:r>
              <a:rPr lang="en"/>
              <a:t>Protection pour vos fichiers contre le risque de suppression accidentelle</a:t>
            </a:r>
            <a:endParaRPr/>
          </a:p>
          <a:p>
            <a:pPr marL="914400" lvl="1" indent="-317500" algn="l" rtl="0">
              <a:spcBef>
                <a:spcPts val="0"/>
              </a:spcBef>
              <a:spcAft>
                <a:spcPts val="0"/>
              </a:spcAft>
              <a:buSzPts val="1400"/>
              <a:buChar char="○"/>
            </a:pPr>
            <a:r>
              <a:rPr lang="en"/>
              <a:t>Nouveaux statistiques d’usage</a:t>
            </a:r>
            <a:endParaRPr/>
          </a:p>
          <a:p>
            <a:pPr marL="457200" lvl="0" indent="-342900" algn="l" rtl="0">
              <a:spcBef>
                <a:spcPts val="0"/>
              </a:spcBef>
              <a:spcAft>
                <a:spcPts val="0"/>
              </a:spcAft>
              <a:buSzPts val="1800"/>
              <a:buChar char="●"/>
            </a:pPr>
            <a:r>
              <a:rPr lang="en"/>
              <a:t>Les services de Scholars Portal qui utilisent l’OLRC pour leur stockage ont été migrés à l’OLRC 2.0 (Pergélisol, Dataverse)</a:t>
            </a:r>
            <a:endParaRPr/>
          </a:p>
        </p:txBody>
      </p:sp>
    </p:spTree>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Shape 229"/>
        <p:cNvGrpSpPr/>
        <p:nvPr/>
      </p:nvGrpSpPr>
      <p:grpSpPr>
        <a:xfrm>
          <a:off x="0" y="0"/>
          <a:ext cx="0" cy="0"/>
          <a:chOff x="0" y="0"/>
          <a:chExt cx="0" cy="0"/>
        </a:xfrm>
      </p:grpSpPr>
      <p:sp>
        <p:nvSpPr>
          <p:cNvPr id="230" name="Google Shape;230;p31"/>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a:t>Publications </a:t>
            </a:r>
            <a:endParaRPr/>
          </a:p>
          <a:p>
            <a:pPr marL="0" lvl="0" indent="0" algn="l" rtl="0">
              <a:spcBef>
                <a:spcPts val="0"/>
              </a:spcBef>
              <a:spcAft>
                <a:spcPts val="0"/>
              </a:spcAft>
              <a:buNone/>
            </a:pPr>
            <a:r>
              <a:rPr lang="en"/>
              <a:t>gouvernementales</a:t>
            </a:r>
            <a:endParaRPr/>
          </a:p>
        </p:txBody>
      </p:sp>
      <p:sp>
        <p:nvSpPr>
          <p:cNvPr id="231" name="Google Shape;231;p31"/>
          <p:cNvSpPr txBox="1">
            <a:spLocks noGrp="1"/>
          </p:cNvSpPr>
          <p:nvPr>
            <p:ph type="body" idx="1"/>
          </p:nvPr>
        </p:nvSpPr>
        <p:spPr>
          <a:xfrm>
            <a:off x="311700" y="1424800"/>
            <a:ext cx="3670500" cy="3144000"/>
          </a:xfrm>
          <a:prstGeom prst="rect">
            <a:avLst/>
          </a:prstGeom>
        </p:spPr>
        <p:txBody>
          <a:bodyPr spcFirstLastPara="1" wrap="square" lIns="91425" tIns="91425" rIns="91425" bIns="91425" anchor="t" anchorCtr="0">
            <a:normAutofit/>
          </a:bodyPr>
          <a:lstStyle/>
          <a:p>
            <a:pPr marL="457200" lvl="0" indent="-342900" algn="l" rtl="0">
              <a:spcBef>
                <a:spcPts val="0"/>
              </a:spcBef>
              <a:spcAft>
                <a:spcPts val="0"/>
              </a:spcAft>
              <a:buSzPts val="1800"/>
              <a:buChar char="●"/>
            </a:pPr>
            <a:r>
              <a:rPr lang="en"/>
              <a:t>Publications ontariennes</a:t>
            </a:r>
            <a:endParaRPr/>
          </a:p>
          <a:p>
            <a:pPr marL="457200" lvl="0" indent="-342900" algn="l" rtl="0">
              <a:spcBef>
                <a:spcPts val="0"/>
              </a:spcBef>
              <a:spcAft>
                <a:spcPts val="0"/>
              </a:spcAft>
              <a:buSzPts val="1800"/>
              <a:buChar char="●"/>
            </a:pPr>
            <a:r>
              <a:rPr lang="en"/>
              <a:t>Collection pour les publications des groupes de réflexion canadiens (Canadian Think Tank Collection)</a:t>
            </a:r>
            <a:endParaRPr/>
          </a:p>
          <a:p>
            <a:pPr marL="0" lvl="0" indent="0" algn="l" rtl="0">
              <a:spcBef>
                <a:spcPts val="1200"/>
              </a:spcBef>
              <a:spcAft>
                <a:spcPts val="0"/>
              </a:spcAft>
              <a:buNone/>
            </a:pPr>
            <a:endParaRPr/>
          </a:p>
          <a:p>
            <a:pPr marL="0" lvl="0" indent="0" algn="l" rtl="0">
              <a:spcBef>
                <a:spcPts val="1200"/>
              </a:spcBef>
              <a:spcAft>
                <a:spcPts val="1200"/>
              </a:spcAft>
              <a:buNone/>
            </a:pPr>
            <a:endParaRPr/>
          </a:p>
        </p:txBody>
      </p:sp>
      <p:pic>
        <p:nvPicPr>
          <p:cNvPr id="232" name="Google Shape;232;p31"/>
          <p:cNvPicPr preferRelativeResize="0"/>
          <p:nvPr/>
        </p:nvPicPr>
        <p:blipFill>
          <a:blip r:embed="rId3" cstate="email">
            <a:alphaModFix/>
            <a:extLst>
              <a:ext uri="{28A0092B-C50C-407E-A947-70E740481C1C}">
                <a14:useLocalDpi xmlns:a14="http://schemas.microsoft.com/office/drawing/2010/main"/>
              </a:ext>
            </a:extLst>
          </a:blip>
          <a:stretch>
            <a:fillRect/>
          </a:stretch>
        </p:blipFill>
        <p:spPr>
          <a:xfrm>
            <a:off x="4098293" y="0"/>
            <a:ext cx="5045716" cy="5143501"/>
          </a:xfrm>
          <a:prstGeom prst="rect">
            <a:avLst/>
          </a:prstGeom>
          <a:noFill/>
          <a:ln>
            <a:noFill/>
          </a:ln>
        </p:spPr>
      </p:pic>
    </p:spTree>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Shape 236"/>
        <p:cNvGrpSpPr/>
        <p:nvPr/>
      </p:nvGrpSpPr>
      <p:grpSpPr>
        <a:xfrm>
          <a:off x="0" y="0"/>
          <a:ext cx="0" cy="0"/>
          <a:chOff x="0" y="0"/>
          <a:chExt cx="0" cy="0"/>
        </a:xfrm>
      </p:grpSpPr>
      <p:sp>
        <p:nvSpPr>
          <p:cNvPr id="237" name="Google Shape;237;p32"/>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a:t>ODESI et GeoPortal</a:t>
            </a:r>
            <a:endParaRPr/>
          </a:p>
        </p:txBody>
      </p:sp>
      <p:sp>
        <p:nvSpPr>
          <p:cNvPr id="238" name="Google Shape;238;p32"/>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p>
            <a:pPr marL="457200" lvl="0" indent="-342900" algn="l" rtl="0">
              <a:spcBef>
                <a:spcPts val="0"/>
              </a:spcBef>
              <a:spcAft>
                <a:spcPts val="0"/>
              </a:spcAft>
              <a:buSzPts val="1800"/>
              <a:buChar char="●"/>
            </a:pPr>
            <a:r>
              <a:rPr lang="en"/>
              <a:t>Fin de vie pour les applications dorsales pour les dépôts de données ODESI et GeoPortal</a:t>
            </a:r>
            <a:endParaRPr/>
          </a:p>
          <a:p>
            <a:pPr marL="457200" lvl="0" indent="-342900" algn="l" rtl="0">
              <a:spcBef>
                <a:spcPts val="0"/>
              </a:spcBef>
              <a:spcAft>
                <a:spcPts val="0"/>
              </a:spcAft>
              <a:buSzPts val="1800"/>
              <a:buChar char="●"/>
            </a:pPr>
            <a:r>
              <a:rPr lang="en"/>
              <a:t>Pour ODESI, une migration vers Dataverse est planifiée pour 2022-23</a:t>
            </a:r>
            <a:endParaRPr/>
          </a:p>
          <a:p>
            <a:pPr marL="457200" lvl="0" indent="-342900" algn="l" rtl="0">
              <a:spcBef>
                <a:spcPts val="0"/>
              </a:spcBef>
              <a:spcAft>
                <a:spcPts val="0"/>
              </a:spcAft>
              <a:buSzPts val="1800"/>
              <a:buChar char="●"/>
            </a:pPr>
            <a:r>
              <a:rPr lang="en"/>
              <a:t>Pour le GeoPortal, un groupe de travail cherche encore des solutions pour le redéveloppement de la plateforme</a:t>
            </a:r>
            <a:endParaRPr/>
          </a:p>
          <a:p>
            <a:pPr marL="0" lvl="0" indent="0" algn="l" rtl="0">
              <a:spcBef>
                <a:spcPts val="1200"/>
              </a:spcBef>
              <a:spcAft>
                <a:spcPts val="0"/>
              </a:spcAft>
              <a:buNone/>
            </a:pPr>
            <a:endParaRPr/>
          </a:p>
          <a:p>
            <a:pPr marL="0" lvl="0" indent="0" algn="l" rtl="0">
              <a:spcBef>
                <a:spcPts val="1200"/>
              </a:spcBef>
              <a:spcAft>
                <a:spcPts val="1200"/>
              </a:spcAft>
              <a:buNone/>
            </a:pPr>
            <a:endParaRPr/>
          </a:p>
        </p:txBody>
      </p:sp>
    </p:spTree>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Shape 242"/>
        <p:cNvGrpSpPr/>
        <p:nvPr/>
      </p:nvGrpSpPr>
      <p:grpSpPr>
        <a:xfrm>
          <a:off x="0" y="0"/>
          <a:ext cx="0" cy="0"/>
          <a:chOff x="0" y="0"/>
          <a:chExt cx="0" cy="0"/>
        </a:xfrm>
      </p:grpSpPr>
      <p:pic>
        <p:nvPicPr>
          <p:cNvPr id="243" name="Google Shape;243;p33"/>
          <p:cNvPicPr preferRelativeResize="0"/>
          <p:nvPr/>
        </p:nvPicPr>
        <p:blipFill>
          <a:blip r:embed="rId3" cstate="email">
            <a:alphaModFix/>
            <a:extLst>
              <a:ext uri="{28A0092B-C50C-407E-A947-70E740481C1C}">
                <a14:useLocalDpi xmlns:a14="http://schemas.microsoft.com/office/drawing/2010/main"/>
              </a:ext>
            </a:extLst>
          </a:blip>
          <a:stretch>
            <a:fillRect/>
          </a:stretch>
        </p:blipFill>
        <p:spPr>
          <a:xfrm rot="5400000">
            <a:off x="539050" y="-845050"/>
            <a:ext cx="7929225" cy="9518525"/>
          </a:xfrm>
          <a:prstGeom prst="rect">
            <a:avLst/>
          </a:prstGeom>
          <a:noFill/>
          <a:ln>
            <a:noFill/>
          </a:ln>
        </p:spPr>
      </p:pic>
      <p:sp>
        <p:nvSpPr>
          <p:cNvPr id="244" name="Google Shape;244;p33"/>
          <p:cNvSpPr txBox="1"/>
          <p:nvPr/>
        </p:nvSpPr>
        <p:spPr>
          <a:xfrm>
            <a:off x="962475" y="1586175"/>
            <a:ext cx="5020200" cy="6465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3000" b="1">
                <a:highlight>
                  <a:srgbClr val="FFFF00"/>
                </a:highlight>
              </a:rPr>
              <a:t>Scholars Portal Days </a:t>
            </a:r>
            <a:r>
              <a:rPr lang="en" sz="3000" b="1">
                <a:solidFill>
                  <a:schemeClr val="accent5"/>
                </a:solidFill>
                <a:highlight>
                  <a:srgbClr val="FFFF00"/>
                </a:highlight>
              </a:rPr>
              <a:t>2022</a:t>
            </a:r>
            <a:endParaRPr sz="3000" b="1">
              <a:solidFill>
                <a:schemeClr val="accent5"/>
              </a:solidFill>
              <a:highlight>
                <a:srgbClr val="FFFF00"/>
              </a:highlight>
            </a:endParaRPr>
          </a:p>
        </p:txBody>
      </p:sp>
      <p:sp>
        <p:nvSpPr>
          <p:cNvPr id="245" name="Google Shape;245;p33"/>
          <p:cNvSpPr txBox="1"/>
          <p:nvPr/>
        </p:nvSpPr>
        <p:spPr>
          <a:xfrm>
            <a:off x="962475" y="2525550"/>
            <a:ext cx="7237800" cy="18471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4800" b="1">
                <a:highlight>
                  <a:schemeClr val="accent6"/>
                </a:highlight>
              </a:rPr>
              <a:t>Questions?</a:t>
            </a:r>
            <a:endParaRPr sz="4800" b="1">
              <a:highlight>
                <a:schemeClr val="accent6"/>
              </a:highlight>
            </a:endParaRPr>
          </a:p>
          <a:p>
            <a:pPr marL="0" lvl="0" indent="0" algn="l" rtl="0">
              <a:spcBef>
                <a:spcPts val="0"/>
              </a:spcBef>
              <a:spcAft>
                <a:spcPts val="0"/>
              </a:spcAft>
              <a:buNone/>
            </a:pPr>
            <a:r>
              <a:rPr lang="en" sz="2000" b="1">
                <a:solidFill>
                  <a:schemeClr val="dk1"/>
                </a:solidFill>
                <a:highlight>
                  <a:schemeClr val="accent6"/>
                </a:highlight>
              </a:rPr>
              <a:t>Contactez-nous : </a:t>
            </a:r>
            <a:endParaRPr sz="2000" b="1">
              <a:solidFill>
                <a:schemeClr val="dk1"/>
              </a:solidFill>
              <a:highlight>
                <a:schemeClr val="accent6"/>
              </a:highlight>
            </a:endParaRPr>
          </a:p>
          <a:p>
            <a:pPr marL="0" lvl="0" indent="0" algn="l" rtl="0">
              <a:spcBef>
                <a:spcPts val="0"/>
              </a:spcBef>
              <a:spcAft>
                <a:spcPts val="0"/>
              </a:spcAft>
              <a:buNone/>
            </a:pPr>
            <a:r>
              <a:rPr lang="en" sz="2000" b="1" u="sng">
                <a:solidFill>
                  <a:schemeClr val="hlink"/>
                </a:solidFill>
                <a:highlight>
                  <a:schemeClr val="accent6"/>
                </a:highlight>
                <a:hlinkClick r:id="rId4"/>
              </a:rPr>
              <a:t>help@scholarsportal.info</a:t>
            </a:r>
            <a:endParaRPr sz="2000" b="1">
              <a:solidFill>
                <a:schemeClr val="dk1"/>
              </a:solidFill>
              <a:highlight>
                <a:schemeClr val="accent6"/>
              </a:highlight>
            </a:endParaRPr>
          </a:p>
          <a:p>
            <a:pPr marL="0" lvl="0" indent="0" algn="l" rtl="0">
              <a:spcBef>
                <a:spcPts val="0"/>
              </a:spcBef>
              <a:spcAft>
                <a:spcPts val="0"/>
              </a:spcAft>
              <a:buNone/>
            </a:pPr>
            <a:r>
              <a:rPr lang="en" sz="2000" b="1" u="sng">
                <a:solidFill>
                  <a:schemeClr val="hlink"/>
                </a:solidFill>
                <a:highlight>
                  <a:schemeClr val="accent6"/>
                </a:highlight>
                <a:hlinkClick r:id="rId5"/>
              </a:rPr>
              <a:t>sabina@scholarsportal.info</a:t>
            </a:r>
            <a:r>
              <a:rPr lang="en" sz="2000" b="1">
                <a:solidFill>
                  <a:schemeClr val="dk1"/>
                </a:solidFill>
                <a:highlight>
                  <a:schemeClr val="accent6"/>
                </a:highlight>
              </a:rPr>
              <a:t> (c’est moi!) </a:t>
            </a:r>
            <a:endParaRPr sz="2300">
              <a:highlight>
                <a:schemeClr val="accent6"/>
              </a:highlight>
            </a:endParaRPr>
          </a:p>
        </p:txBody>
      </p:sp>
    </p:spTree>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Shape 121"/>
        <p:cNvGrpSpPr/>
        <p:nvPr/>
      </p:nvGrpSpPr>
      <p:grpSpPr>
        <a:xfrm>
          <a:off x="0" y="0"/>
          <a:ext cx="0" cy="0"/>
          <a:chOff x="0" y="0"/>
          <a:chExt cx="0" cy="0"/>
        </a:xfrm>
      </p:grpSpPr>
      <p:pic>
        <p:nvPicPr>
          <p:cNvPr id="122" name="Google Shape;122;p23"/>
          <p:cNvPicPr preferRelativeResize="0"/>
          <p:nvPr/>
        </p:nvPicPr>
        <p:blipFill>
          <a:blip r:embed="rId3" cstate="email">
            <a:alphaModFix/>
            <a:extLst>
              <a:ext uri="{28A0092B-C50C-407E-A947-70E740481C1C}">
                <a14:useLocalDpi xmlns:a14="http://schemas.microsoft.com/office/drawing/2010/main"/>
              </a:ext>
            </a:extLst>
          </a:blip>
          <a:stretch>
            <a:fillRect/>
          </a:stretch>
        </p:blipFill>
        <p:spPr>
          <a:xfrm rot="5400000">
            <a:off x="539050" y="-845050"/>
            <a:ext cx="7929225" cy="9518525"/>
          </a:xfrm>
          <a:prstGeom prst="rect">
            <a:avLst/>
          </a:prstGeom>
          <a:noFill/>
          <a:ln>
            <a:noFill/>
          </a:ln>
        </p:spPr>
      </p:pic>
      <p:sp>
        <p:nvSpPr>
          <p:cNvPr id="123" name="Google Shape;123;p23"/>
          <p:cNvSpPr txBox="1"/>
          <p:nvPr/>
        </p:nvSpPr>
        <p:spPr>
          <a:xfrm>
            <a:off x="962475" y="1586175"/>
            <a:ext cx="5020200" cy="6465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3000" b="1">
                <a:highlight>
                  <a:srgbClr val="FFFF00"/>
                </a:highlight>
              </a:rPr>
              <a:t>Scholars Portal Days </a:t>
            </a:r>
            <a:r>
              <a:rPr lang="en" sz="3000" b="1">
                <a:solidFill>
                  <a:schemeClr val="accent5"/>
                </a:solidFill>
                <a:highlight>
                  <a:srgbClr val="FFFF00"/>
                </a:highlight>
              </a:rPr>
              <a:t>2022</a:t>
            </a:r>
            <a:endParaRPr sz="3000" b="1">
              <a:solidFill>
                <a:schemeClr val="accent5"/>
              </a:solidFill>
              <a:highlight>
                <a:srgbClr val="FFFF00"/>
              </a:highlight>
            </a:endParaRPr>
          </a:p>
        </p:txBody>
      </p:sp>
      <p:sp>
        <p:nvSpPr>
          <p:cNvPr id="124" name="Google Shape;124;p23"/>
          <p:cNvSpPr txBox="1"/>
          <p:nvPr/>
        </p:nvSpPr>
        <p:spPr>
          <a:xfrm>
            <a:off x="962475" y="2525550"/>
            <a:ext cx="7237800" cy="21549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4800" b="1">
                <a:highlight>
                  <a:schemeClr val="accent6"/>
                </a:highlight>
              </a:rPr>
              <a:t>See you tomorrow!</a:t>
            </a:r>
            <a:endParaRPr sz="4800" b="1">
              <a:highlight>
                <a:schemeClr val="accent6"/>
              </a:highlight>
            </a:endParaRPr>
          </a:p>
          <a:p>
            <a:pPr marL="0" lvl="0" indent="0" algn="l" rtl="0">
              <a:spcBef>
                <a:spcPts val="0"/>
              </a:spcBef>
              <a:spcAft>
                <a:spcPts val="0"/>
              </a:spcAft>
              <a:buNone/>
            </a:pPr>
            <a:r>
              <a:rPr lang="en" sz="2000" b="1">
                <a:solidFill>
                  <a:schemeClr val="dk1"/>
                </a:solidFill>
                <a:highlight>
                  <a:schemeClr val="accent6"/>
                </a:highlight>
              </a:rPr>
              <a:t>Content Services</a:t>
            </a:r>
            <a:endParaRPr sz="2000" b="1">
              <a:solidFill>
                <a:schemeClr val="dk1"/>
              </a:solidFill>
              <a:highlight>
                <a:schemeClr val="accent6"/>
              </a:highlight>
            </a:endParaRPr>
          </a:p>
          <a:p>
            <a:pPr marL="0" lvl="0" indent="0" algn="l" rtl="0">
              <a:spcBef>
                <a:spcPts val="0"/>
              </a:spcBef>
              <a:spcAft>
                <a:spcPts val="0"/>
              </a:spcAft>
              <a:buNone/>
            </a:pPr>
            <a:r>
              <a:rPr lang="en" sz="2000" b="1">
                <a:solidFill>
                  <a:schemeClr val="dk1"/>
                </a:solidFill>
                <a:highlight>
                  <a:schemeClr val="accent6"/>
                </a:highlight>
              </a:rPr>
              <a:t>Preservation Services</a:t>
            </a:r>
            <a:endParaRPr sz="2000" b="1">
              <a:solidFill>
                <a:schemeClr val="dk1"/>
              </a:solidFill>
              <a:highlight>
                <a:schemeClr val="accent6"/>
              </a:highlight>
            </a:endParaRPr>
          </a:p>
          <a:p>
            <a:pPr marL="0" lvl="0" indent="0" algn="l" rtl="0">
              <a:spcBef>
                <a:spcPts val="0"/>
              </a:spcBef>
              <a:spcAft>
                <a:spcPts val="0"/>
              </a:spcAft>
              <a:buNone/>
            </a:pPr>
            <a:r>
              <a:rPr lang="en" sz="2000" b="1">
                <a:solidFill>
                  <a:schemeClr val="dk1"/>
                </a:solidFill>
                <a:highlight>
                  <a:schemeClr val="accent6"/>
                </a:highlight>
              </a:rPr>
              <a:t>Data Services</a:t>
            </a:r>
            <a:endParaRPr sz="2000" b="1">
              <a:solidFill>
                <a:schemeClr val="dk1"/>
              </a:solidFill>
              <a:highlight>
                <a:schemeClr val="accent6"/>
              </a:highlight>
            </a:endParaRPr>
          </a:p>
          <a:p>
            <a:pPr marL="0" lvl="0" indent="0" algn="l" rtl="0">
              <a:spcBef>
                <a:spcPts val="0"/>
              </a:spcBef>
              <a:spcAft>
                <a:spcPts val="0"/>
              </a:spcAft>
              <a:buNone/>
            </a:pPr>
            <a:r>
              <a:rPr lang="en" sz="2000" b="1">
                <a:solidFill>
                  <a:schemeClr val="dk1"/>
                </a:solidFill>
                <a:highlight>
                  <a:schemeClr val="accent6"/>
                </a:highlight>
              </a:rPr>
              <a:t>And more!</a:t>
            </a:r>
            <a:endParaRPr sz="2000" b="1">
              <a:solidFill>
                <a:schemeClr val="dk1"/>
              </a:solidFill>
              <a:highlight>
                <a:schemeClr val="accent6"/>
              </a:highlight>
            </a:endParaRPr>
          </a:p>
        </p:txBody>
      </p:sp>
    </p:spTree>
  </p:cSld>
  <p:clrMapOvr>
    <a:masterClrMapping/>
  </p:clrMapOvr>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Custom 1">
      <a:dk1>
        <a:srgbClr val="002A5C"/>
      </a:dk1>
      <a:lt1>
        <a:srgbClr val="FFFFFF"/>
      </a:lt1>
      <a:dk2>
        <a:srgbClr val="303030"/>
      </a:dk2>
      <a:lt2>
        <a:srgbClr val="CECFCB"/>
      </a:lt2>
      <a:accent1>
        <a:srgbClr val="002A5C"/>
      </a:accent1>
      <a:accent2>
        <a:srgbClr val="7BA4D9"/>
      </a:accent2>
      <a:accent3>
        <a:srgbClr val="FFFFFF"/>
      </a:accent3>
      <a:accent4>
        <a:srgbClr val="EACACD"/>
      </a:accent4>
      <a:accent5>
        <a:srgbClr val="DAE5CD"/>
      </a:accent5>
      <a:accent6>
        <a:srgbClr val="002A5C"/>
      </a:accent6>
      <a:hlink>
        <a:srgbClr val="E31837"/>
      </a:hlink>
      <a:folHlink>
        <a:srgbClr val="4C3327"/>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Depth">
  <a:themeElements>
    <a:clrScheme name="Depth">
      <a:dk1>
        <a:sysClr val="windowText" lastClr="000000"/>
      </a:dk1>
      <a:lt1>
        <a:sysClr val="window" lastClr="FFFFFF"/>
      </a:lt1>
      <a:dk2>
        <a:srgbClr val="455F51"/>
      </a:dk2>
      <a:lt2>
        <a:srgbClr val="94D7E4"/>
      </a:lt2>
      <a:accent1>
        <a:srgbClr val="41AEBD"/>
      </a:accent1>
      <a:accent2>
        <a:srgbClr val="97E9D5"/>
      </a:accent2>
      <a:accent3>
        <a:srgbClr val="A2CF49"/>
      </a:accent3>
      <a:accent4>
        <a:srgbClr val="608F3D"/>
      </a:accent4>
      <a:accent5>
        <a:srgbClr val="F4DE3A"/>
      </a:accent5>
      <a:accent6>
        <a:srgbClr val="FCB11C"/>
      </a:accent6>
      <a:hlink>
        <a:srgbClr val="FBCA98"/>
      </a:hlink>
      <a:folHlink>
        <a:srgbClr val="D3B86D"/>
      </a:folHlink>
    </a:clrScheme>
    <a:fontScheme name="Depth">
      <a:majorFont>
        <a:latin typeface="Corbel" panose="020B0503020204020204"/>
        <a:ea typeface=""/>
        <a:cs typeface=""/>
        <a:font script="Jpan" typeface="メイリオ"/>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panose="020B0503020204020204"/>
        <a:ea typeface=""/>
        <a:cs typeface=""/>
        <a:font script="Jpan" typeface="メイリオ"/>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Depth">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Depth" id="{7BEAFC2A-325C-49C4-AC08-2B765DA903F9}" vid="{1735E755-43E6-43AA-ABA2-C989ECC79AF5}"/>
    </a:ext>
  </a:extLst>
</a:theme>
</file>

<file path=ppt/theme/theme4.xml><?xml version="1.0" encoding="utf-8"?>
<a:theme xmlns:a="http://schemas.openxmlformats.org/drawingml/2006/main" name="Geometric">
  <a:themeElements>
    <a:clrScheme name="Geometric">
      <a:dk1>
        <a:srgbClr val="2A3990"/>
      </a:dk1>
      <a:lt1>
        <a:srgbClr val="FFFFFF"/>
      </a:lt1>
      <a:dk2>
        <a:srgbClr val="434343"/>
      </a:dk2>
      <a:lt2>
        <a:srgbClr val="999999"/>
      </a:lt2>
      <a:accent1>
        <a:srgbClr val="212D74"/>
      </a:accent1>
      <a:accent2>
        <a:srgbClr val="3949AB"/>
      </a:accent2>
      <a:accent3>
        <a:srgbClr val="9C254D"/>
      </a:accent3>
      <a:accent4>
        <a:srgbClr val="D23369"/>
      </a:accent4>
      <a:accent5>
        <a:srgbClr val="F06292"/>
      </a:accent5>
      <a:accent6>
        <a:srgbClr val="7890CD"/>
      </a:accent6>
      <a:hlink>
        <a:srgbClr val="F06292"/>
      </a:hlink>
      <a:folHlink>
        <a:srgbClr val="F0629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Quince template">
  <a:themeElements>
    <a:clrScheme name="Custom 347">
      <a:dk1>
        <a:srgbClr val="28324A"/>
      </a:dk1>
      <a:lt1>
        <a:srgbClr val="FFFFFF"/>
      </a:lt1>
      <a:dk2>
        <a:srgbClr val="707685"/>
      </a:dk2>
      <a:lt2>
        <a:srgbClr val="E5E5E5"/>
      </a:lt2>
      <a:accent1>
        <a:srgbClr val="00CEF6"/>
      </a:accent1>
      <a:accent2>
        <a:srgbClr val="3C78D8"/>
      </a:accent2>
      <a:accent3>
        <a:srgbClr val="00A7C8"/>
      </a:accent3>
      <a:accent4>
        <a:srgbClr val="8EC400"/>
      </a:accent4>
      <a:accent5>
        <a:srgbClr val="AFF000"/>
      </a:accent5>
      <a:accent6>
        <a:srgbClr val="7F7F7F"/>
      </a:accent6>
      <a:hlink>
        <a:srgbClr val="28324A"/>
      </a:hlink>
      <a:folHlink>
        <a:srgbClr val="6611C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FunkyShapesVTI">
  <a:themeElements>
    <a:clrScheme name="AnalogousFromDarkSeedLeftStep">
      <a:dk1>
        <a:srgbClr val="000000"/>
      </a:dk1>
      <a:lt1>
        <a:srgbClr val="FFFFFF"/>
      </a:lt1>
      <a:dk2>
        <a:srgbClr val="181734"/>
      </a:dk2>
      <a:lt2>
        <a:srgbClr val="F0F3F2"/>
      </a:lt2>
      <a:accent1>
        <a:srgbClr val="C34D6F"/>
      </a:accent1>
      <a:accent2>
        <a:srgbClr val="B13B8E"/>
      </a:accent2>
      <a:accent3>
        <a:srgbClr val="B54DC3"/>
      </a:accent3>
      <a:accent4>
        <a:srgbClr val="723BB1"/>
      </a:accent4>
      <a:accent5>
        <a:srgbClr val="524DC3"/>
      </a:accent5>
      <a:accent6>
        <a:srgbClr val="3B67B1"/>
      </a:accent6>
      <a:hlink>
        <a:srgbClr val="6B53C5"/>
      </a:hlink>
      <a:folHlink>
        <a:srgbClr val="7F7F7F"/>
      </a:folHlink>
    </a:clrScheme>
    <a:fontScheme name="Source Sans Pro">
      <a:majorFont>
        <a:latin typeface="Avenir Next LT Pro"/>
        <a:ea typeface=""/>
        <a:cs typeface=""/>
      </a:majorFont>
      <a:minorFont>
        <a:latin typeface="Avenir Next LT Pr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FunkyShapesVTI" id="{A7F40C41-3FB2-45B0-B0D6-DFB7FDD9B7AD}" vid="{C49381A0-09CD-46EE-B141-E2CDD87ABFE3}"/>
    </a:ext>
  </a:extLst>
</a:theme>
</file>

<file path=ppt/theme/theme7.xml><?xml version="1.0" encoding="utf-8"?>
<a:theme xmlns:a="http://schemas.openxmlformats.org/drawingml/2006/main" name="1_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8.xml><?xml version="1.0" encoding="utf-8"?>
<a:theme xmlns:a="http://schemas.openxmlformats.org/drawingml/2006/main" name="1_Office Theme">
  <a:themeElements>
    <a:clrScheme name="Office Them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9.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42</TotalTime>
  <Words>4827</Words>
  <Application>Microsoft Office PowerPoint</Application>
  <PresentationFormat>On-screen Show (16:9)</PresentationFormat>
  <Paragraphs>544</Paragraphs>
  <Slides>95</Slides>
  <Notes>83</Notes>
  <HiddenSlides>0</HiddenSlides>
  <MMClips>2</MMClips>
  <ScaleCrop>false</ScaleCrop>
  <HeadingPairs>
    <vt:vector size="6" baseType="variant">
      <vt:variant>
        <vt:lpstr>Fonts Used</vt:lpstr>
      </vt:variant>
      <vt:variant>
        <vt:i4>9</vt:i4>
      </vt:variant>
      <vt:variant>
        <vt:lpstr>Theme</vt:lpstr>
      </vt:variant>
      <vt:variant>
        <vt:i4>8</vt:i4>
      </vt:variant>
      <vt:variant>
        <vt:lpstr>Slide Titles</vt:lpstr>
      </vt:variant>
      <vt:variant>
        <vt:i4>95</vt:i4>
      </vt:variant>
    </vt:vector>
  </HeadingPairs>
  <TitlesOfParts>
    <vt:vector size="112" baseType="lpstr">
      <vt:lpstr>Arial</vt:lpstr>
      <vt:lpstr>Avenir Next LT Pro</vt:lpstr>
      <vt:lpstr>Calibri</vt:lpstr>
      <vt:lpstr>Century Gothic</vt:lpstr>
      <vt:lpstr>Corbel</vt:lpstr>
      <vt:lpstr>Impact</vt:lpstr>
      <vt:lpstr>Oswald</vt:lpstr>
      <vt:lpstr>Roboto</vt:lpstr>
      <vt:lpstr>Source Sans Pro</vt:lpstr>
      <vt:lpstr>Simple Light</vt:lpstr>
      <vt:lpstr>Office Theme</vt:lpstr>
      <vt:lpstr>Depth</vt:lpstr>
      <vt:lpstr>Geometric</vt:lpstr>
      <vt:lpstr>Quince template</vt:lpstr>
      <vt:lpstr>FunkyShapesVTI</vt:lpstr>
      <vt:lpstr>1_Simple Light</vt:lpstr>
      <vt:lpstr>1_Office Theme</vt:lpstr>
      <vt:lpstr>PowerPoint Presentation</vt:lpstr>
      <vt:lpstr>Housekeeping</vt:lpstr>
      <vt:lpstr>Land Acknowledgement</vt:lpstr>
      <vt:lpstr>Agenda: Thursday</vt:lpstr>
      <vt:lpstr>PowerPoint Presentation</vt:lpstr>
      <vt:lpstr>PowerPoint Presentation</vt:lpstr>
      <vt:lpstr>PowerPoint Presentation</vt:lpstr>
      <vt:lpstr>PowerPoint Presentation</vt:lpstr>
      <vt:lpstr>OCUL website,  2000</vt:lpstr>
      <vt:lpstr>OCUL  website,  2006</vt:lpstr>
      <vt:lpstr>Scholars Portal  homepage  2005</vt:lpstr>
      <vt:lpstr>PowerPoint Presentation</vt:lpstr>
      <vt:lpstr>SpotDocs landing page, 2007</vt:lpstr>
      <vt:lpstr>Scholars Portal  homepage, 2013</vt:lpstr>
      <vt:lpstr>Scholars Portal  homepage, 2014</vt:lpstr>
      <vt:lpstr>RACER project page,  2002</vt:lpstr>
      <vt:lpstr>RACER advanced search, 2003</vt:lpstr>
      <vt:lpstr>RACER patron interface, 2007</vt:lpstr>
      <vt:lpstr>Scholars Portal Search 2007</vt:lpstr>
      <vt:lpstr>Scholars Portal Day 2011</vt:lpstr>
      <vt:lpstr>Scholars Portal Day 2012</vt:lpstr>
      <vt:lpstr>Scholars Portal Day 2013</vt:lpstr>
      <vt:lpstr>Scholars Portal Day 2014</vt:lpstr>
      <vt:lpstr>Scholars Portal Day 2015</vt:lpstr>
      <vt:lpstr>SP Journals, 2013</vt:lpstr>
      <vt:lpstr>SP Journals,  2017</vt:lpstr>
      <vt:lpstr>SP Books, 2010</vt:lpstr>
      <vt:lpstr>SP Books, 2017</vt:lpstr>
      <vt:lpstr>PowerPoint Presentation</vt:lpstr>
      <vt:lpstr>PowerPoint Presentation</vt:lpstr>
      <vt:lpstr>Scholars Portal Day 2022 -  Harnessing Alma work orders to support the Accessible Content E-Portal (ACE)</vt:lpstr>
      <vt:lpstr>ACE and UTL</vt:lpstr>
      <vt:lpstr>ACE and UTL during the pandemic</vt:lpstr>
      <vt:lpstr>UTL and Alma</vt:lpstr>
      <vt:lpstr>Lessons</vt:lpstr>
      <vt:lpstr>Scholars Portal Journal Hosting:</vt:lpstr>
      <vt:lpstr>Introduction</vt:lpstr>
      <vt:lpstr>Intro to Open Access</vt:lpstr>
      <vt:lpstr>Carleton and OA</vt:lpstr>
      <vt:lpstr>Number of Journals Added by DOAJ, 2000-2021 </vt:lpstr>
      <vt:lpstr>What is Open Journal Systems (OJS)?</vt:lpstr>
      <vt:lpstr>When did Carleton adopt OJS?</vt:lpstr>
      <vt:lpstr>Why did Scholars Portal take over OJS hosting?</vt:lpstr>
      <vt:lpstr>Why did Scholars Portal take over OJS hosting?</vt:lpstr>
      <vt:lpstr>How was this arranged?</vt:lpstr>
      <vt:lpstr> What is the result? </vt:lpstr>
      <vt:lpstr> What is the result? </vt:lpstr>
      <vt:lpstr>From Zero to Hero:</vt:lpstr>
      <vt:lpstr>Background information about Carleton University </vt:lpstr>
      <vt:lpstr>MacOdrum Library</vt:lpstr>
      <vt:lpstr>Research Support Services</vt:lpstr>
      <vt:lpstr>PowerPoint Presentation</vt:lpstr>
      <vt:lpstr>Off to a slow start</vt:lpstr>
      <vt:lpstr>Promotion : bookmark</vt:lpstr>
      <vt:lpstr>Promotion: library website</vt:lpstr>
      <vt:lpstr>Library website </vt:lpstr>
      <vt:lpstr>Promotion: social media  </vt:lpstr>
      <vt:lpstr>Promotion: Social media</vt:lpstr>
      <vt:lpstr>Promotion: videos</vt:lpstr>
      <vt:lpstr>Use of mobile devices</vt:lpstr>
      <vt:lpstr>Text Usage in 2020 (I don’t like this title)</vt:lpstr>
      <vt:lpstr>2021</vt:lpstr>
      <vt:lpstr>Off to a good start in 2022</vt:lpstr>
      <vt:lpstr>Thank you</vt:lpstr>
      <vt:lpstr>Completing a Quality Assurance Assessment of the Ask a Librarian Reference Service</vt:lpstr>
      <vt:lpstr>VIRTUAL REFERENCE QUALITY ASSURANCE ASSESSMENT</vt:lpstr>
      <vt:lpstr>PROJECT GOALS</vt:lpstr>
      <vt:lpstr>TIMELINE</vt:lpstr>
      <vt:lpstr>DEVELOPING THE CODEBOOK</vt:lpstr>
      <vt:lpstr>REVIEWING THE TRANSCRIPTS</vt:lpstr>
      <vt:lpstr>THE TRANSCRIPT REVIEW FORM</vt:lpstr>
      <vt:lpstr>TRANSCRIPT REVIEW RESULTS</vt:lpstr>
      <vt:lpstr>CONCLUSION</vt:lpstr>
      <vt:lpstr>CUrrents of Change</vt:lpstr>
      <vt:lpstr>No one cared about copyright. </vt:lpstr>
      <vt:lpstr>How do our current realities stack up against the visions, or the fears, of the past?   What new and unexpected challenges or triumphs have arisen in our present?   How can we prepare ourselves for the future when the pace of change is too rapid for us to predict what the landscape will look like in another twenty years? </vt:lpstr>
      <vt:lpstr> New and Unexpected Challenges:   York U vs Access Copyright</vt:lpstr>
      <vt:lpstr> New and Unexpected Challenges:   Amendments to the (Copyright) Act in The Budget Implementation Act </vt:lpstr>
      <vt:lpstr>Preparing for the future; the role of the librarian in Canada’s copyright system</vt:lpstr>
      <vt:lpstr>Preparing for the future. </vt:lpstr>
      <vt:lpstr>Controlled Digital Lending</vt:lpstr>
      <vt:lpstr>Currents of Change  </vt:lpstr>
      <vt:lpstr>COPYRIGHT ROADMAP 2.0:</vt:lpstr>
      <vt:lpstr>COPYRIGHT ROADMAP IN rise 360</vt:lpstr>
      <vt:lpstr>PowerPoint Presentation</vt:lpstr>
      <vt:lpstr>PowerPoint Presentation</vt:lpstr>
      <vt:lpstr>Dépôts de contenu</vt:lpstr>
      <vt:lpstr>PowerPoint Presentation</vt:lpstr>
      <vt:lpstr>Documentation et communications</vt:lpstr>
      <vt:lpstr>Projets à l'échelle nationale </vt:lpstr>
      <vt:lpstr>L’infonuagique : OLRC 2.0</vt:lpstr>
      <vt:lpstr>Publications  gouvernementales</vt:lpstr>
      <vt:lpstr>ODESI et GeoPortal</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Sabina Pagotto</dc:creator>
  <cp:lastModifiedBy>Sabina Pagotto</cp:lastModifiedBy>
  <cp:revision>3</cp:revision>
  <dcterms:modified xsi:type="dcterms:W3CDTF">2022-05-11T13:57:05Z</dcterms:modified>
</cp:coreProperties>
</file>