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B0F76D-C256-44A5-A051-9E8B5B26790F}" v="7" dt="2022-05-11T14:26:36.2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157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383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284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857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03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389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829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0761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050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7957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8520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51285D3-DFC9-4749-9734-1E8BBEB7B7C3}" type="datetimeFigureOut">
              <a:rPr lang="en-CA" smtClean="0"/>
              <a:t>11/05/2022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4CE5B6A-A9BC-4083-8FDC-9E1A9F21D1E4}" type="slidenum">
              <a:rPr lang="en-CA" smtClean="0"/>
              <a:t>‹#›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55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cinnerd@wlu.ca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innerd@wlu.ca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D8AA5-8233-4DC8-AFF3-CC5BD10254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i="0" dirty="0">
                <a:solidFill>
                  <a:srgbClr val="003366"/>
                </a:solidFill>
                <a:effectLst/>
                <a:latin typeface="-apple-system"/>
              </a:rPr>
              <a:t>Videos OCUL-</a:t>
            </a:r>
            <a:r>
              <a:rPr lang="en-CA" b="1" i="0" dirty="0" err="1">
                <a:solidFill>
                  <a:srgbClr val="003366"/>
                </a:solidFill>
                <a:effectLst/>
                <a:latin typeface="-apple-system"/>
              </a:rPr>
              <a:t>ly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54864E-8CD5-408F-9709-AC4D7F40C5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CA" dirty="0"/>
              <a:t>Scholars Portal Day 2022</a:t>
            </a:r>
          </a:p>
          <a:p>
            <a:r>
              <a:rPr lang="en-CA" dirty="0"/>
              <a:t>Charlotte Innerd, Wilfrid Laurier University, </a:t>
            </a:r>
            <a:r>
              <a:rPr lang="en-CA" dirty="0">
                <a:hlinkClick r:id="rId2"/>
              </a:rPr>
              <a:t>cinnerd@wlu.ca</a:t>
            </a:r>
            <a:r>
              <a:rPr lang="en-CA" dirty="0"/>
              <a:t> </a:t>
            </a:r>
          </a:p>
          <a:p>
            <a:r>
              <a:rPr lang="en-CA" dirty="0"/>
              <a:t>OCUL Video Community Chair</a:t>
            </a:r>
          </a:p>
          <a:p>
            <a:r>
              <a:rPr lang="en-CA" dirty="0"/>
              <a:t>2022-05-13</a:t>
            </a:r>
          </a:p>
        </p:txBody>
      </p:sp>
    </p:spTree>
    <p:extLst>
      <p:ext uri="{BB962C8B-B14F-4D97-AF65-F5344CB8AC3E}">
        <p14:creationId xmlns:p14="http://schemas.microsoft.com/office/powerpoint/2010/main" val="12717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6843-E809-40D6-9295-82702A8D0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OCUL Video Community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EE5C1-2815-4A02-9935-4356A9A49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Interfilm was formed in the 1960s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OCUL Video Community was formed in 2015/16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Ongoing need and interest in a community of practice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We meet regularly, work on small projects, share information, and support each other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Always looking for ways to think OCUL-</a:t>
            </a:r>
            <a:r>
              <a:rPr lang="en-CA" dirty="0" err="1"/>
              <a:t>ly</a:t>
            </a:r>
            <a:endParaRPr lang="en-CA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Remembering Faye and others</a:t>
            </a:r>
          </a:p>
        </p:txBody>
      </p:sp>
    </p:spTree>
    <p:extLst>
      <p:ext uri="{BB962C8B-B14F-4D97-AF65-F5344CB8AC3E}">
        <p14:creationId xmlns:p14="http://schemas.microsoft.com/office/powerpoint/2010/main" val="29369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E5405-D6C5-4345-AE62-E061B92E9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Fun Facts about video librarianship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85D7-E395-4903-BE99-ED8CB8E3C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Libraries are not the primary market by a long shot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Vendors – big to little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Very little is available for perpetual purchase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Faculty demand and show dates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Licensing and international students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Copyright Act &amp; AODA</a:t>
            </a:r>
          </a:p>
        </p:txBody>
      </p:sp>
    </p:spTree>
    <p:extLst>
      <p:ext uri="{BB962C8B-B14F-4D97-AF65-F5344CB8AC3E}">
        <p14:creationId xmlns:p14="http://schemas.microsoft.com/office/powerpoint/2010/main" val="3384361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98521-A093-44FC-A734-274479C60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Thinking OCUL-</a:t>
            </a:r>
            <a:r>
              <a:rPr lang="en-CA" dirty="0" err="1"/>
              <a:t>ly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7C4BB-F675-4A56-8AB8-A97B476CB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Lending &amp; Interlibrary Loans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Show dates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Acquisitions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Streaming/DVD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Vendor information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Metadata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Accessibility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Licensing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Licensing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Sharing captions and described video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CA" dirty="0"/>
              <a:t>Model license</a:t>
            </a:r>
          </a:p>
        </p:txBody>
      </p:sp>
    </p:spTree>
    <p:extLst>
      <p:ext uri="{BB962C8B-B14F-4D97-AF65-F5344CB8AC3E}">
        <p14:creationId xmlns:p14="http://schemas.microsoft.com/office/powerpoint/2010/main" val="1193963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3C1F8-46B0-4899-B982-6CB7822AB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5AB6CE-617A-43B7-A39A-4AB582A68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Advocacy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Preservation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Film Studies Association of Canada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CA" dirty="0"/>
              <a:t>Canadian Library Video list</a:t>
            </a:r>
          </a:p>
        </p:txBody>
      </p:sp>
    </p:spTree>
    <p:extLst>
      <p:ext uri="{BB962C8B-B14F-4D97-AF65-F5344CB8AC3E}">
        <p14:creationId xmlns:p14="http://schemas.microsoft.com/office/powerpoint/2010/main" val="330864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F8978D-FF0F-4D44-92DA-8E0E4FBF5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7600" dirty="0"/>
              <a:t>Questions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6AE90E-08E4-458D-8AC5-815E0B690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Charlotte Innerd</a:t>
            </a:r>
          </a:p>
          <a:p>
            <a:r>
              <a:rPr lang="en-CA" dirty="0">
                <a:hlinkClick r:id="rId2"/>
              </a:rPr>
              <a:t>cinnerd@wlu.ca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668506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2996</TotalTime>
  <Words>160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-apple-system</vt:lpstr>
      <vt:lpstr>Calibri</vt:lpstr>
      <vt:lpstr>Calibri Light</vt:lpstr>
      <vt:lpstr>Wingdings</vt:lpstr>
      <vt:lpstr>Retrospect</vt:lpstr>
      <vt:lpstr>Videos OCUL-ly</vt:lpstr>
      <vt:lpstr>OCUL Video Community</vt:lpstr>
      <vt:lpstr>Fun Facts about video librarianship</vt:lpstr>
      <vt:lpstr>Thinking OCUL-ly</vt:lpstr>
      <vt:lpstr>Other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Videos OCUL-ly</dc:title>
  <dc:creator>Charlotte Innerd</dc:creator>
  <cp:lastModifiedBy>Sabina Pagotto</cp:lastModifiedBy>
  <cp:revision>2</cp:revision>
  <dcterms:created xsi:type="dcterms:W3CDTF">2022-05-04T14:49:13Z</dcterms:created>
  <dcterms:modified xsi:type="dcterms:W3CDTF">2022-05-11T20:11:27Z</dcterms:modified>
</cp:coreProperties>
</file>