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omments/modernComment_10A_1F27CFE8.xml" ContentType="application/vnd.ms-powerpoint.comments+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03_7AA264A0.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4" r:id="rId1"/>
  </p:sldMasterIdLst>
  <p:notesMasterIdLst>
    <p:notesMasterId r:id="rId13"/>
  </p:notesMasterIdLst>
  <p:sldIdLst>
    <p:sldId id="256" r:id="rId2"/>
    <p:sldId id="260" r:id="rId3"/>
    <p:sldId id="257" r:id="rId4"/>
    <p:sldId id="266" r:id="rId5"/>
    <p:sldId id="267" r:id="rId6"/>
    <p:sldId id="261" r:id="rId7"/>
    <p:sldId id="262" r:id="rId8"/>
    <p:sldId id="270" r:id="rId9"/>
    <p:sldId id="263" r:id="rId10"/>
    <p:sldId id="259" r:id="rId11"/>
    <p:sldId id="264" r:id="rId12"/>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322FE35-DE87-61B3-5012-40BFA898E420}" name="Hujma Chowdhury" initials="HC" userId="S::h.chowdhury@utoronto.ca::bf11e436-e07e-41e6-9625-377db92ae73d"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FBF581-D771-3BC3-190E-BF78AF19C356}" v="3" dt="2022-05-06T13:17:56.861"/>
    <p1510:client id="{47C90A31-BC14-4841-B0C7-15FA398EA69F}" v="36" dt="2022-05-05T18:55:56.422"/>
    <p1510:client id="{4D81B998-AF46-563B-3631-E14C033C7632}" v="300" dt="2022-05-06T18:53:49.567"/>
    <p1510:client id="{5A2CD6BC-5BF3-93C8-AC99-80E6848D213A}" v="62" dt="2022-05-06T15:51:57.102"/>
    <p1510:client id="{7FB374F9-92AD-3945-B61C-8EA32EC9F840}" v="18" dt="2022-05-06T16:07:49.176"/>
    <p1510:client id="{81EAB416-2BC3-A883-F454-42E6F287BB9A}" v="657" dt="2022-05-05T20:37:07.251"/>
    <p1510:client id="{9640E8DB-4BA6-3798-46D7-05FE2EFEB31E}" v="102" dt="2022-05-09T16:33:16.229"/>
    <p1510:client id="{A70A16AD-1DE8-242B-8D5A-BAC920B66D10}" v="19" dt="2022-05-05T21:00:35.327"/>
    <p1510:client id="{A8B3DC89-700F-82F6-0A1E-6EF308FA77B6}" v="163" dt="2022-05-10T20:10:19.162"/>
    <p1510:client id="{B2F2AA26-FB71-28C7-B053-C792A8780556}" v="38" dt="2022-05-06T16:02:28.517"/>
    <p1510:client id="{CD072EE4-781B-49E6-9B72-30BBB101C0A3}" v="47" dt="2022-05-09T18:55:40.6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omments/modernComment_103_7AA264A0.xml><?xml version="1.0" encoding="utf-8"?>
<p188:cmLst xmlns:a="http://schemas.openxmlformats.org/drawingml/2006/main" xmlns:r="http://schemas.openxmlformats.org/officeDocument/2006/relationships" xmlns:p188="http://schemas.microsoft.com/office/powerpoint/2018/8/main">
  <p188:cm id="{6469AEA9-D9E9-4A14-A485-38404F158A64}" authorId="{D322FE35-DE87-61B3-5012-40BFA898E420}" status="resolved" created="2022-05-05T20:39:33.350" complete="100000">
    <pc:sldMkLst xmlns:pc="http://schemas.microsoft.com/office/powerpoint/2013/main/command">
      <pc:docMk/>
      <pc:sldMk cId="2057462944" sldId="259"/>
    </pc:sldMkLst>
    <p188:txBody>
      <a:bodyPr/>
      <a:lstStyle/>
      <a:p>
        <a:r>
          <a:rPr lang="en-GB"/>
          <a:t>wondering if it would be possible to create a virtual tour (pre recorded?) as you talk through it and it plays in the back</a:t>
        </a:r>
      </a:p>
    </p188:txBody>
  </p188:cm>
</p188:cmLst>
</file>

<file path=ppt/comments/modernComment_10A_1F27CFE8.xml><?xml version="1.0" encoding="utf-8"?>
<p188:cmLst xmlns:a="http://schemas.openxmlformats.org/drawingml/2006/main" xmlns:r="http://schemas.openxmlformats.org/officeDocument/2006/relationships" xmlns:p188="http://schemas.microsoft.com/office/powerpoint/2018/8/main">
  <p188:cm id="{DC63FF21-F6A4-4D19-85A7-FEC7F0235EAC}" authorId="{D322FE35-DE87-61B3-5012-40BFA898E420}" status="resolved" created="2022-05-09T16:26:16.664" complete="100000">
    <ac:txMkLst xmlns:ac="http://schemas.microsoft.com/office/drawing/2013/main/command">
      <pc:docMk xmlns:pc="http://schemas.microsoft.com/office/powerpoint/2013/main/command"/>
      <pc:sldMk xmlns:pc="http://schemas.microsoft.com/office/powerpoint/2013/main/command" cId="522702824" sldId="266"/>
      <ac:spMk id="46" creationId="{877C451F-FF24-D748-1667-0709E415CCA7}"/>
      <ac:txMk cp="453" len="43">
        <ac:context len="642" hash="1863300924"/>
      </ac:txMk>
    </ac:txMkLst>
    <p188:pos x="2123722" y="3012722"/>
    <p188:txBody>
      <a:bodyPr/>
      <a:lstStyle/>
      <a:p>
        <a:r>
          <a:rPr lang="en-GB"/>
          <a:t>briefly explain what FD is </a:t>
        </a:r>
      </a:p>
    </p188:txBody>
  </p188:cm>
</p188:cmLst>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ata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AD7945-3383-4249-9C77-3AC50A49530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3782971-2E3B-4A78-B1F7-0B425BDE9F10}">
      <dgm:prSet/>
      <dgm:spPr/>
      <dgm:t>
        <a:bodyPr/>
        <a:lstStyle/>
        <a:p>
          <a:r>
            <a:rPr lang="en-GB"/>
            <a:t>New copyright challenges following the pandemic </a:t>
          </a:r>
          <a:endParaRPr lang="en-US"/>
        </a:p>
      </dgm:t>
    </dgm:pt>
    <dgm:pt modelId="{E35ECC50-9579-4E40-ADA7-69385DB92239}" type="parTrans" cxnId="{391BD229-5807-4B47-8227-03D2BDE0B1B7}">
      <dgm:prSet/>
      <dgm:spPr/>
      <dgm:t>
        <a:bodyPr/>
        <a:lstStyle/>
        <a:p>
          <a:endParaRPr lang="en-US"/>
        </a:p>
      </dgm:t>
    </dgm:pt>
    <dgm:pt modelId="{C5CB45B3-61F0-4A29-9A2C-0D987712E143}" type="sibTrans" cxnId="{391BD229-5807-4B47-8227-03D2BDE0B1B7}">
      <dgm:prSet/>
      <dgm:spPr/>
      <dgm:t>
        <a:bodyPr/>
        <a:lstStyle/>
        <a:p>
          <a:endParaRPr lang="en-US"/>
        </a:p>
      </dgm:t>
    </dgm:pt>
    <dgm:pt modelId="{DC81A7DF-EFF9-464E-B15B-1754EB9FD39E}">
      <dgm:prSet/>
      <dgm:spPr/>
      <dgm:t>
        <a:bodyPr/>
        <a:lstStyle/>
        <a:p>
          <a:r>
            <a:rPr lang="en-GB"/>
            <a:t>Immense pressure to make items accessible digitally as soon as possible</a:t>
          </a:r>
          <a:endParaRPr lang="en-US"/>
        </a:p>
      </dgm:t>
    </dgm:pt>
    <dgm:pt modelId="{CF4C11AD-6B27-450C-86C7-150BF8BB82EB}" type="parTrans" cxnId="{AF6016C2-B9C2-48DF-94F1-FF6F560192AD}">
      <dgm:prSet/>
      <dgm:spPr/>
      <dgm:t>
        <a:bodyPr/>
        <a:lstStyle/>
        <a:p>
          <a:endParaRPr lang="en-US"/>
        </a:p>
      </dgm:t>
    </dgm:pt>
    <dgm:pt modelId="{A5DE4B39-989B-4B9E-AC55-E0F6DEA68FEB}" type="sibTrans" cxnId="{AF6016C2-B9C2-48DF-94F1-FF6F560192AD}">
      <dgm:prSet/>
      <dgm:spPr/>
      <dgm:t>
        <a:bodyPr/>
        <a:lstStyle/>
        <a:p>
          <a:endParaRPr lang="en-US"/>
        </a:p>
      </dgm:t>
    </dgm:pt>
    <dgm:pt modelId="{05896FD4-0C33-4934-81D7-E1E51A8FE0D0}">
      <dgm:prSet/>
      <dgm:spPr/>
      <dgm:t>
        <a:bodyPr/>
        <a:lstStyle/>
        <a:p>
          <a:r>
            <a:rPr lang="en-GB"/>
            <a:t>Roadblocks such as DRMs, not everything is available to purchase, especially textbooks  </a:t>
          </a:r>
          <a:endParaRPr lang="en-US"/>
        </a:p>
      </dgm:t>
    </dgm:pt>
    <dgm:pt modelId="{FF81D121-B29D-4311-AD16-C7891A64B80B}" type="parTrans" cxnId="{71420427-E19D-42A6-8C08-6E2A1E1EC412}">
      <dgm:prSet/>
      <dgm:spPr/>
      <dgm:t>
        <a:bodyPr/>
        <a:lstStyle/>
        <a:p>
          <a:endParaRPr lang="en-US"/>
        </a:p>
      </dgm:t>
    </dgm:pt>
    <dgm:pt modelId="{E45A69D6-5444-4CEC-9D2C-1AA9152AEBAF}" type="sibTrans" cxnId="{71420427-E19D-42A6-8C08-6E2A1E1EC412}">
      <dgm:prSet/>
      <dgm:spPr/>
      <dgm:t>
        <a:bodyPr/>
        <a:lstStyle/>
        <a:p>
          <a:endParaRPr lang="en-US"/>
        </a:p>
      </dgm:t>
    </dgm:pt>
    <dgm:pt modelId="{26E0F970-0369-40E3-BBD9-4E52E6C7F373}">
      <dgm:prSet/>
      <dgm:spPr/>
      <dgm:t>
        <a:bodyPr/>
        <a:lstStyle/>
        <a:p>
          <a:r>
            <a:rPr lang="en-GB"/>
            <a:t>Books locked away in libraries </a:t>
          </a:r>
          <a:endParaRPr lang="en-US"/>
        </a:p>
      </dgm:t>
    </dgm:pt>
    <dgm:pt modelId="{D7D58D04-0ADC-4961-96BD-4521448E8590}" type="parTrans" cxnId="{30057740-4DE7-47C7-A299-A7CD09A7A630}">
      <dgm:prSet/>
      <dgm:spPr/>
      <dgm:t>
        <a:bodyPr/>
        <a:lstStyle/>
        <a:p>
          <a:endParaRPr lang="en-US"/>
        </a:p>
      </dgm:t>
    </dgm:pt>
    <dgm:pt modelId="{320D8931-EB0C-449A-B20E-7B20515B01B2}" type="sibTrans" cxnId="{30057740-4DE7-47C7-A299-A7CD09A7A630}">
      <dgm:prSet/>
      <dgm:spPr/>
      <dgm:t>
        <a:bodyPr/>
        <a:lstStyle/>
        <a:p>
          <a:endParaRPr lang="en-US"/>
        </a:p>
      </dgm:t>
    </dgm:pt>
    <dgm:pt modelId="{C116854F-A79B-4A82-92F2-C3535D6DE596}">
      <dgm:prSet/>
      <dgm:spPr/>
      <dgm:t>
        <a:bodyPr/>
        <a:lstStyle/>
        <a:p>
          <a:r>
            <a:rPr lang="en-GB"/>
            <a:t>Copyright anxiety/copyright chill </a:t>
          </a:r>
          <a:endParaRPr lang="en-US"/>
        </a:p>
      </dgm:t>
    </dgm:pt>
    <dgm:pt modelId="{4E47134B-3035-4689-9D5E-C61322A31E3E}" type="parTrans" cxnId="{02931A57-A350-4BD4-84CB-86BAA76D7551}">
      <dgm:prSet/>
      <dgm:spPr/>
      <dgm:t>
        <a:bodyPr/>
        <a:lstStyle/>
        <a:p>
          <a:endParaRPr lang="en-US"/>
        </a:p>
      </dgm:t>
    </dgm:pt>
    <dgm:pt modelId="{FBBABA47-3E43-4037-82B4-9F4A193777AB}" type="sibTrans" cxnId="{02931A57-A350-4BD4-84CB-86BAA76D7551}">
      <dgm:prSet/>
      <dgm:spPr/>
      <dgm:t>
        <a:bodyPr/>
        <a:lstStyle/>
        <a:p>
          <a:endParaRPr lang="en-US"/>
        </a:p>
      </dgm:t>
    </dgm:pt>
    <dgm:pt modelId="{0EE7E16C-7602-4FCF-A178-10AE17315C99}" type="pres">
      <dgm:prSet presAssocID="{12AD7945-3383-4249-9C77-3AC50A49530E}" presName="root" presStyleCnt="0">
        <dgm:presLayoutVars>
          <dgm:dir/>
          <dgm:resizeHandles val="exact"/>
        </dgm:presLayoutVars>
      </dgm:prSet>
      <dgm:spPr/>
    </dgm:pt>
    <dgm:pt modelId="{AFA23FC7-6135-4CB1-BC8E-9A9A923802F9}" type="pres">
      <dgm:prSet presAssocID="{63782971-2E3B-4A78-B1F7-0B425BDE9F10}" presName="compNode" presStyleCnt="0"/>
      <dgm:spPr/>
    </dgm:pt>
    <dgm:pt modelId="{F9149061-A62D-4927-B7DE-8291DE0C2B1A}" type="pres">
      <dgm:prSet presAssocID="{63782971-2E3B-4A78-B1F7-0B425BDE9F10}" presName="bgRect" presStyleLbl="bgShp" presStyleIdx="0" presStyleCnt="5"/>
      <dgm:spPr/>
    </dgm:pt>
    <dgm:pt modelId="{8B4EDE20-7EDD-46E5-833D-089E09DCD88A}" type="pres">
      <dgm:prSet presAssocID="{63782971-2E3B-4A78-B1F7-0B425BDE9F1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rning"/>
        </a:ext>
      </dgm:extLst>
    </dgm:pt>
    <dgm:pt modelId="{99785041-5712-4D1D-9FEE-A76A254F8EE3}" type="pres">
      <dgm:prSet presAssocID="{63782971-2E3B-4A78-B1F7-0B425BDE9F10}" presName="spaceRect" presStyleCnt="0"/>
      <dgm:spPr/>
    </dgm:pt>
    <dgm:pt modelId="{ADD7D538-8802-40CD-A570-7F7AF62F4642}" type="pres">
      <dgm:prSet presAssocID="{63782971-2E3B-4A78-B1F7-0B425BDE9F10}" presName="parTx" presStyleLbl="revTx" presStyleIdx="0" presStyleCnt="5">
        <dgm:presLayoutVars>
          <dgm:chMax val="0"/>
          <dgm:chPref val="0"/>
        </dgm:presLayoutVars>
      </dgm:prSet>
      <dgm:spPr/>
    </dgm:pt>
    <dgm:pt modelId="{365A69CC-ED67-4387-9CCE-FD78290430C2}" type="pres">
      <dgm:prSet presAssocID="{C5CB45B3-61F0-4A29-9A2C-0D987712E143}" presName="sibTrans" presStyleCnt="0"/>
      <dgm:spPr/>
    </dgm:pt>
    <dgm:pt modelId="{2158352F-C982-46F0-9C56-84D4E16A129E}" type="pres">
      <dgm:prSet presAssocID="{DC81A7DF-EFF9-464E-B15B-1754EB9FD39E}" presName="compNode" presStyleCnt="0"/>
      <dgm:spPr/>
    </dgm:pt>
    <dgm:pt modelId="{7537C8F5-60CF-49ED-B8C4-7FAAD2F55DE6}" type="pres">
      <dgm:prSet presAssocID="{DC81A7DF-EFF9-464E-B15B-1754EB9FD39E}" presName="bgRect" presStyleLbl="bgShp" presStyleIdx="1" presStyleCnt="5"/>
      <dgm:spPr/>
    </dgm:pt>
    <dgm:pt modelId="{93C1AB26-C642-4062-A888-FDE0F7BE7B48}" type="pres">
      <dgm:prSet presAssocID="{DC81A7DF-EFF9-464E-B15B-1754EB9FD39E}"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aptop"/>
        </a:ext>
      </dgm:extLst>
    </dgm:pt>
    <dgm:pt modelId="{7F221676-9AA5-4BC5-8141-A0431703B6B5}" type="pres">
      <dgm:prSet presAssocID="{DC81A7DF-EFF9-464E-B15B-1754EB9FD39E}" presName="spaceRect" presStyleCnt="0"/>
      <dgm:spPr/>
    </dgm:pt>
    <dgm:pt modelId="{FDFDF98C-2F1A-49C3-A716-C67B024DB27F}" type="pres">
      <dgm:prSet presAssocID="{DC81A7DF-EFF9-464E-B15B-1754EB9FD39E}" presName="parTx" presStyleLbl="revTx" presStyleIdx="1" presStyleCnt="5">
        <dgm:presLayoutVars>
          <dgm:chMax val="0"/>
          <dgm:chPref val="0"/>
        </dgm:presLayoutVars>
      </dgm:prSet>
      <dgm:spPr/>
    </dgm:pt>
    <dgm:pt modelId="{C7E08303-642F-473C-95C9-B314A98CF159}" type="pres">
      <dgm:prSet presAssocID="{A5DE4B39-989B-4B9E-AC55-E0F6DEA68FEB}" presName="sibTrans" presStyleCnt="0"/>
      <dgm:spPr/>
    </dgm:pt>
    <dgm:pt modelId="{E2840F9B-C9C7-42A2-ABF8-3EBDCD66C758}" type="pres">
      <dgm:prSet presAssocID="{05896FD4-0C33-4934-81D7-E1E51A8FE0D0}" presName="compNode" presStyleCnt="0"/>
      <dgm:spPr/>
    </dgm:pt>
    <dgm:pt modelId="{A8635BD1-C85A-4EB4-9ECF-028D55E10995}" type="pres">
      <dgm:prSet presAssocID="{05896FD4-0C33-4934-81D7-E1E51A8FE0D0}" presName="bgRect" presStyleLbl="bgShp" presStyleIdx="2" presStyleCnt="5"/>
      <dgm:spPr/>
    </dgm:pt>
    <dgm:pt modelId="{3EB1DFE4-710D-4719-A268-3542DD32314A}" type="pres">
      <dgm:prSet presAssocID="{05896FD4-0C33-4934-81D7-E1E51A8FE0D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1655AE0E-D741-4473-A54F-6B124226CDB4}" type="pres">
      <dgm:prSet presAssocID="{05896FD4-0C33-4934-81D7-E1E51A8FE0D0}" presName="spaceRect" presStyleCnt="0"/>
      <dgm:spPr/>
    </dgm:pt>
    <dgm:pt modelId="{0333EF1B-4226-4637-A800-0A8CF79D0416}" type="pres">
      <dgm:prSet presAssocID="{05896FD4-0C33-4934-81D7-E1E51A8FE0D0}" presName="parTx" presStyleLbl="revTx" presStyleIdx="2" presStyleCnt="5">
        <dgm:presLayoutVars>
          <dgm:chMax val="0"/>
          <dgm:chPref val="0"/>
        </dgm:presLayoutVars>
      </dgm:prSet>
      <dgm:spPr/>
    </dgm:pt>
    <dgm:pt modelId="{C8E12FD4-9063-4036-8716-3E74638A7B59}" type="pres">
      <dgm:prSet presAssocID="{E45A69D6-5444-4CEC-9D2C-1AA9152AEBAF}" presName="sibTrans" presStyleCnt="0"/>
      <dgm:spPr/>
    </dgm:pt>
    <dgm:pt modelId="{39993EC0-CF63-4EC0-A075-E4C293733249}" type="pres">
      <dgm:prSet presAssocID="{26E0F970-0369-40E3-BBD9-4E52E6C7F373}" presName="compNode" presStyleCnt="0"/>
      <dgm:spPr/>
    </dgm:pt>
    <dgm:pt modelId="{7B8C6DEA-31D6-4BCA-A078-7AA8F5FAFDC5}" type="pres">
      <dgm:prSet presAssocID="{26E0F970-0369-40E3-BBD9-4E52E6C7F373}" presName="bgRect" presStyleLbl="bgShp" presStyleIdx="3" presStyleCnt="5"/>
      <dgm:spPr/>
    </dgm:pt>
    <dgm:pt modelId="{822C3F5B-B15A-4B96-9EBB-88D26743B451}" type="pres">
      <dgm:prSet presAssocID="{26E0F970-0369-40E3-BBD9-4E52E6C7F37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ock"/>
        </a:ext>
      </dgm:extLst>
    </dgm:pt>
    <dgm:pt modelId="{1341D875-0701-4E42-A02B-865581CFCA2F}" type="pres">
      <dgm:prSet presAssocID="{26E0F970-0369-40E3-BBD9-4E52E6C7F373}" presName="spaceRect" presStyleCnt="0"/>
      <dgm:spPr/>
    </dgm:pt>
    <dgm:pt modelId="{E0E4341B-AEB7-4F6A-9A43-44F3DBD2FBD3}" type="pres">
      <dgm:prSet presAssocID="{26E0F970-0369-40E3-BBD9-4E52E6C7F373}" presName="parTx" presStyleLbl="revTx" presStyleIdx="3" presStyleCnt="5">
        <dgm:presLayoutVars>
          <dgm:chMax val="0"/>
          <dgm:chPref val="0"/>
        </dgm:presLayoutVars>
      </dgm:prSet>
      <dgm:spPr/>
    </dgm:pt>
    <dgm:pt modelId="{BD33411C-9503-4ED1-A71B-6CBBA3D7BCBD}" type="pres">
      <dgm:prSet presAssocID="{320D8931-EB0C-449A-B20E-7B20515B01B2}" presName="sibTrans" presStyleCnt="0"/>
      <dgm:spPr/>
    </dgm:pt>
    <dgm:pt modelId="{E44016D2-BF05-4A09-93D3-874E845CD997}" type="pres">
      <dgm:prSet presAssocID="{C116854F-A79B-4A82-92F2-C3535D6DE596}" presName="compNode" presStyleCnt="0"/>
      <dgm:spPr/>
    </dgm:pt>
    <dgm:pt modelId="{C116D99F-075F-4DA4-99A3-107072357C62}" type="pres">
      <dgm:prSet presAssocID="{C116854F-A79B-4A82-92F2-C3535D6DE596}" presName="bgRect" presStyleLbl="bgShp" presStyleIdx="4" presStyleCnt="5"/>
      <dgm:spPr/>
    </dgm:pt>
    <dgm:pt modelId="{DA77D7C3-EC77-469B-964E-CCE93ED31C7A}" type="pres">
      <dgm:prSet presAssocID="{C116854F-A79B-4A82-92F2-C3535D6DE596}"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nowflake"/>
        </a:ext>
      </dgm:extLst>
    </dgm:pt>
    <dgm:pt modelId="{77D4F5FE-1B9C-47F3-A77E-BECE3A42B44E}" type="pres">
      <dgm:prSet presAssocID="{C116854F-A79B-4A82-92F2-C3535D6DE596}" presName="spaceRect" presStyleCnt="0"/>
      <dgm:spPr/>
    </dgm:pt>
    <dgm:pt modelId="{4556E04E-3985-48C0-9DC1-9EFD79B2B9C7}" type="pres">
      <dgm:prSet presAssocID="{C116854F-A79B-4A82-92F2-C3535D6DE596}" presName="parTx" presStyleLbl="revTx" presStyleIdx="4" presStyleCnt="5">
        <dgm:presLayoutVars>
          <dgm:chMax val="0"/>
          <dgm:chPref val="0"/>
        </dgm:presLayoutVars>
      </dgm:prSet>
      <dgm:spPr/>
    </dgm:pt>
  </dgm:ptLst>
  <dgm:cxnLst>
    <dgm:cxn modelId="{F14F3B0E-A16F-440C-B986-2184C173DAC1}" type="presOf" srcId="{05896FD4-0C33-4934-81D7-E1E51A8FE0D0}" destId="{0333EF1B-4226-4637-A800-0A8CF79D0416}" srcOrd="0" destOrd="0" presId="urn:microsoft.com/office/officeart/2018/2/layout/IconVerticalSolidList"/>
    <dgm:cxn modelId="{71420427-E19D-42A6-8C08-6E2A1E1EC412}" srcId="{12AD7945-3383-4249-9C77-3AC50A49530E}" destId="{05896FD4-0C33-4934-81D7-E1E51A8FE0D0}" srcOrd="2" destOrd="0" parTransId="{FF81D121-B29D-4311-AD16-C7891A64B80B}" sibTransId="{E45A69D6-5444-4CEC-9D2C-1AA9152AEBAF}"/>
    <dgm:cxn modelId="{E0BC8F28-CB41-4E78-B4D0-412AE122CB85}" type="presOf" srcId="{63782971-2E3B-4A78-B1F7-0B425BDE9F10}" destId="{ADD7D538-8802-40CD-A570-7F7AF62F4642}" srcOrd="0" destOrd="0" presId="urn:microsoft.com/office/officeart/2018/2/layout/IconVerticalSolidList"/>
    <dgm:cxn modelId="{391BD229-5807-4B47-8227-03D2BDE0B1B7}" srcId="{12AD7945-3383-4249-9C77-3AC50A49530E}" destId="{63782971-2E3B-4A78-B1F7-0B425BDE9F10}" srcOrd="0" destOrd="0" parTransId="{E35ECC50-9579-4E40-ADA7-69385DB92239}" sibTransId="{C5CB45B3-61F0-4A29-9A2C-0D987712E143}"/>
    <dgm:cxn modelId="{30057740-4DE7-47C7-A299-A7CD09A7A630}" srcId="{12AD7945-3383-4249-9C77-3AC50A49530E}" destId="{26E0F970-0369-40E3-BBD9-4E52E6C7F373}" srcOrd="3" destOrd="0" parTransId="{D7D58D04-0ADC-4961-96BD-4521448E8590}" sibTransId="{320D8931-EB0C-449A-B20E-7B20515B01B2}"/>
    <dgm:cxn modelId="{77CA894B-17BC-435C-B8B8-E333EFA40009}" type="presOf" srcId="{12AD7945-3383-4249-9C77-3AC50A49530E}" destId="{0EE7E16C-7602-4FCF-A178-10AE17315C99}" srcOrd="0" destOrd="0" presId="urn:microsoft.com/office/officeart/2018/2/layout/IconVerticalSolidList"/>
    <dgm:cxn modelId="{02931A57-A350-4BD4-84CB-86BAA76D7551}" srcId="{12AD7945-3383-4249-9C77-3AC50A49530E}" destId="{C116854F-A79B-4A82-92F2-C3535D6DE596}" srcOrd="4" destOrd="0" parTransId="{4E47134B-3035-4689-9D5E-C61322A31E3E}" sibTransId="{FBBABA47-3E43-4037-82B4-9F4A193777AB}"/>
    <dgm:cxn modelId="{74269A59-A368-4381-B4D9-A84BFF96CFFA}" type="presOf" srcId="{C116854F-A79B-4A82-92F2-C3535D6DE596}" destId="{4556E04E-3985-48C0-9DC1-9EFD79B2B9C7}" srcOrd="0" destOrd="0" presId="urn:microsoft.com/office/officeart/2018/2/layout/IconVerticalSolidList"/>
    <dgm:cxn modelId="{4EEBE385-4AB5-4EEE-A3BA-1E697F7D4965}" type="presOf" srcId="{DC81A7DF-EFF9-464E-B15B-1754EB9FD39E}" destId="{FDFDF98C-2F1A-49C3-A716-C67B024DB27F}" srcOrd="0" destOrd="0" presId="urn:microsoft.com/office/officeart/2018/2/layout/IconVerticalSolidList"/>
    <dgm:cxn modelId="{4C015FBA-1615-4644-B198-F3362A7DC4BC}" type="presOf" srcId="{26E0F970-0369-40E3-BBD9-4E52E6C7F373}" destId="{E0E4341B-AEB7-4F6A-9A43-44F3DBD2FBD3}" srcOrd="0" destOrd="0" presId="urn:microsoft.com/office/officeart/2018/2/layout/IconVerticalSolidList"/>
    <dgm:cxn modelId="{AF6016C2-B9C2-48DF-94F1-FF6F560192AD}" srcId="{12AD7945-3383-4249-9C77-3AC50A49530E}" destId="{DC81A7DF-EFF9-464E-B15B-1754EB9FD39E}" srcOrd="1" destOrd="0" parTransId="{CF4C11AD-6B27-450C-86C7-150BF8BB82EB}" sibTransId="{A5DE4B39-989B-4B9E-AC55-E0F6DEA68FEB}"/>
    <dgm:cxn modelId="{65DD0E3E-D4C2-4584-B480-294915EABB93}" type="presParOf" srcId="{0EE7E16C-7602-4FCF-A178-10AE17315C99}" destId="{AFA23FC7-6135-4CB1-BC8E-9A9A923802F9}" srcOrd="0" destOrd="0" presId="urn:microsoft.com/office/officeart/2018/2/layout/IconVerticalSolidList"/>
    <dgm:cxn modelId="{8FB52CDB-D997-481B-ACE8-865911A19793}" type="presParOf" srcId="{AFA23FC7-6135-4CB1-BC8E-9A9A923802F9}" destId="{F9149061-A62D-4927-B7DE-8291DE0C2B1A}" srcOrd="0" destOrd="0" presId="urn:microsoft.com/office/officeart/2018/2/layout/IconVerticalSolidList"/>
    <dgm:cxn modelId="{5F1BE402-C5F9-42B0-97F0-D5E58103EECE}" type="presParOf" srcId="{AFA23FC7-6135-4CB1-BC8E-9A9A923802F9}" destId="{8B4EDE20-7EDD-46E5-833D-089E09DCD88A}" srcOrd="1" destOrd="0" presId="urn:microsoft.com/office/officeart/2018/2/layout/IconVerticalSolidList"/>
    <dgm:cxn modelId="{6D0905C7-799C-4888-B8C0-B32FE9A31223}" type="presParOf" srcId="{AFA23FC7-6135-4CB1-BC8E-9A9A923802F9}" destId="{99785041-5712-4D1D-9FEE-A76A254F8EE3}" srcOrd="2" destOrd="0" presId="urn:microsoft.com/office/officeart/2018/2/layout/IconVerticalSolidList"/>
    <dgm:cxn modelId="{06CD57B0-9BEB-40D0-9FE3-4AC4B99AC627}" type="presParOf" srcId="{AFA23FC7-6135-4CB1-BC8E-9A9A923802F9}" destId="{ADD7D538-8802-40CD-A570-7F7AF62F4642}" srcOrd="3" destOrd="0" presId="urn:microsoft.com/office/officeart/2018/2/layout/IconVerticalSolidList"/>
    <dgm:cxn modelId="{E159FFEF-3276-4472-83C6-1EA6AF861235}" type="presParOf" srcId="{0EE7E16C-7602-4FCF-A178-10AE17315C99}" destId="{365A69CC-ED67-4387-9CCE-FD78290430C2}" srcOrd="1" destOrd="0" presId="urn:microsoft.com/office/officeart/2018/2/layout/IconVerticalSolidList"/>
    <dgm:cxn modelId="{AA6D31ED-C19E-41C9-8E8D-1C19BA13FECD}" type="presParOf" srcId="{0EE7E16C-7602-4FCF-A178-10AE17315C99}" destId="{2158352F-C982-46F0-9C56-84D4E16A129E}" srcOrd="2" destOrd="0" presId="urn:microsoft.com/office/officeart/2018/2/layout/IconVerticalSolidList"/>
    <dgm:cxn modelId="{DD54081D-687B-4EE6-B83A-1EBC053C84A2}" type="presParOf" srcId="{2158352F-C982-46F0-9C56-84D4E16A129E}" destId="{7537C8F5-60CF-49ED-B8C4-7FAAD2F55DE6}" srcOrd="0" destOrd="0" presId="urn:microsoft.com/office/officeart/2018/2/layout/IconVerticalSolidList"/>
    <dgm:cxn modelId="{7B8DA197-D511-4C97-A13E-10751241D629}" type="presParOf" srcId="{2158352F-C982-46F0-9C56-84D4E16A129E}" destId="{93C1AB26-C642-4062-A888-FDE0F7BE7B48}" srcOrd="1" destOrd="0" presId="urn:microsoft.com/office/officeart/2018/2/layout/IconVerticalSolidList"/>
    <dgm:cxn modelId="{BF93D4EF-0BC8-4ECB-AF9F-ABAD5FC7355E}" type="presParOf" srcId="{2158352F-C982-46F0-9C56-84D4E16A129E}" destId="{7F221676-9AA5-4BC5-8141-A0431703B6B5}" srcOrd="2" destOrd="0" presId="urn:microsoft.com/office/officeart/2018/2/layout/IconVerticalSolidList"/>
    <dgm:cxn modelId="{6C9130A2-651D-462B-A45F-A6C60033897D}" type="presParOf" srcId="{2158352F-C982-46F0-9C56-84D4E16A129E}" destId="{FDFDF98C-2F1A-49C3-A716-C67B024DB27F}" srcOrd="3" destOrd="0" presId="urn:microsoft.com/office/officeart/2018/2/layout/IconVerticalSolidList"/>
    <dgm:cxn modelId="{097AFC2B-118A-4B4B-91C9-4D9330685896}" type="presParOf" srcId="{0EE7E16C-7602-4FCF-A178-10AE17315C99}" destId="{C7E08303-642F-473C-95C9-B314A98CF159}" srcOrd="3" destOrd="0" presId="urn:microsoft.com/office/officeart/2018/2/layout/IconVerticalSolidList"/>
    <dgm:cxn modelId="{95356C69-EC4B-412F-8218-1E9EFDE2EE16}" type="presParOf" srcId="{0EE7E16C-7602-4FCF-A178-10AE17315C99}" destId="{E2840F9B-C9C7-42A2-ABF8-3EBDCD66C758}" srcOrd="4" destOrd="0" presId="urn:microsoft.com/office/officeart/2018/2/layout/IconVerticalSolidList"/>
    <dgm:cxn modelId="{A7A3862B-0EFA-4D55-957F-5F4C12C9EEEE}" type="presParOf" srcId="{E2840F9B-C9C7-42A2-ABF8-3EBDCD66C758}" destId="{A8635BD1-C85A-4EB4-9ECF-028D55E10995}" srcOrd="0" destOrd="0" presId="urn:microsoft.com/office/officeart/2018/2/layout/IconVerticalSolidList"/>
    <dgm:cxn modelId="{7368D574-7EF0-4195-9CC3-AF2F6B24D19D}" type="presParOf" srcId="{E2840F9B-C9C7-42A2-ABF8-3EBDCD66C758}" destId="{3EB1DFE4-710D-4719-A268-3542DD32314A}" srcOrd="1" destOrd="0" presId="urn:microsoft.com/office/officeart/2018/2/layout/IconVerticalSolidList"/>
    <dgm:cxn modelId="{EE82C136-9B4B-4552-9E20-A8F29013C698}" type="presParOf" srcId="{E2840F9B-C9C7-42A2-ABF8-3EBDCD66C758}" destId="{1655AE0E-D741-4473-A54F-6B124226CDB4}" srcOrd="2" destOrd="0" presId="urn:microsoft.com/office/officeart/2018/2/layout/IconVerticalSolidList"/>
    <dgm:cxn modelId="{432BB7C2-F45A-4C8E-BF72-1C414D69D827}" type="presParOf" srcId="{E2840F9B-C9C7-42A2-ABF8-3EBDCD66C758}" destId="{0333EF1B-4226-4637-A800-0A8CF79D0416}" srcOrd="3" destOrd="0" presId="urn:microsoft.com/office/officeart/2018/2/layout/IconVerticalSolidList"/>
    <dgm:cxn modelId="{3A3EFD52-C5A8-4862-9880-D72641A5D498}" type="presParOf" srcId="{0EE7E16C-7602-4FCF-A178-10AE17315C99}" destId="{C8E12FD4-9063-4036-8716-3E74638A7B59}" srcOrd="5" destOrd="0" presId="urn:microsoft.com/office/officeart/2018/2/layout/IconVerticalSolidList"/>
    <dgm:cxn modelId="{9E25FE71-3461-4BDB-B99A-6FD5967B39CB}" type="presParOf" srcId="{0EE7E16C-7602-4FCF-A178-10AE17315C99}" destId="{39993EC0-CF63-4EC0-A075-E4C293733249}" srcOrd="6" destOrd="0" presId="urn:microsoft.com/office/officeart/2018/2/layout/IconVerticalSolidList"/>
    <dgm:cxn modelId="{3CC2C6B1-49BF-46C5-AFBF-678EAE5584B8}" type="presParOf" srcId="{39993EC0-CF63-4EC0-A075-E4C293733249}" destId="{7B8C6DEA-31D6-4BCA-A078-7AA8F5FAFDC5}" srcOrd="0" destOrd="0" presId="urn:microsoft.com/office/officeart/2018/2/layout/IconVerticalSolidList"/>
    <dgm:cxn modelId="{0950C03F-EB00-4F98-ACD8-F79E10760865}" type="presParOf" srcId="{39993EC0-CF63-4EC0-A075-E4C293733249}" destId="{822C3F5B-B15A-4B96-9EBB-88D26743B451}" srcOrd="1" destOrd="0" presId="urn:microsoft.com/office/officeart/2018/2/layout/IconVerticalSolidList"/>
    <dgm:cxn modelId="{9FE131BD-03A8-4D87-821C-A1626DE9E53C}" type="presParOf" srcId="{39993EC0-CF63-4EC0-A075-E4C293733249}" destId="{1341D875-0701-4E42-A02B-865581CFCA2F}" srcOrd="2" destOrd="0" presId="urn:microsoft.com/office/officeart/2018/2/layout/IconVerticalSolidList"/>
    <dgm:cxn modelId="{D3D27D1D-1C8B-4DD1-9C33-5A94076B4E73}" type="presParOf" srcId="{39993EC0-CF63-4EC0-A075-E4C293733249}" destId="{E0E4341B-AEB7-4F6A-9A43-44F3DBD2FBD3}" srcOrd="3" destOrd="0" presId="urn:microsoft.com/office/officeart/2018/2/layout/IconVerticalSolidList"/>
    <dgm:cxn modelId="{41E53F1E-626C-49C7-948B-4486B92260C5}" type="presParOf" srcId="{0EE7E16C-7602-4FCF-A178-10AE17315C99}" destId="{BD33411C-9503-4ED1-A71B-6CBBA3D7BCBD}" srcOrd="7" destOrd="0" presId="urn:microsoft.com/office/officeart/2018/2/layout/IconVerticalSolidList"/>
    <dgm:cxn modelId="{36D249E4-1B2C-47BB-A549-F2186BF1D9E5}" type="presParOf" srcId="{0EE7E16C-7602-4FCF-A178-10AE17315C99}" destId="{E44016D2-BF05-4A09-93D3-874E845CD997}" srcOrd="8" destOrd="0" presId="urn:microsoft.com/office/officeart/2018/2/layout/IconVerticalSolidList"/>
    <dgm:cxn modelId="{3263D7D9-B62B-4913-A3D1-A90984A15513}" type="presParOf" srcId="{E44016D2-BF05-4A09-93D3-874E845CD997}" destId="{C116D99F-075F-4DA4-99A3-107072357C62}" srcOrd="0" destOrd="0" presId="urn:microsoft.com/office/officeart/2018/2/layout/IconVerticalSolidList"/>
    <dgm:cxn modelId="{1224CFFB-9ED0-463A-939F-2B877F28CD65}" type="presParOf" srcId="{E44016D2-BF05-4A09-93D3-874E845CD997}" destId="{DA77D7C3-EC77-469B-964E-CCE93ED31C7A}" srcOrd="1" destOrd="0" presId="urn:microsoft.com/office/officeart/2018/2/layout/IconVerticalSolidList"/>
    <dgm:cxn modelId="{BBA9F62B-2A83-417A-AFDD-5570116537D4}" type="presParOf" srcId="{E44016D2-BF05-4A09-93D3-874E845CD997}" destId="{77D4F5FE-1B9C-47F3-A77E-BECE3A42B44E}" srcOrd="2" destOrd="0" presId="urn:microsoft.com/office/officeart/2018/2/layout/IconVerticalSolidList"/>
    <dgm:cxn modelId="{6CA37F07-0FA5-4F2E-A859-3BAD1E66A68B}" type="presParOf" srcId="{E44016D2-BF05-4A09-93D3-874E845CD997}" destId="{4556E04E-3985-48C0-9DC1-9EFD79B2B9C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4BC4FE-A98F-4720-8133-0C45577D31CD}"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31E9B443-2936-4CBB-A569-64151B6E7196}">
      <dgm:prSet/>
      <dgm:spPr/>
      <dgm:t>
        <a:bodyPr/>
        <a:lstStyle/>
        <a:p>
          <a:pPr>
            <a:lnSpc>
              <a:spcPct val="100000"/>
            </a:lnSpc>
          </a:pPr>
          <a:r>
            <a:rPr lang="en-GB" dirty="0"/>
            <a:t>Routinely revisiting fair dealing guidelines to affirm they match current environment and context </a:t>
          </a:r>
          <a:endParaRPr lang="en-US" dirty="0"/>
        </a:p>
      </dgm:t>
    </dgm:pt>
    <dgm:pt modelId="{EB5DDCDD-C9A2-4EE1-834E-D08583BFE6F9}" type="parTrans" cxnId="{E111A4FD-B460-4394-ACAC-951A30D32B5B}">
      <dgm:prSet/>
      <dgm:spPr/>
      <dgm:t>
        <a:bodyPr/>
        <a:lstStyle/>
        <a:p>
          <a:endParaRPr lang="en-US"/>
        </a:p>
      </dgm:t>
    </dgm:pt>
    <dgm:pt modelId="{2FAD32AB-9A8E-466C-8CF6-0B2AB8F6675E}" type="sibTrans" cxnId="{E111A4FD-B460-4394-ACAC-951A30D32B5B}">
      <dgm:prSet/>
      <dgm:spPr/>
      <dgm:t>
        <a:bodyPr/>
        <a:lstStyle/>
        <a:p>
          <a:pPr>
            <a:lnSpc>
              <a:spcPct val="100000"/>
            </a:lnSpc>
          </a:pPr>
          <a:endParaRPr lang="en-US"/>
        </a:p>
      </dgm:t>
    </dgm:pt>
    <dgm:pt modelId="{14A54906-0603-4DD4-B612-14B1A8360133}">
      <dgm:prSet/>
      <dgm:spPr/>
      <dgm:t>
        <a:bodyPr/>
        <a:lstStyle/>
        <a:p>
          <a:pPr rtl="0">
            <a:lnSpc>
              <a:spcPct val="100000"/>
            </a:lnSpc>
          </a:pPr>
          <a:r>
            <a:rPr lang="en-GB" dirty="0">
              <a:latin typeface="Avenir Next LT Pro"/>
            </a:rPr>
            <a:t>Ensuring the guidelines are</a:t>
          </a:r>
          <a:r>
            <a:rPr lang="en-GB" dirty="0"/>
            <a:t> prioritizing the students right (users) over the institution</a:t>
          </a:r>
          <a:r>
            <a:rPr lang="en-GB" dirty="0">
              <a:latin typeface="Avenir Next LT Pro"/>
            </a:rPr>
            <a:t> and continue to lobby for stronger user rights</a:t>
          </a:r>
          <a:endParaRPr lang="en-US" dirty="0"/>
        </a:p>
      </dgm:t>
    </dgm:pt>
    <dgm:pt modelId="{67E1C757-C041-4BED-A843-7C87992FC0D7}" type="parTrans" cxnId="{6360CBE7-26F5-471F-B48B-5AAC6B71FF84}">
      <dgm:prSet/>
      <dgm:spPr/>
      <dgm:t>
        <a:bodyPr/>
        <a:lstStyle/>
        <a:p>
          <a:endParaRPr lang="en-US"/>
        </a:p>
      </dgm:t>
    </dgm:pt>
    <dgm:pt modelId="{F0302297-A707-4C89-91F4-94FB12F11057}" type="sibTrans" cxnId="{6360CBE7-26F5-471F-B48B-5AAC6B71FF84}">
      <dgm:prSet/>
      <dgm:spPr/>
      <dgm:t>
        <a:bodyPr/>
        <a:lstStyle/>
        <a:p>
          <a:pPr>
            <a:lnSpc>
              <a:spcPct val="100000"/>
            </a:lnSpc>
          </a:pPr>
          <a:endParaRPr lang="en-US"/>
        </a:p>
      </dgm:t>
    </dgm:pt>
    <dgm:pt modelId="{A0437695-7DE2-4FDA-AE0C-C2BF0C119E5A}">
      <dgm:prSet/>
      <dgm:spPr/>
      <dgm:t>
        <a:bodyPr/>
        <a:lstStyle/>
        <a:p>
          <a:pPr>
            <a:lnSpc>
              <a:spcPct val="100000"/>
            </a:lnSpc>
          </a:pPr>
          <a:r>
            <a:rPr lang="en-GB" dirty="0"/>
            <a:t>Managing institutional risk </a:t>
          </a:r>
          <a:endParaRPr lang="en-US" dirty="0"/>
        </a:p>
      </dgm:t>
    </dgm:pt>
    <dgm:pt modelId="{20C686B9-D6A5-43B1-A665-1ECE119B7EDB}" type="parTrans" cxnId="{DB2C0695-2778-4DCB-A35F-A30A21CBFCD0}">
      <dgm:prSet/>
      <dgm:spPr/>
      <dgm:t>
        <a:bodyPr/>
        <a:lstStyle/>
        <a:p>
          <a:endParaRPr lang="en-US"/>
        </a:p>
      </dgm:t>
    </dgm:pt>
    <dgm:pt modelId="{A3C9ADE3-EC62-4A16-A10D-5126492CC513}" type="sibTrans" cxnId="{DB2C0695-2778-4DCB-A35F-A30A21CBFCD0}">
      <dgm:prSet/>
      <dgm:spPr/>
      <dgm:t>
        <a:bodyPr/>
        <a:lstStyle/>
        <a:p>
          <a:pPr>
            <a:lnSpc>
              <a:spcPct val="100000"/>
            </a:lnSpc>
          </a:pPr>
          <a:endParaRPr lang="en-US"/>
        </a:p>
      </dgm:t>
    </dgm:pt>
    <dgm:pt modelId="{45306129-5DD5-4D04-AC77-B32E36ADF48C}">
      <dgm:prSet/>
      <dgm:spPr/>
      <dgm:t>
        <a:bodyPr/>
        <a:lstStyle/>
        <a:p>
          <a:pPr>
            <a:lnSpc>
              <a:spcPct val="100000"/>
            </a:lnSpc>
          </a:pPr>
          <a:r>
            <a:rPr lang="en-GB" dirty="0"/>
            <a:t>Copyright education across the board</a:t>
          </a:r>
          <a:endParaRPr lang="en-US" dirty="0"/>
        </a:p>
      </dgm:t>
    </dgm:pt>
    <dgm:pt modelId="{2EF9322B-7F83-4B05-B48C-A6DFB2133C1E}" type="parTrans" cxnId="{27CA8A32-58AE-47B1-AAF6-18DEDFEDCDB1}">
      <dgm:prSet/>
      <dgm:spPr/>
      <dgm:t>
        <a:bodyPr/>
        <a:lstStyle/>
        <a:p>
          <a:endParaRPr lang="en-US"/>
        </a:p>
      </dgm:t>
    </dgm:pt>
    <dgm:pt modelId="{E2D9ACCD-EDB8-4CEC-A665-FB7E4B1BE597}" type="sibTrans" cxnId="{27CA8A32-58AE-47B1-AAF6-18DEDFEDCDB1}">
      <dgm:prSet/>
      <dgm:spPr/>
      <dgm:t>
        <a:bodyPr/>
        <a:lstStyle/>
        <a:p>
          <a:pPr>
            <a:lnSpc>
              <a:spcPct val="100000"/>
            </a:lnSpc>
          </a:pPr>
          <a:endParaRPr lang="en-US"/>
        </a:p>
      </dgm:t>
    </dgm:pt>
    <dgm:pt modelId="{BA5A7BDF-B779-4F3F-A646-86D167C10FCE}">
      <dgm:prSet phldr="0"/>
      <dgm:spPr/>
      <dgm:t>
        <a:bodyPr/>
        <a:lstStyle/>
        <a:p>
          <a:pPr rtl="0">
            <a:lnSpc>
              <a:spcPct val="100000"/>
            </a:lnSpc>
          </a:pPr>
          <a:r>
            <a:rPr lang="en-GB" dirty="0">
              <a:latin typeface="Avenir Next LT Pro"/>
            </a:rPr>
            <a:t>Explore different avenues of resource sharing such as CDL</a:t>
          </a:r>
          <a:endParaRPr lang="en-GB" dirty="0"/>
        </a:p>
      </dgm:t>
    </dgm:pt>
    <dgm:pt modelId="{FF6BC164-BCE8-4840-A9ED-C6957CCC9737}" type="parTrans" cxnId="{5EB8233C-B25E-49CD-9608-859B48DFAF10}">
      <dgm:prSet/>
      <dgm:spPr/>
      <dgm:t>
        <a:bodyPr/>
        <a:lstStyle/>
        <a:p>
          <a:endParaRPr lang="en-US"/>
        </a:p>
      </dgm:t>
    </dgm:pt>
    <dgm:pt modelId="{CAFE2295-AD32-448F-B95E-6BA61C287F4F}" type="sibTrans" cxnId="{5EB8233C-B25E-49CD-9608-859B48DFAF10}">
      <dgm:prSet/>
      <dgm:spPr/>
      <dgm:t>
        <a:bodyPr/>
        <a:lstStyle/>
        <a:p>
          <a:endParaRPr lang="en-US"/>
        </a:p>
      </dgm:t>
    </dgm:pt>
    <dgm:pt modelId="{97C40842-CFA2-4656-8829-190BF6BBD6A0}" type="pres">
      <dgm:prSet presAssocID="{584BC4FE-A98F-4720-8133-0C45577D31CD}" presName="root" presStyleCnt="0">
        <dgm:presLayoutVars>
          <dgm:dir/>
          <dgm:resizeHandles val="exact"/>
        </dgm:presLayoutVars>
      </dgm:prSet>
      <dgm:spPr/>
    </dgm:pt>
    <dgm:pt modelId="{93F51105-5DE0-4398-8692-E91D4518908A}" type="pres">
      <dgm:prSet presAssocID="{584BC4FE-A98F-4720-8133-0C45577D31CD}" presName="container" presStyleCnt="0">
        <dgm:presLayoutVars>
          <dgm:dir/>
          <dgm:resizeHandles val="exact"/>
        </dgm:presLayoutVars>
      </dgm:prSet>
      <dgm:spPr/>
    </dgm:pt>
    <dgm:pt modelId="{2E26E695-B326-4E10-99BC-EBBBA1ACAB78}" type="pres">
      <dgm:prSet presAssocID="{31E9B443-2936-4CBB-A569-64151B6E7196}" presName="compNode" presStyleCnt="0"/>
      <dgm:spPr/>
    </dgm:pt>
    <dgm:pt modelId="{5819E615-C971-4A49-8B57-1ED8CA6F64E4}" type="pres">
      <dgm:prSet presAssocID="{31E9B443-2936-4CBB-A569-64151B6E7196}" presName="iconBgRect" presStyleLbl="bgShp" presStyleIdx="0" presStyleCnt="5"/>
      <dgm:spPr/>
    </dgm:pt>
    <dgm:pt modelId="{A905122C-AD18-4FB4-A451-0A77539E4D1F}" type="pres">
      <dgm:prSet presAssocID="{31E9B443-2936-4CBB-A569-64151B6E7196}"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ick"/>
        </a:ext>
      </dgm:extLst>
    </dgm:pt>
    <dgm:pt modelId="{970BD8F2-7324-49B8-94B1-B72CCD2E57CF}" type="pres">
      <dgm:prSet presAssocID="{31E9B443-2936-4CBB-A569-64151B6E7196}" presName="spaceRect" presStyleCnt="0"/>
      <dgm:spPr/>
    </dgm:pt>
    <dgm:pt modelId="{4EE3AFAA-1204-4664-A299-82D95CD12F0F}" type="pres">
      <dgm:prSet presAssocID="{31E9B443-2936-4CBB-A569-64151B6E7196}" presName="textRect" presStyleLbl="revTx" presStyleIdx="0" presStyleCnt="5">
        <dgm:presLayoutVars>
          <dgm:chMax val="1"/>
          <dgm:chPref val="1"/>
        </dgm:presLayoutVars>
      </dgm:prSet>
      <dgm:spPr/>
    </dgm:pt>
    <dgm:pt modelId="{4B14B109-540B-4DAC-82FE-85812BF5EF9A}" type="pres">
      <dgm:prSet presAssocID="{2FAD32AB-9A8E-466C-8CF6-0B2AB8F6675E}" presName="sibTrans" presStyleLbl="sibTrans2D1" presStyleIdx="0" presStyleCnt="0"/>
      <dgm:spPr/>
    </dgm:pt>
    <dgm:pt modelId="{19FDE878-DFC6-4F41-86AA-FCD8F4D382FF}" type="pres">
      <dgm:prSet presAssocID="{14A54906-0603-4DD4-B612-14B1A8360133}" presName="compNode" presStyleCnt="0"/>
      <dgm:spPr/>
    </dgm:pt>
    <dgm:pt modelId="{52C5EED5-402D-4207-AF9E-9AFB66CA61B8}" type="pres">
      <dgm:prSet presAssocID="{14A54906-0603-4DD4-B612-14B1A8360133}" presName="iconBgRect" presStyleLbl="bgShp" presStyleIdx="1" presStyleCnt="5"/>
      <dgm:spPr/>
    </dgm:pt>
    <dgm:pt modelId="{40F2B4C5-8607-4B94-A574-378F6061A410}" type="pres">
      <dgm:prSet presAssocID="{14A54906-0603-4DD4-B612-14B1A836013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lassroom"/>
        </a:ext>
      </dgm:extLst>
    </dgm:pt>
    <dgm:pt modelId="{8F3E8EAD-00CD-4050-888D-E494289A3E0A}" type="pres">
      <dgm:prSet presAssocID="{14A54906-0603-4DD4-B612-14B1A8360133}" presName="spaceRect" presStyleCnt="0"/>
      <dgm:spPr/>
    </dgm:pt>
    <dgm:pt modelId="{90AF9C14-1619-4CE9-9A01-8CB678AAE3D6}" type="pres">
      <dgm:prSet presAssocID="{14A54906-0603-4DD4-B612-14B1A8360133}" presName="textRect" presStyleLbl="revTx" presStyleIdx="1" presStyleCnt="5">
        <dgm:presLayoutVars>
          <dgm:chMax val="1"/>
          <dgm:chPref val="1"/>
        </dgm:presLayoutVars>
      </dgm:prSet>
      <dgm:spPr/>
    </dgm:pt>
    <dgm:pt modelId="{370A4393-9B7D-45D6-9E83-6D8BA61E71A5}" type="pres">
      <dgm:prSet presAssocID="{F0302297-A707-4C89-91F4-94FB12F11057}" presName="sibTrans" presStyleLbl="sibTrans2D1" presStyleIdx="0" presStyleCnt="0"/>
      <dgm:spPr/>
    </dgm:pt>
    <dgm:pt modelId="{69EA3F45-E3A7-4E2E-8AAA-7D39ACB5506F}" type="pres">
      <dgm:prSet presAssocID="{A0437695-7DE2-4FDA-AE0C-C2BF0C119E5A}" presName="compNode" presStyleCnt="0"/>
      <dgm:spPr/>
    </dgm:pt>
    <dgm:pt modelId="{08A3E41D-8F59-4E12-A93C-28CF523433E7}" type="pres">
      <dgm:prSet presAssocID="{A0437695-7DE2-4FDA-AE0C-C2BF0C119E5A}" presName="iconBgRect" presStyleLbl="bgShp" presStyleIdx="2" presStyleCnt="5"/>
      <dgm:spPr/>
    </dgm:pt>
    <dgm:pt modelId="{33AAE7BC-6CB1-40B3-ACDB-5CAEDF5CD247}" type="pres">
      <dgm:prSet presAssocID="{A0437695-7DE2-4FDA-AE0C-C2BF0C119E5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ank"/>
        </a:ext>
      </dgm:extLst>
    </dgm:pt>
    <dgm:pt modelId="{55D44084-48F4-4433-84FB-23624F83EB5A}" type="pres">
      <dgm:prSet presAssocID="{A0437695-7DE2-4FDA-AE0C-C2BF0C119E5A}" presName="spaceRect" presStyleCnt="0"/>
      <dgm:spPr/>
    </dgm:pt>
    <dgm:pt modelId="{2DEDACDA-D739-4161-997C-CECBE2D2F32C}" type="pres">
      <dgm:prSet presAssocID="{A0437695-7DE2-4FDA-AE0C-C2BF0C119E5A}" presName="textRect" presStyleLbl="revTx" presStyleIdx="2" presStyleCnt="5">
        <dgm:presLayoutVars>
          <dgm:chMax val="1"/>
          <dgm:chPref val="1"/>
        </dgm:presLayoutVars>
      </dgm:prSet>
      <dgm:spPr/>
    </dgm:pt>
    <dgm:pt modelId="{2158AA39-ADF1-4A6B-82B8-BFC7D4B2BB65}" type="pres">
      <dgm:prSet presAssocID="{A3C9ADE3-EC62-4A16-A10D-5126492CC513}" presName="sibTrans" presStyleLbl="sibTrans2D1" presStyleIdx="0" presStyleCnt="0"/>
      <dgm:spPr/>
    </dgm:pt>
    <dgm:pt modelId="{671ADADB-4D9E-4E53-9286-D1BBBE3729B6}" type="pres">
      <dgm:prSet presAssocID="{45306129-5DD5-4D04-AC77-B32E36ADF48C}" presName="compNode" presStyleCnt="0"/>
      <dgm:spPr/>
    </dgm:pt>
    <dgm:pt modelId="{070036EE-9C9C-4F80-9677-88270401EA88}" type="pres">
      <dgm:prSet presAssocID="{45306129-5DD5-4D04-AC77-B32E36ADF48C}" presName="iconBgRect" presStyleLbl="bgShp" presStyleIdx="3" presStyleCnt="5"/>
      <dgm:spPr/>
    </dgm:pt>
    <dgm:pt modelId="{4474AC38-42BE-4E99-A512-92816FCDBCD2}" type="pres">
      <dgm:prSet presAssocID="{45306129-5DD5-4D04-AC77-B32E36ADF48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ooks"/>
        </a:ext>
      </dgm:extLst>
    </dgm:pt>
    <dgm:pt modelId="{C8170411-6D74-4BC8-BD23-E460087E04D1}" type="pres">
      <dgm:prSet presAssocID="{45306129-5DD5-4D04-AC77-B32E36ADF48C}" presName="spaceRect" presStyleCnt="0"/>
      <dgm:spPr/>
    </dgm:pt>
    <dgm:pt modelId="{57877FF6-B897-4C65-90A2-4F78C8AE609F}" type="pres">
      <dgm:prSet presAssocID="{45306129-5DD5-4D04-AC77-B32E36ADF48C}" presName="textRect" presStyleLbl="revTx" presStyleIdx="3" presStyleCnt="5">
        <dgm:presLayoutVars>
          <dgm:chMax val="1"/>
          <dgm:chPref val="1"/>
        </dgm:presLayoutVars>
      </dgm:prSet>
      <dgm:spPr/>
    </dgm:pt>
    <dgm:pt modelId="{5B6B3ED1-EC2C-4D9B-A2F5-DF6A18C204CC}" type="pres">
      <dgm:prSet presAssocID="{E2D9ACCD-EDB8-4CEC-A665-FB7E4B1BE597}" presName="sibTrans" presStyleLbl="sibTrans2D1" presStyleIdx="0" presStyleCnt="0"/>
      <dgm:spPr/>
    </dgm:pt>
    <dgm:pt modelId="{453ED5AF-3095-4C8E-9986-2FC3E6E4795B}" type="pres">
      <dgm:prSet presAssocID="{BA5A7BDF-B779-4F3F-A646-86D167C10FCE}" presName="compNode" presStyleCnt="0"/>
      <dgm:spPr/>
    </dgm:pt>
    <dgm:pt modelId="{87F3E985-AB6E-46E5-96C0-7DE1DBC54A78}" type="pres">
      <dgm:prSet presAssocID="{BA5A7BDF-B779-4F3F-A646-86D167C10FCE}" presName="iconBgRect" presStyleLbl="bgShp" presStyleIdx="4" presStyleCnt="5"/>
      <dgm:spPr/>
    </dgm:pt>
    <dgm:pt modelId="{A11C2099-0A50-4A66-B82C-9BEEF8F3EABD}" type="pres">
      <dgm:prSet presAssocID="{BA5A7BDF-B779-4F3F-A646-86D167C10FC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heckList"/>
        </a:ext>
      </dgm:extLst>
    </dgm:pt>
    <dgm:pt modelId="{32DEADC4-E3B7-4AC9-AEC2-12A10578FECC}" type="pres">
      <dgm:prSet presAssocID="{BA5A7BDF-B779-4F3F-A646-86D167C10FCE}" presName="spaceRect" presStyleCnt="0"/>
      <dgm:spPr/>
    </dgm:pt>
    <dgm:pt modelId="{2961F3EE-C18F-4E40-AE99-8AEE953B9C3A}" type="pres">
      <dgm:prSet presAssocID="{BA5A7BDF-B779-4F3F-A646-86D167C10FCE}" presName="textRect" presStyleLbl="revTx" presStyleIdx="4" presStyleCnt="5">
        <dgm:presLayoutVars>
          <dgm:chMax val="1"/>
          <dgm:chPref val="1"/>
        </dgm:presLayoutVars>
      </dgm:prSet>
      <dgm:spPr/>
    </dgm:pt>
  </dgm:ptLst>
  <dgm:cxnLst>
    <dgm:cxn modelId="{B19C750E-F75B-464E-ADCE-D9CA8B441D8D}" type="presOf" srcId="{A3C9ADE3-EC62-4A16-A10D-5126492CC513}" destId="{2158AA39-ADF1-4A6B-82B8-BFC7D4B2BB65}" srcOrd="0" destOrd="0" presId="urn:microsoft.com/office/officeart/2018/2/layout/IconCircleList"/>
    <dgm:cxn modelId="{BCA25611-A477-4CE8-A343-8BD36510E124}" type="presOf" srcId="{45306129-5DD5-4D04-AC77-B32E36ADF48C}" destId="{57877FF6-B897-4C65-90A2-4F78C8AE609F}" srcOrd="0" destOrd="0" presId="urn:microsoft.com/office/officeart/2018/2/layout/IconCircleList"/>
    <dgm:cxn modelId="{27CA8A32-58AE-47B1-AAF6-18DEDFEDCDB1}" srcId="{584BC4FE-A98F-4720-8133-0C45577D31CD}" destId="{45306129-5DD5-4D04-AC77-B32E36ADF48C}" srcOrd="3" destOrd="0" parTransId="{2EF9322B-7F83-4B05-B48C-A6DFB2133C1E}" sibTransId="{E2D9ACCD-EDB8-4CEC-A665-FB7E4B1BE597}"/>
    <dgm:cxn modelId="{5EB8233C-B25E-49CD-9608-859B48DFAF10}" srcId="{584BC4FE-A98F-4720-8133-0C45577D31CD}" destId="{BA5A7BDF-B779-4F3F-A646-86D167C10FCE}" srcOrd="4" destOrd="0" parTransId="{FF6BC164-BCE8-4840-A9ED-C6957CCC9737}" sibTransId="{CAFE2295-AD32-448F-B95E-6BA61C287F4F}"/>
    <dgm:cxn modelId="{5553DE6F-5574-4F3B-A217-D4CB3C7CE695}" type="presOf" srcId="{584BC4FE-A98F-4720-8133-0C45577D31CD}" destId="{97C40842-CFA2-4656-8829-190BF6BBD6A0}" srcOrd="0" destOrd="0" presId="urn:microsoft.com/office/officeart/2018/2/layout/IconCircleList"/>
    <dgm:cxn modelId="{DB2C0695-2778-4DCB-A35F-A30A21CBFCD0}" srcId="{584BC4FE-A98F-4720-8133-0C45577D31CD}" destId="{A0437695-7DE2-4FDA-AE0C-C2BF0C119E5A}" srcOrd="2" destOrd="0" parTransId="{20C686B9-D6A5-43B1-A665-1ECE119B7EDB}" sibTransId="{A3C9ADE3-EC62-4A16-A10D-5126492CC513}"/>
    <dgm:cxn modelId="{DA051099-8230-439C-B315-AA64B5B76A5F}" type="presOf" srcId="{A0437695-7DE2-4FDA-AE0C-C2BF0C119E5A}" destId="{2DEDACDA-D739-4161-997C-CECBE2D2F32C}" srcOrd="0" destOrd="0" presId="urn:microsoft.com/office/officeart/2018/2/layout/IconCircleList"/>
    <dgm:cxn modelId="{0D2797CE-9864-434F-8FFF-487CCA114518}" type="presOf" srcId="{31E9B443-2936-4CBB-A569-64151B6E7196}" destId="{4EE3AFAA-1204-4664-A299-82D95CD12F0F}" srcOrd="0" destOrd="0" presId="urn:microsoft.com/office/officeart/2018/2/layout/IconCircleList"/>
    <dgm:cxn modelId="{DCD08AD8-AC1E-4C26-9790-C52DB5D33E3D}" type="presOf" srcId="{2FAD32AB-9A8E-466C-8CF6-0B2AB8F6675E}" destId="{4B14B109-540B-4DAC-82FE-85812BF5EF9A}" srcOrd="0" destOrd="0" presId="urn:microsoft.com/office/officeart/2018/2/layout/IconCircleList"/>
    <dgm:cxn modelId="{41A14BE1-01C7-4CBE-AF6B-015D0E792D4A}" type="presOf" srcId="{BA5A7BDF-B779-4F3F-A646-86D167C10FCE}" destId="{2961F3EE-C18F-4E40-AE99-8AEE953B9C3A}" srcOrd="0" destOrd="0" presId="urn:microsoft.com/office/officeart/2018/2/layout/IconCircleList"/>
    <dgm:cxn modelId="{377F9CE6-6156-4F76-8EE6-31C2E3B0C664}" type="presOf" srcId="{F0302297-A707-4C89-91F4-94FB12F11057}" destId="{370A4393-9B7D-45D6-9E83-6D8BA61E71A5}" srcOrd="0" destOrd="0" presId="urn:microsoft.com/office/officeart/2018/2/layout/IconCircleList"/>
    <dgm:cxn modelId="{6360CBE7-26F5-471F-B48B-5AAC6B71FF84}" srcId="{584BC4FE-A98F-4720-8133-0C45577D31CD}" destId="{14A54906-0603-4DD4-B612-14B1A8360133}" srcOrd="1" destOrd="0" parTransId="{67E1C757-C041-4BED-A843-7C87992FC0D7}" sibTransId="{F0302297-A707-4C89-91F4-94FB12F11057}"/>
    <dgm:cxn modelId="{222D61F2-AEA4-403C-8BC9-E3E283809B32}" type="presOf" srcId="{E2D9ACCD-EDB8-4CEC-A665-FB7E4B1BE597}" destId="{5B6B3ED1-EC2C-4D9B-A2F5-DF6A18C204CC}" srcOrd="0" destOrd="0" presId="urn:microsoft.com/office/officeart/2018/2/layout/IconCircleList"/>
    <dgm:cxn modelId="{3C7BAAFB-12E6-427E-B4E8-CB6A297117CA}" type="presOf" srcId="{14A54906-0603-4DD4-B612-14B1A8360133}" destId="{90AF9C14-1619-4CE9-9A01-8CB678AAE3D6}" srcOrd="0" destOrd="0" presId="urn:microsoft.com/office/officeart/2018/2/layout/IconCircleList"/>
    <dgm:cxn modelId="{E111A4FD-B460-4394-ACAC-951A30D32B5B}" srcId="{584BC4FE-A98F-4720-8133-0C45577D31CD}" destId="{31E9B443-2936-4CBB-A569-64151B6E7196}" srcOrd="0" destOrd="0" parTransId="{EB5DDCDD-C9A2-4EE1-834E-D08583BFE6F9}" sibTransId="{2FAD32AB-9A8E-466C-8CF6-0B2AB8F6675E}"/>
    <dgm:cxn modelId="{D98C354F-4C3D-445B-B2E8-6DF93C3C511F}" type="presParOf" srcId="{97C40842-CFA2-4656-8829-190BF6BBD6A0}" destId="{93F51105-5DE0-4398-8692-E91D4518908A}" srcOrd="0" destOrd="0" presId="urn:microsoft.com/office/officeart/2018/2/layout/IconCircleList"/>
    <dgm:cxn modelId="{E578696B-AD56-4F41-BABD-587A72CDFAA2}" type="presParOf" srcId="{93F51105-5DE0-4398-8692-E91D4518908A}" destId="{2E26E695-B326-4E10-99BC-EBBBA1ACAB78}" srcOrd="0" destOrd="0" presId="urn:microsoft.com/office/officeart/2018/2/layout/IconCircleList"/>
    <dgm:cxn modelId="{848534EE-83EB-44F3-8C5D-003E01746D9F}" type="presParOf" srcId="{2E26E695-B326-4E10-99BC-EBBBA1ACAB78}" destId="{5819E615-C971-4A49-8B57-1ED8CA6F64E4}" srcOrd="0" destOrd="0" presId="urn:microsoft.com/office/officeart/2018/2/layout/IconCircleList"/>
    <dgm:cxn modelId="{3C587DF4-7B0D-47A6-B857-EDBF41D6AC9D}" type="presParOf" srcId="{2E26E695-B326-4E10-99BC-EBBBA1ACAB78}" destId="{A905122C-AD18-4FB4-A451-0A77539E4D1F}" srcOrd="1" destOrd="0" presId="urn:microsoft.com/office/officeart/2018/2/layout/IconCircleList"/>
    <dgm:cxn modelId="{15F245BB-6EB8-44FF-954F-497D2D858E20}" type="presParOf" srcId="{2E26E695-B326-4E10-99BC-EBBBA1ACAB78}" destId="{970BD8F2-7324-49B8-94B1-B72CCD2E57CF}" srcOrd="2" destOrd="0" presId="urn:microsoft.com/office/officeart/2018/2/layout/IconCircleList"/>
    <dgm:cxn modelId="{7B1E8C03-7B33-47D6-9F74-34F4A2197F47}" type="presParOf" srcId="{2E26E695-B326-4E10-99BC-EBBBA1ACAB78}" destId="{4EE3AFAA-1204-4664-A299-82D95CD12F0F}" srcOrd="3" destOrd="0" presId="urn:microsoft.com/office/officeart/2018/2/layout/IconCircleList"/>
    <dgm:cxn modelId="{C8AB81EC-6880-4B62-A149-F62D784677C9}" type="presParOf" srcId="{93F51105-5DE0-4398-8692-E91D4518908A}" destId="{4B14B109-540B-4DAC-82FE-85812BF5EF9A}" srcOrd="1" destOrd="0" presId="urn:microsoft.com/office/officeart/2018/2/layout/IconCircleList"/>
    <dgm:cxn modelId="{8EEC6B97-D3F7-4275-9BED-F752A6C51080}" type="presParOf" srcId="{93F51105-5DE0-4398-8692-E91D4518908A}" destId="{19FDE878-DFC6-4F41-86AA-FCD8F4D382FF}" srcOrd="2" destOrd="0" presId="urn:microsoft.com/office/officeart/2018/2/layout/IconCircleList"/>
    <dgm:cxn modelId="{583B34B4-20A5-40AD-A57F-68E97790B854}" type="presParOf" srcId="{19FDE878-DFC6-4F41-86AA-FCD8F4D382FF}" destId="{52C5EED5-402D-4207-AF9E-9AFB66CA61B8}" srcOrd="0" destOrd="0" presId="urn:microsoft.com/office/officeart/2018/2/layout/IconCircleList"/>
    <dgm:cxn modelId="{8F8EE833-2259-4F0A-8741-729C495133CB}" type="presParOf" srcId="{19FDE878-DFC6-4F41-86AA-FCD8F4D382FF}" destId="{40F2B4C5-8607-4B94-A574-378F6061A410}" srcOrd="1" destOrd="0" presId="urn:microsoft.com/office/officeart/2018/2/layout/IconCircleList"/>
    <dgm:cxn modelId="{421E7AA9-D7C6-495E-B3B6-BAFE683E9A9A}" type="presParOf" srcId="{19FDE878-DFC6-4F41-86AA-FCD8F4D382FF}" destId="{8F3E8EAD-00CD-4050-888D-E494289A3E0A}" srcOrd="2" destOrd="0" presId="urn:microsoft.com/office/officeart/2018/2/layout/IconCircleList"/>
    <dgm:cxn modelId="{83D3787F-F3E7-40DA-B173-8AB41D6F8ED2}" type="presParOf" srcId="{19FDE878-DFC6-4F41-86AA-FCD8F4D382FF}" destId="{90AF9C14-1619-4CE9-9A01-8CB678AAE3D6}" srcOrd="3" destOrd="0" presId="urn:microsoft.com/office/officeart/2018/2/layout/IconCircleList"/>
    <dgm:cxn modelId="{734EFB32-35DF-4DA0-9FA7-3A116A136B26}" type="presParOf" srcId="{93F51105-5DE0-4398-8692-E91D4518908A}" destId="{370A4393-9B7D-45D6-9E83-6D8BA61E71A5}" srcOrd="3" destOrd="0" presId="urn:microsoft.com/office/officeart/2018/2/layout/IconCircleList"/>
    <dgm:cxn modelId="{D819F3C6-4375-47B2-B36F-4EF127FAC961}" type="presParOf" srcId="{93F51105-5DE0-4398-8692-E91D4518908A}" destId="{69EA3F45-E3A7-4E2E-8AAA-7D39ACB5506F}" srcOrd="4" destOrd="0" presId="urn:microsoft.com/office/officeart/2018/2/layout/IconCircleList"/>
    <dgm:cxn modelId="{155DF27C-DDB7-4512-91EF-E548A12E8882}" type="presParOf" srcId="{69EA3F45-E3A7-4E2E-8AAA-7D39ACB5506F}" destId="{08A3E41D-8F59-4E12-A93C-28CF523433E7}" srcOrd="0" destOrd="0" presId="urn:microsoft.com/office/officeart/2018/2/layout/IconCircleList"/>
    <dgm:cxn modelId="{AFF6BD8D-0919-4149-B3F6-600811C0AA2F}" type="presParOf" srcId="{69EA3F45-E3A7-4E2E-8AAA-7D39ACB5506F}" destId="{33AAE7BC-6CB1-40B3-ACDB-5CAEDF5CD247}" srcOrd="1" destOrd="0" presId="urn:microsoft.com/office/officeart/2018/2/layout/IconCircleList"/>
    <dgm:cxn modelId="{F284FC7F-0D7D-4EDA-83D2-71BADEF48708}" type="presParOf" srcId="{69EA3F45-E3A7-4E2E-8AAA-7D39ACB5506F}" destId="{55D44084-48F4-4433-84FB-23624F83EB5A}" srcOrd="2" destOrd="0" presId="urn:microsoft.com/office/officeart/2018/2/layout/IconCircleList"/>
    <dgm:cxn modelId="{E1776B85-D665-4ADF-BE38-0E98BDA38358}" type="presParOf" srcId="{69EA3F45-E3A7-4E2E-8AAA-7D39ACB5506F}" destId="{2DEDACDA-D739-4161-997C-CECBE2D2F32C}" srcOrd="3" destOrd="0" presId="urn:microsoft.com/office/officeart/2018/2/layout/IconCircleList"/>
    <dgm:cxn modelId="{AFBF779F-D9FF-4C6C-A867-F09EDA60DAE6}" type="presParOf" srcId="{93F51105-5DE0-4398-8692-E91D4518908A}" destId="{2158AA39-ADF1-4A6B-82B8-BFC7D4B2BB65}" srcOrd="5" destOrd="0" presId="urn:microsoft.com/office/officeart/2018/2/layout/IconCircleList"/>
    <dgm:cxn modelId="{707A5951-ACE6-48E6-BB3B-0944D240228A}" type="presParOf" srcId="{93F51105-5DE0-4398-8692-E91D4518908A}" destId="{671ADADB-4D9E-4E53-9286-D1BBBE3729B6}" srcOrd="6" destOrd="0" presId="urn:microsoft.com/office/officeart/2018/2/layout/IconCircleList"/>
    <dgm:cxn modelId="{056DEDC1-F3BF-4C9A-92D4-DC54B8BC38EE}" type="presParOf" srcId="{671ADADB-4D9E-4E53-9286-D1BBBE3729B6}" destId="{070036EE-9C9C-4F80-9677-88270401EA88}" srcOrd="0" destOrd="0" presId="urn:microsoft.com/office/officeart/2018/2/layout/IconCircleList"/>
    <dgm:cxn modelId="{731BDBA9-50DE-4009-8A1C-E384C4049B55}" type="presParOf" srcId="{671ADADB-4D9E-4E53-9286-D1BBBE3729B6}" destId="{4474AC38-42BE-4E99-A512-92816FCDBCD2}" srcOrd="1" destOrd="0" presId="urn:microsoft.com/office/officeart/2018/2/layout/IconCircleList"/>
    <dgm:cxn modelId="{C8C4E6B8-F5E7-49C7-B092-F290CD8D0C5B}" type="presParOf" srcId="{671ADADB-4D9E-4E53-9286-D1BBBE3729B6}" destId="{C8170411-6D74-4BC8-BD23-E460087E04D1}" srcOrd="2" destOrd="0" presId="urn:microsoft.com/office/officeart/2018/2/layout/IconCircleList"/>
    <dgm:cxn modelId="{56184947-90B2-4045-B4A7-B83C75AFBBB2}" type="presParOf" srcId="{671ADADB-4D9E-4E53-9286-D1BBBE3729B6}" destId="{57877FF6-B897-4C65-90A2-4F78C8AE609F}" srcOrd="3" destOrd="0" presId="urn:microsoft.com/office/officeart/2018/2/layout/IconCircleList"/>
    <dgm:cxn modelId="{FB6695C4-84CE-47DE-8866-B6E7C62EDA00}" type="presParOf" srcId="{93F51105-5DE0-4398-8692-E91D4518908A}" destId="{5B6B3ED1-EC2C-4D9B-A2F5-DF6A18C204CC}" srcOrd="7" destOrd="0" presId="urn:microsoft.com/office/officeart/2018/2/layout/IconCircleList"/>
    <dgm:cxn modelId="{37E162DA-EE67-4C46-9853-DFEE40FBBF56}" type="presParOf" srcId="{93F51105-5DE0-4398-8692-E91D4518908A}" destId="{453ED5AF-3095-4C8E-9986-2FC3E6E4795B}" srcOrd="8" destOrd="0" presId="urn:microsoft.com/office/officeart/2018/2/layout/IconCircleList"/>
    <dgm:cxn modelId="{99E75A8D-36F8-41BE-B2C8-D670A16701A2}" type="presParOf" srcId="{453ED5AF-3095-4C8E-9986-2FC3E6E4795B}" destId="{87F3E985-AB6E-46E5-96C0-7DE1DBC54A78}" srcOrd="0" destOrd="0" presId="urn:microsoft.com/office/officeart/2018/2/layout/IconCircleList"/>
    <dgm:cxn modelId="{264897AD-9560-4982-B7B1-E85602E0FA03}" type="presParOf" srcId="{453ED5AF-3095-4C8E-9986-2FC3E6E4795B}" destId="{A11C2099-0A50-4A66-B82C-9BEEF8F3EABD}" srcOrd="1" destOrd="0" presId="urn:microsoft.com/office/officeart/2018/2/layout/IconCircleList"/>
    <dgm:cxn modelId="{DF134159-D36C-4C0F-BD41-60250D7C1A1E}" type="presParOf" srcId="{453ED5AF-3095-4C8E-9986-2FC3E6E4795B}" destId="{32DEADC4-E3B7-4AC9-AEC2-12A10578FECC}" srcOrd="2" destOrd="0" presId="urn:microsoft.com/office/officeart/2018/2/layout/IconCircleList"/>
    <dgm:cxn modelId="{B3C3A799-A70C-4F4C-AFC3-CEFBD5F1C48E}" type="presParOf" srcId="{453ED5AF-3095-4C8E-9986-2FC3E6E4795B}" destId="{2961F3EE-C18F-4E40-AE99-8AEE953B9C3A}"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149061-A62D-4927-B7DE-8291DE0C2B1A}">
      <dsp:nvSpPr>
        <dsp:cNvPr id="0" name=""/>
        <dsp:cNvSpPr/>
      </dsp:nvSpPr>
      <dsp:spPr>
        <a:xfrm>
          <a:off x="0" y="4476"/>
          <a:ext cx="6571413" cy="9534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4EDE20-7EDD-46E5-833D-089E09DCD88A}">
      <dsp:nvSpPr>
        <dsp:cNvPr id="0" name=""/>
        <dsp:cNvSpPr/>
      </dsp:nvSpPr>
      <dsp:spPr>
        <a:xfrm>
          <a:off x="288420" y="219003"/>
          <a:ext cx="524400" cy="5244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DD7D538-8802-40CD-A570-7F7AF62F4642}">
      <dsp:nvSpPr>
        <dsp:cNvPr id="0" name=""/>
        <dsp:cNvSpPr/>
      </dsp:nvSpPr>
      <dsp:spPr>
        <a:xfrm>
          <a:off x="1101241" y="4476"/>
          <a:ext cx="5470171" cy="953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907" tIns="100907" rIns="100907" bIns="100907" numCol="1" spcCol="1270" anchor="ctr" anchorCtr="0">
          <a:noAutofit/>
        </a:bodyPr>
        <a:lstStyle/>
        <a:p>
          <a:pPr marL="0" lvl="0" indent="0" algn="l" defTabSz="844550">
            <a:lnSpc>
              <a:spcPct val="90000"/>
            </a:lnSpc>
            <a:spcBef>
              <a:spcPct val="0"/>
            </a:spcBef>
            <a:spcAft>
              <a:spcPct val="35000"/>
            </a:spcAft>
            <a:buNone/>
          </a:pPr>
          <a:r>
            <a:rPr lang="en-GB" sz="1900" kern="1200"/>
            <a:t>New copyright challenges following the pandemic </a:t>
          </a:r>
          <a:endParaRPr lang="en-US" sz="1900" kern="1200"/>
        </a:p>
      </dsp:txBody>
      <dsp:txXfrm>
        <a:off x="1101241" y="4476"/>
        <a:ext cx="5470171" cy="953455"/>
      </dsp:txXfrm>
    </dsp:sp>
    <dsp:sp modelId="{7537C8F5-60CF-49ED-B8C4-7FAAD2F55DE6}">
      <dsp:nvSpPr>
        <dsp:cNvPr id="0" name=""/>
        <dsp:cNvSpPr/>
      </dsp:nvSpPr>
      <dsp:spPr>
        <a:xfrm>
          <a:off x="0" y="1196295"/>
          <a:ext cx="6571413" cy="9534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C1AB26-C642-4062-A888-FDE0F7BE7B48}">
      <dsp:nvSpPr>
        <dsp:cNvPr id="0" name=""/>
        <dsp:cNvSpPr/>
      </dsp:nvSpPr>
      <dsp:spPr>
        <a:xfrm>
          <a:off x="288420" y="1410823"/>
          <a:ext cx="524400" cy="5244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DFDF98C-2F1A-49C3-A716-C67B024DB27F}">
      <dsp:nvSpPr>
        <dsp:cNvPr id="0" name=""/>
        <dsp:cNvSpPr/>
      </dsp:nvSpPr>
      <dsp:spPr>
        <a:xfrm>
          <a:off x="1101241" y="1196295"/>
          <a:ext cx="5470171" cy="953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907" tIns="100907" rIns="100907" bIns="100907" numCol="1" spcCol="1270" anchor="ctr" anchorCtr="0">
          <a:noAutofit/>
        </a:bodyPr>
        <a:lstStyle/>
        <a:p>
          <a:pPr marL="0" lvl="0" indent="0" algn="l" defTabSz="844550">
            <a:lnSpc>
              <a:spcPct val="90000"/>
            </a:lnSpc>
            <a:spcBef>
              <a:spcPct val="0"/>
            </a:spcBef>
            <a:spcAft>
              <a:spcPct val="35000"/>
            </a:spcAft>
            <a:buNone/>
          </a:pPr>
          <a:r>
            <a:rPr lang="en-GB" sz="1900" kern="1200"/>
            <a:t>Immense pressure to make items accessible digitally as soon as possible</a:t>
          </a:r>
          <a:endParaRPr lang="en-US" sz="1900" kern="1200"/>
        </a:p>
      </dsp:txBody>
      <dsp:txXfrm>
        <a:off x="1101241" y="1196295"/>
        <a:ext cx="5470171" cy="953455"/>
      </dsp:txXfrm>
    </dsp:sp>
    <dsp:sp modelId="{A8635BD1-C85A-4EB4-9ECF-028D55E10995}">
      <dsp:nvSpPr>
        <dsp:cNvPr id="0" name=""/>
        <dsp:cNvSpPr/>
      </dsp:nvSpPr>
      <dsp:spPr>
        <a:xfrm>
          <a:off x="0" y="2388115"/>
          <a:ext cx="6571413" cy="9534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B1DFE4-710D-4719-A268-3542DD32314A}">
      <dsp:nvSpPr>
        <dsp:cNvPr id="0" name=""/>
        <dsp:cNvSpPr/>
      </dsp:nvSpPr>
      <dsp:spPr>
        <a:xfrm>
          <a:off x="288420" y="2602642"/>
          <a:ext cx="524400" cy="5244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333EF1B-4226-4637-A800-0A8CF79D0416}">
      <dsp:nvSpPr>
        <dsp:cNvPr id="0" name=""/>
        <dsp:cNvSpPr/>
      </dsp:nvSpPr>
      <dsp:spPr>
        <a:xfrm>
          <a:off x="1101241" y="2388115"/>
          <a:ext cx="5470171" cy="953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907" tIns="100907" rIns="100907" bIns="100907" numCol="1" spcCol="1270" anchor="ctr" anchorCtr="0">
          <a:noAutofit/>
        </a:bodyPr>
        <a:lstStyle/>
        <a:p>
          <a:pPr marL="0" lvl="0" indent="0" algn="l" defTabSz="844550">
            <a:lnSpc>
              <a:spcPct val="90000"/>
            </a:lnSpc>
            <a:spcBef>
              <a:spcPct val="0"/>
            </a:spcBef>
            <a:spcAft>
              <a:spcPct val="35000"/>
            </a:spcAft>
            <a:buNone/>
          </a:pPr>
          <a:r>
            <a:rPr lang="en-GB" sz="1900" kern="1200"/>
            <a:t>Roadblocks such as DRMs, not everything is available to purchase, especially textbooks  </a:t>
          </a:r>
          <a:endParaRPr lang="en-US" sz="1900" kern="1200"/>
        </a:p>
      </dsp:txBody>
      <dsp:txXfrm>
        <a:off x="1101241" y="2388115"/>
        <a:ext cx="5470171" cy="953455"/>
      </dsp:txXfrm>
    </dsp:sp>
    <dsp:sp modelId="{7B8C6DEA-31D6-4BCA-A078-7AA8F5FAFDC5}">
      <dsp:nvSpPr>
        <dsp:cNvPr id="0" name=""/>
        <dsp:cNvSpPr/>
      </dsp:nvSpPr>
      <dsp:spPr>
        <a:xfrm>
          <a:off x="0" y="3579934"/>
          <a:ext cx="6571413" cy="9534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2C3F5B-B15A-4B96-9EBB-88D26743B451}">
      <dsp:nvSpPr>
        <dsp:cNvPr id="0" name=""/>
        <dsp:cNvSpPr/>
      </dsp:nvSpPr>
      <dsp:spPr>
        <a:xfrm>
          <a:off x="288420" y="3794462"/>
          <a:ext cx="524400" cy="5244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0E4341B-AEB7-4F6A-9A43-44F3DBD2FBD3}">
      <dsp:nvSpPr>
        <dsp:cNvPr id="0" name=""/>
        <dsp:cNvSpPr/>
      </dsp:nvSpPr>
      <dsp:spPr>
        <a:xfrm>
          <a:off x="1101241" y="3579934"/>
          <a:ext cx="5470171" cy="953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907" tIns="100907" rIns="100907" bIns="100907" numCol="1" spcCol="1270" anchor="ctr" anchorCtr="0">
          <a:noAutofit/>
        </a:bodyPr>
        <a:lstStyle/>
        <a:p>
          <a:pPr marL="0" lvl="0" indent="0" algn="l" defTabSz="844550">
            <a:lnSpc>
              <a:spcPct val="90000"/>
            </a:lnSpc>
            <a:spcBef>
              <a:spcPct val="0"/>
            </a:spcBef>
            <a:spcAft>
              <a:spcPct val="35000"/>
            </a:spcAft>
            <a:buNone/>
          </a:pPr>
          <a:r>
            <a:rPr lang="en-GB" sz="1900" kern="1200"/>
            <a:t>Books locked away in libraries </a:t>
          </a:r>
          <a:endParaRPr lang="en-US" sz="1900" kern="1200"/>
        </a:p>
      </dsp:txBody>
      <dsp:txXfrm>
        <a:off x="1101241" y="3579934"/>
        <a:ext cx="5470171" cy="953455"/>
      </dsp:txXfrm>
    </dsp:sp>
    <dsp:sp modelId="{C116D99F-075F-4DA4-99A3-107072357C62}">
      <dsp:nvSpPr>
        <dsp:cNvPr id="0" name=""/>
        <dsp:cNvSpPr/>
      </dsp:nvSpPr>
      <dsp:spPr>
        <a:xfrm>
          <a:off x="0" y="4771754"/>
          <a:ext cx="6571413" cy="9534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77D7C3-EC77-469B-964E-CCE93ED31C7A}">
      <dsp:nvSpPr>
        <dsp:cNvPr id="0" name=""/>
        <dsp:cNvSpPr/>
      </dsp:nvSpPr>
      <dsp:spPr>
        <a:xfrm>
          <a:off x="288420" y="4986281"/>
          <a:ext cx="524400" cy="5244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556E04E-3985-48C0-9DC1-9EFD79B2B9C7}">
      <dsp:nvSpPr>
        <dsp:cNvPr id="0" name=""/>
        <dsp:cNvSpPr/>
      </dsp:nvSpPr>
      <dsp:spPr>
        <a:xfrm>
          <a:off x="1101241" y="4771754"/>
          <a:ext cx="5470171" cy="953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907" tIns="100907" rIns="100907" bIns="100907" numCol="1" spcCol="1270" anchor="ctr" anchorCtr="0">
          <a:noAutofit/>
        </a:bodyPr>
        <a:lstStyle/>
        <a:p>
          <a:pPr marL="0" lvl="0" indent="0" algn="l" defTabSz="844550">
            <a:lnSpc>
              <a:spcPct val="90000"/>
            </a:lnSpc>
            <a:spcBef>
              <a:spcPct val="0"/>
            </a:spcBef>
            <a:spcAft>
              <a:spcPct val="35000"/>
            </a:spcAft>
            <a:buNone/>
          </a:pPr>
          <a:r>
            <a:rPr lang="en-GB" sz="1900" kern="1200"/>
            <a:t>Copyright anxiety/copyright chill </a:t>
          </a:r>
          <a:endParaRPr lang="en-US" sz="1900" kern="1200"/>
        </a:p>
      </dsp:txBody>
      <dsp:txXfrm>
        <a:off x="1101241" y="4771754"/>
        <a:ext cx="5470171" cy="9534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19E615-C971-4A49-8B57-1ED8CA6F64E4}">
      <dsp:nvSpPr>
        <dsp:cNvPr id="0" name=""/>
        <dsp:cNvSpPr/>
      </dsp:nvSpPr>
      <dsp:spPr>
        <a:xfrm>
          <a:off x="21296" y="408365"/>
          <a:ext cx="685050" cy="68505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05122C-AD18-4FB4-A451-0A77539E4D1F}">
      <dsp:nvSpPr>
        <dsp:cNvPr id="0" name=""/>
        <dsp:cNvSpPr/>
      </dsp:nvSpPr>
      <dsp:spPr>
        <a:xfrm>
          <a:off x="165157" y="552226"/>
          <a:ext cx="397329" cy="39732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E3AFAA-1204-4664-A299-82D95CD12F0F}">
      <dsp:nvSpPr>
        <dsp:cNvPr id="0" name=""/>
        <dsp:cNvSpPr/>
      </dsp:nvSpPr>
      <dsp:spPr>
        <a:xfrm>
          <a:off x="853143" y="408365"/>
          <a:ext cx="1614762" cy="685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GB" sz="1100" kern="1200" dirty="0"/>
            <a:t>Routinely revisiting fair dealing guidelines to affirm they match current environment and context </a:t>
          </a:r>
          <a:endParaRPr lang="en-US" sz="1100" kern="1200" dirty="0"/>
        </a:p>
      </dsp:txBody>
      <dsp:txXfrm>
        <a:off x="853143" y="408365"/>
        <a:ext cx="1614762" cy="685050"/>
      </dsp:txXfrm>
    </dsp:sp>
    <dsp:sp modelId="{52C5EED5-402D-4207-AF9E-9AFB66CA61B8}">
      <dsp:nvSpPr>
        <dsp:cNvPr id="0" name=""/>
        <dsp:cNvSpPr/>
      </dsp:nvSpPr>
      <dsp:spPr>
        <a:xfrm>
          <a:off x="2749266" y="408365"/>
          <a:ext cx="685050" cy="68505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F2B4C5-8607-4B94-A574-378F6061A410}">
      <dsp:nvSpPr>
        <dsp:cNvPr id="0" name=""/>
        <dsp:cNvSpPr/>
      </dsp:nvSpPr>
      <dsp:spPr>
        <a:xfrm>
          <a:off x="2893127" y="552226"/>
          <a:ext cx="397329" cy="39732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AF9C14-1619-4CE9-9A01-8CB678AAE3D6}">
      <dsp:nvSpPr>
        <dsp:cNvPr id="0" name=""/>
        <dsp:cNvSpPr/>
      </dsp:nvSpPr>
      <dsp:spPr>
        <a:xfrm>
          <a:off x="3581113" y="408365"/>
          <a:ext cx="1614762" cy="685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rtl="0">
            <a:lnSpc>
              <a:spcPct val="100000"/>
            </a:lnSpc>
            <a:spcBef>
              <a:spcPct val="0"/>
            </a:spcBef>
            <a:spcAft>
              <a:spcPct val="35000"/>
            </a:spcAft>
            <a:buNone/>
          </a:pPr>
          <a:r>
            <a:rPr lang="en-GB" sz="1100" kern="1200" dirty="0">
              <a:latin typeface="Avenir Next LT Pro"/>
            </a:rPr>
            <a:t>Ensuring the guidelines are</a:t>
          </a:r>
          <a:r>
            <a:rPr lang="en-GB" sz="1100" kern="1200" dirty="0"/>
            <a:t> prioritizing the students right (users) over the institution</a:t>
          </a:r>
          <a:r>
            <a:rPr lang="en-GB" sz="1100" kern="1200" dirty="0">
              <a:latin typeface="Avenir Next LT Pro"/>
            </a:rPr>
            <a:t> and continue to lobby for stronger user rights</a:t>
          </a:r>
          <a:endParaRPr lang="en-US" sz="1100" kern="1200" dirty="0"/>
        </a:p>
      </dsp:txBody>
      <dsp:txXfrm>
        <a:off x="3581113" y="408365"/>
        <a:ext cx="1614762" cy="685050"/>
      </dsp:txXfrm>
    </dsp:sp>
    <dsp:sp modelId="{08A3E41D-8F59-4E12-A93C-28CF523433E7}">
      <dsp:nvSpPr>
        <dsp:cNvPr id="0" name=""/>
        <dsp:cNvSpPr/>
      </dsp:nvSpPr>
      <dsp:spPr>
        <a:xfrm>
          <a:off x="21296" y="1833143"/>
          <a:ext cx="685050" cy="68505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AAE7BC-6CB1-40B3-ACDB-5CAEDF5CD247}">
      <dsp:nvSpPr>
        <dsp:cNvPr id="0" name=""/>
        <dsp:cNvSpPr/>
      </dsp:nvSpPr>
      <dsp:spPr>
        <a:xfrm>
          <a:off x="165157" y="1977004"/>
          <a:ext cx="397329" cy="39732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EDACDA-D739-4161-997C-CECBE2D2F32C}">
      <dsp:nvSpPr>
        <dsp:cNvPr id="0" name=""/>
        <dsp:cNvSpPr/>
      </dsp:nvSpPr>
      <dsp:spPr>
        <a:xfrm>
          <a:off x="853143" y="1833143"/>
          <a:ext cx="1614762" cy="685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GB" sz="1100" kern="1200" dirty="0"/>
            <a:t>Managing institutional risk </a:t>
          </a:r>
          <a:endParaRPr lang="en-US" sz="1100" kern="1200" dirty="0"/>
        </a:p>
      </dsp:txBody>
      <dsp:txXfrm>
        <a:off x="853143" y="1833143"/>
        <a:ext cx="1614762" cy="685050"/>
      </dsp:txXfrm>
    </dsp:sp>
    <dsp:sp modelId="{070036EE-9C9C-4F80-9677-88270401EA88}">
      <dsp:nvSpPr>
        <dsp:cNvPr id="0" name=""/>
        <dsp:cNvSpPr/>
      </dsp:nvSpPr>
      <dsp:spPr>
        <a:xfrm>
          <a:off x="2749266" y="1833143"/>
          <a:ext cx="685050" cy="68505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74AC38-42BE-4E99-A512-92816FCDBCD2}">
      <dsp:nvSpPr>
        <dsp:cNvPr id="0" name=""/>
        <dsp:cNvSpPr/>
      </dsp:nvSpPr>
      <dsp:spPr>
        <a:xfrm>
          <a:off x="2893127" y="1977004"/>
          <a:ext cx="397329" cy="39732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877FF6-B897-4C65-90A2-4F78C8AE609F}">
      <dsp:nvSpPr>
        <dsp:cNvPr id="0" name=""/>
        <dsp:cNvSpPr/>
      </dsp:nvSpPr>
      <dsp:spPr>
        <a:xfrm>
          <a:off x="3581113" y="1833143"/>
          <a:ext cx="1614762" cy="685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GB" sz="1100" kern="1200" dirty="0"/>
            <a:t>Copyright education across the board</a:t>
          </a:r>
          <a:endParaRPr lang="en-US" sz="1100" kern="1200" dirty="0"/>
        </a:p>
      </dsp:txBody>
      <dsp:txXfrm>
        <a:off x="3581113" y="1833143"/>
        <a:ext cx="1614762" cy="685050"/>
      </dsp:txXfrm>
    </dsp:sp>
    <dsp:sp modelId="{87F3E985-AB6E-46E5-96C0-7DE1DBC54A78}">
      <dsp:nvSpPr>
        <dsp:cNvPr id="0" name=""/>
        <dsp:cNvSpPr/>
      </dsp:nvSpPr>
      <dsp:spPr>
        <a:xfrm>
          <a:off x="21296" y="3257921"/>
          <a:ext cx="685050" cy="68505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1C2099-0A50-4A66-B82C-9BEEF8F3EABD}">
      <dsp:nvSpPr>
        <dsp:cNvPr id="0" name=""/>
        <dsp:cNvSpPr/>
      </dsp:nvSpPr>
      <dsp:spPr>
        <a:xfrm>
          <a:off x="165157" y="3401782"/>
          <a:ext cx="397329" cy="39732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61F3EE-C18F-4E40-AE99-8AEE953B9C3A}">
      <dsp:nvSpPr>
        <dsp:cNvPr id="0" name=""/>
        <dsp:cNvSpPr/>
      </dsp:nvSpPr>
      <dsp:spPr>
        <a:xfrm>
          <a:off x="853143" y="3257921"/>
          <a:ext cx="1614762" cy="685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rtl="0">
            <a:lnSpc>
              <a:spcPct val="100000"/>
            </a:lnSpc>
            <a:spcBef>
              <a:spcPct val="0"/>
            </a:spcBef>
            <a:spcAft>
              <a:spcPct val="35000"/>
            </a:spcAft>
            <a:buNone/>
          </a:pPr>
          <a:r>
            <a:rPr lang="en-GB" sz="1100" kern="1200" dirty="0">
              <a:latin typeface="Avenir Next LT Pro"/>
            </a:rPr>
            <a:t>Explore different avenues of resource sharing such as CDL</a:t>
          </a:r>
          <a:endParaRPr lang="en-GB" sz="1100" kern="1200" dirty="0"/>
        </a:p>
      </dsp:txBody>
      <dsp:txXfrm>
        <a:off x="853143" y="3257921"/>
        <a:ext cx="1614762" cy="68505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578BDB-8DB5-4175-A905-3AADFC4818AE}" type="datetimeFigureOut">
              <a:t>5/10/2022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D508DF-82B2-4793-9E86-B602048C923D}" type="slidenum">
              <a:t>‹#›</a:t>
            </a:fld>
            <a:endParaRPr lang="en-GB"/>
          </a:p>
        </p:txBody>
      </p:sp>
    </p:spTree>
    <p:extLst>
      <p:ext uri="{BB962C8B-B14F-4D97-AF65-F5344CB8AC3E}">
        <p14:creationId xmlns:p14="http://schemas.microsoft.com/office/powerpoint/2010/main" val="3429444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Moodhttps:/walledculture.org/widespread-copyright-anxiety-leading-to-copyright-chill-means-something-is-deeply-wron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Moodhttps:/walledculture.org/widespread-copyright-anxiety-leading-to-copyright-chill-means-something-is-deeply-wron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Moody, G (2021). </a:t>
            </a:r>
            <a:r>
              <a:rPr lang="en-US">
                <a:hlinkClick r:id="rId3"/>
              </a:rPr>
              <a:t>https://walledculture.org/widespread-copyright-anxiety-leading-to-copyright-chill-means-something-is-deeply-wrong/</a:t>
            </a:r>
            <a:r>
              <a:rPr lang="en-US"/>
              <a:t> </a:t>
            </a:r>
          </a:p>
        </p:txBody>
      </p:sp>
      <p:sp>
        <p:nvSpPr>
          <p:cNvPr id="4" name="Slide Number Placeholder 3"/>
          <p:cNvSpPr>
            <a:spLocks noGrp="1"/>
          </p:cNvSpPr>
          <p:nvPr>
            <p:ph type="sldNum" sz="quarter" idx="5"/>
          </p:nvPr>
        </p:nvSpPr>
        <p:spPr/>
        <p:txBody>
          <a:bodyPr/>
          <a:lstStyle/>
          <a:p>
            <a:fld id="{AAD508DF-82B2-4793-9E86-B602048C923D}" type="slidenum">
              <a:t>2</a:t>
            </a:fld>
            <a:endParaRPr lang="en-GB"/>
          </a:p>
        </p:txBody>
      </p:sp>
    </p:spTree>
    <p:extLst>
      <p:ext uri="{BB962C8B-B14F-4D97-AF65-F5344CB8AC3E}">
        <p14:creationId xmlns:p14="http://schemas.microsoft.com/office/powerpoint/2010/main" val="1790028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Moody, G (2021). </a:t>
            </a:r>
            <a:r>
              <a:rPr lang="en-US" dirty="0">
                <a:hlinkClick r:id="rId3"/>
              </a:rPr>
              <a:t>https://walledculture.org/widespread-copyright-anxiety-leading-to-copyright-chill-means-something-is-deeply-wrong/</a:t>
            </a:r>
            <a:r>
              <a:rPr lang="en-US" dirty="0"/>
              <a:t> </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AAD508DF-82B2-4793-9E86-B602048C923D}" type="slidenum">
              <a:t>4</a:t>
            </a:fld>
            <a:endParaRPr lang="en-GB"/>
          </a:p>
        </p:txBody>
      </p:sp>
    </p:spTree>
    <p:extLst>
      <p:ext uri="{BB962C8B-B14F-4D97-AF65-F5344CB8AC3E}">
        <p14:creationId xmlns:p14="http://schemas.microsoft.com/office/powerpoint/2010/main" val="286051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Shrink the public domain </a:t>
            </a:r>
          </a:p>
          <a:p>
            <a:r>
              <a:rPr lang="en-US" dirty="0"/>
              <a:t>https://www.ic.gc.ca/eic/site/693.nsf/eng/00305.html</a:t>
            </a:r>
            <a:endParaRPr lang="en-US" dirty="0">
              <a:cs typeface="Calibri"/>
            </a:endParaRPr>
          </a:p>
        </p:txBody>
      </p:sp>
      <p:sp>
        <p:nvSpPr>
          <p:cNvPr id="4" name="Slide Number Placeholder 3"/>
          <p:cNvSpPr>
            <a:spLocks noGrp="1"/>
          </p:cNvSpPr>
          <p:nvPr>
            <p:ph type="sldNum" sz="quarter" idx="5"/>
          </p:nvPr>
        </p:nvSpPr>
        <p:spPr/>
        <p:txBody>
          <a:bodyPr/>
          <a:lstStyle/>
          <a:p>
            <a:fld id="{AAD508DF-82B2-4793-9E86-B602048C923D}" type="slidenum">
              <a:t>5</a:t>
            </a:fld>
            <a:endParaRPr lang="en-GB"/>
          </a:p>
        </p:txBody>
      </p:sp>
    </p:spTree>
    <p:extLst>
      <p:ext uri="{BB962C8B-B14F-4D97-AF65-F5344CB8AC3E}">
        <p14:creationId xmlns:p14="http://schemas.microsoft.com/office/powerpoint/2010/main" val="1917935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Copyright Roadmap is designed to assist in decision making when selecting resources and potentially copying material for use in teaching and research activities</a:t>
            </a:r>
          </a:p>
          <a:p>
            <a:r>
              <a:rPr lang="en-US" dirty="0">
                <a:cs typeface="Calibri"/>
              </a:rPr>
              <a:t>Move away from traditional </a:t>
            </a:r>
            <a:r>
              <a:rPr lang="en-US" dirty="0" err="1">
                <a:cs typeface="Calibri"/>
              </a:rPr>
              <a:t>libguides</a:t>
            </a:r>
            <a:r>
              <a:rPr lang="en-US" dirty="0">
                <a:cs typeface="Calibri"/>
              </a:rPr>
              <a:t> something more interactive and engaging, really good uptake with the getting published challenge hosted on </a:t>
            </a:r>
            <a:r>
              <a:rPr lang="en-US" dirty="0" err="1">
                <a:cs typeface="Calibri"/>
              </a:rPr>
              <a:t>quercus</a:t>
            </a:r>
            <a:r>
              <a:rPr lang="en-US" dirty="0">
                <a:cs typeface="Calibri"/>
              </a:rPr>
              <a:t> created on articulate 360</a:t>
            </a:r>
          </a:p>
        </p:txBody>
      </p:sp>
      <p:sp>
        <p:nvSpPr>
          <p:cNvPr id="4" name="Slide Number Placeholder 3"/>
          <p:cNvSpPr>
            <a:spLocks noGrp="1"/>
          </p:cNvSpPr>
          <p:nvPr>
            <p:ph type="sldNum" sz="quarter" idx="5"/>
          </p:nvPr>
        </p:nvSpPr>
        <p:spPr/>
        <p:txBody>
          <a:bodyPr/>
          <a:lstStyle/>
          <a:p>
            <a:fld id="{AAD508DF-82B2-4793-9E86-B602048C923D}" type="slidenum">
              <a:rPr lang="en-GB"/>
              <a:t>10</a:t>
            </a:fld>
            <a:endParaRPr lang="en-GB"/>
          </a:p>
        </p:txBody>
      </p:sp>
    </p:spTree>
    <p:extLst>
      <p:ext uri="{BB962C8B-B14F-4D97-AF65-F5344CB8AC3E}">
        <p14:creationId xmlns:p14="http://schemas.microsoft.com/office/powerpoint/2010/main" val="487461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a:r>
          </a:p>
        </p:txBody>
      </p:sp>
      <p:sp>
        <p:nvSpPr>
          <p:cNvPr id="4" name="Slide Number Placeholder 3"/>
          <p:cNvSpPr>
            <a:spLocks noGrp="1"/>
          </p:cNvSpPr>
          <p:nvPr>
            <p:ph type="sldNum" sz="quarter" idx="5"/>
          </p:nvPr>
        </p:nvSpPr>
        <p:spPr/>
        <p:txBody>
          <a:bodyPr/>
          <a:lstStyle/>
          <a:p>
            <a:fld id="{AAD508DF-82B2-4793-9E86-B602048C923D}" type="slidenum">
              <a:t>11</a:t>
            </a:fld>
            <a:endParaRPr lang="en-GB"/>
          </a:p>
        </p:txBody>
      </p:sp>
    </p:spTree>
    <p:extLst>
      <p:ext uri="{BB962C8B-B14F-4D97-AF65-F5344CB8AC3E}">
        <p14:creationId xmlns:p14="http://schemas.microsoft.com/office/powerpoint/2010/main" val="698054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6847D-1CF6-46BA-B46B-48BED0604A28}"/>
              </a:ext>
            </a:extLst>
          </p:cNvPr>
          <p:cNvSpPr>
            <a:spLocks noGrp="1"/>
          </p:cNvSpPr>
          <p:nvPr>
            <p:ph type="ctrTitle"/>
          </p:nvPr>
        </p:nvSpPr>
        <p:spPr>
          <a:xfrm>
            <a:off x="1524000" y="1122363"/>
            <a:ext cx="9144000" cy="2387600"/>
          </a:xfrm>
        </p:spPr>
        <p:txBody>
          <a:bodyPr anchor="b"/>
          <a:lstStyle>
            <a:lvl1pPr algn="ctr">
              <a:defRPr sz="6000" b="1" cap="all" spc="1500" baseline="0">
                <a:latin typeface="+mj-lt"/>
                <a:ea typeface="Source Sans Pro SemiBold" panose="020B0603030403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7FB4F5A5-C931-4A4C-B6B1-EF4C95965BFF}"/>
              </a:ext>
            </a:extLst>
          </p:cNvPr>
          <p:cNvSpPr>
            <a:spLocks noGrp="1"/>
          </p:cNvSpPr>
          <p:nvPr>
            <p:ph type="subTitle" idx="1"/>
          </p:nvPr>
        </p:nvSpPr>
        <p:spPr>
          <a:xfrm>
            <a:off x="1524000" y="3602038"/>
            <a:ext cx="9144000" cy="1655762"/>
          </a:xfrm>
        </p:spPr>
        <p:txBody>
          <a:bodyPr/>
          <a:lstStyle>
            <a:lvl1pPr marL="0" indent="0" algn="ctr">
              <a:buNone/>
              <a:defRPr sz="2400" cap="all" spc="4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7" name="Graphic 185">
            <a:extLst>
              <a:ext uri="{FF2B5EF4-FFF2-40B4-BE49-F238E27FC236}">
                <a16:creationId xmlns:a16="http://schemas.microsoft.com/office/drawing/2014/main" id="{8A351602-3772-4279-B0D3-A523F6F6EAB3}"/>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id="{A5AAAA75-5FFB-4C07-AD4A-3146773E6CDD}"/>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1479895E-3847-44BB-8404-28F14219FB70}"/>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0E02F68-8149-4236-8D9F-6B550F78B932}"/>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56FCAAB-F073-4561-A484-42C7DD10DC26}"/>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6CF8DB94-87A3-43E9-9BBB-301CFF0FB05B}"/>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35DE4AEC-B6E4-439C-B716-EBE3D4D1DC76}"/>
              </a:ext>
            </a:extLst>
          </p:cNvPr>
          <p:cNvSpPr>
            <a:spLocks noGrp="1"/>
          </p:cNvSpPr>
          <p:nvPr>
            <p:ph type="dt" sz="half" idx="10"/>
          </p:nvPr>
        </p:nvSpPr>
        <p:spPr/>
        <p:txBody>
          <a:bodyPr/>
          <a:lstStyle/>
          <a:p>
            <a:fld id="{97BFF81C-1FCB-4DBA-8044-F1A0FCFD45A6}" type="datetime1">
              <a:rPr lang="en-US" smtClean="0"/>
              <a:t>5/10/2022</a:t>
            </a:fld>
            <a:endParaRPr lang="en-US"/>
          </a:p>
        </p:txBody>
      </p:sp>
      <p:sp>
        <p:nvSpPr>
          <p:cNvPr id="5" name="Footer Placeholder 4">
            <a:extLst>
              <a:ext uri="{FF2B5EF4-FFF2-40B4-BE49-F238E27FC236}">
                <a16:creationId xmlns:a16="http://schemas.microsoft.com/office/drawing/2014/main" id="{F478BC18-102E-45BF-8FEA-801E9C59D14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FAA8BF5F-B1F8-461F-9B3D-7D50D02423E7}"/>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4" name="Oval 13">
            <a:extLst>
              <a:ext uri="{FF2B5EF4-FFF2-40B4-BE49-F238E27FC236}">
                <a16:creationId xmlns:a16="http://schemas.microsoft.com/office/drawing/2014/main" id="{7D6BF779-0B8C-4CC2-9268-9506AD0C5331}"/>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382046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3A871-D377-4EC0-9ACF-86842F01E1D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D53202-92A9-45A3-B812-777DB9578B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7" name="Graphic 185">
            <a:extLst>
              <a:ext uri="{FF2B5EF4-FFF2-40B4-BE49-F238E27FC236}">
                <a16:creationId xmlns:a16="http://schemas.microsoft.com/office/drawing/2014/main" id="{7196FB0C-3A9D-4892-90C9-21F3459AAD9E}"/>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id="{16938C96-CF0F-4B69-A695-913F11BFC6F0}"/>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CA7E6BB-6B60-4BF5-9D3E-A3FE782EF5B0}"/>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3F693EDA-57B3-4AEB-863B-B198C2A5A8E3}"/>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B3A04A96-045F-4B6E-AEEE-11A2FA01B4FC}"/>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FB357DC-5AD3-44F4-879B-5AD6B18AC36F}"/>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FA2CA47F-83AD-4BE3-AC2F-6C17883F78C7}"/>
              </a:ext>
            </a:extLst>
          </p:cNvPr>
          <p:cNvSpPr>
            <a:spLocks noGrp="1"/>
          </p:cNvSpPr>
          <p:nvPr>
            <p:ph type="dt" sz="half" idx="10"/>
          </p:nvPr>
        </p:nvSpPr>
        <p:spPr/>
        <p:txBody>
          <a:bodyPr/>
          <a:lstStyle/>
          <a:p>
            <a:fld id="{FB9092B3-2D87-4CDF-B84B-C46E5F5D31F7}" type="datetime1">
              <a:rPr lang="en-US" smtClean="0"/>
              <a:t>5/10/2022</a:t>
            </a:fld>
            <a:endParaRPr lang="en-US"/>
          </a:p>
        </p:txBody>
      </p:sp>
      <p:sp>
        <p:nvSpPr>
          <p:cNvPr id="5" name="Footer Placeholder 4">
            <a:extLst>
              <a:ext uri="{FF2B5EF4-FFF2-40B4-BE49-F238E27FC236}">
                <a16:creationId xmlns:a16="http://schemas.microsoft.com/office/drawing/2014/main" id="{21118A72-3200-4597-A9C5-0D9ECFF3E8CD}"/>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0D70055A-71D4-49B4-8A8F-19AFDB84E958}"/>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5" name="Oval 14">
            <a:extLst>
              <a:ext uri="{FF2B5EF4-FFF2-40B4-BE49-F238E27FC236}">
                <a16:creationId xmlns:a16="http://schemas.microsoft.com/office/drawing/2014/main" id="{0B0E5D27-C447-432F-982D-B60FDD6F34AD}"/>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170831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C59DBB-9256-464D-8A6A-8BDA71541D6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A25E310-E6CB-4838-8E9B-B288DA5527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7" name="Graphic 185">
            <a:extLst>
              <a:ext uri="{FF2B5EF4-FFF2-40B4-BE49-F238E27FC236}">
                <a16:creationId xmlns:a16="http://schemas.microsoft.com/office/drawing/2014/main" id="{BCF412A8-E798-47AD-ABD9-98D76A55D30B}"/>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id="{E70160C5-475D-401A-AEE2-2C04E99A1518}"/>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7CC7CE9-9C7F-49C2-8609-47BF523390F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26FD5F1-978C-45AF-9086-D5DBE1F01681}"/>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873AB1C-723A-4FB4-9B23-65BAF5074833}"/>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61DE5510-5094-4FA4-96E5-AD4841D1C38A}"/>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F7CE2202-679F-48B0-B2DD-F6F54711224B}"/>
              </a:ext>
            </a:extLst>
          </p:cNvPr>
          <p:cNvSpPr>
            <a:spLocks noGrp="1"/>
          </p:cNvSpPr>
          <p:nvPr>
            <p:ph type="dt" sz="half" idx="10"/>
          </p:nvPr>
        </p:nvSpPr>
        <p:spPr/>
        <p:txBody>
          <a:bodyPr/>
          <a:lstStyle/>
          <a:p>
            <a:fld id="{3D769E57-47B1-47B0-B526-3153E4B1E729}" type="datetime1">
              <a:rPr lang="en-US" smtClean="0"/>
              <a:t>5/10/2022</a:t>
            </a:fld>
            <a:endParaRPr lang="en-US"/>
          </a:p>
        </p:txBody>
      </p:sp>
      <p:sp>
        <p:nvSpPr>
          <p:cNvPr id="5" name="Footer Placeholder 4">
            <a:extLst>
              <a:ext uri="{FF2B5EF4-FFF2-40B4-BE49-F238E27FC236}">
                <a16:creationId xmlns:a16="http://schemas.microsoft.com/office/drawing/2014/main" id="{D07BC83D-E4C0-49E1-ADA1-1AF403984BDA}"/>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31BF211E-B2EA-4CDC-9E84-B6898394921B}"/>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4" name="Oval 13">
            <a:extLst>
              <a:ext uri="{FF2B5EF4-FFF2-40B4-BE49-F238E27FC236}">
                <a16:creationId xmlns:a16="http://schemas.microsoft.com/office/drawing/2014/main" id="{1FE2F5FD-5D31-4C1D-82F8-93624C7B0A3C}"/>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002206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88500-1605-41EA-A15F-9B79DF7E40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B14AC8-25A5-4D7F-BF23-CB20AA2ECF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8" name="Graphic 185">
            <a:extLst>
              <a:ext uri="{FF2B5EF4-FFF2-40B4-BE49-F238E27FC236}">
                <a16:creationId xmlns:a16="http://schemas.microsoft.com/office/drawing/2014/main" id="{8997F1B7-1EE7-4EA5-A5A4-866F9A810C9F}"/>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id="{B5E13483-2FB6-4753-8402-06FDC3498E06}"/>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88F0DF22-F640-4002-B783-DF1C6A9473F6}"/>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C2787B8-7984-4332-B611-D3D3DE898FE0}"/>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5AF3646C-B3D7-4F57-8FD2-CD93CEB39214}"/>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65FA7DA-93A0-43A4-834C-0F1BB9806A8C}"/>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21995D22-0146-4DE2-9E78-4C00333D499A}"/>
              </a:ext>
            </a:extLst>
          </p:cNvPr>
          <p:cNvSpPr>
            <a:spLocks noGrp="1"/>
          </p:cNvSpPr>
          <p:nvPr>
            <p:ph type="dt" sz="half" idx="10"/>
          </p:nvPr>
        </p:nvSpPr>
        <p:spPr/>
        <p:txBody>
          <a:bodyPr/>
          <a:lstStyle/>
          <a:p>
            <a:fld id="{5A87773D-8987-489A-A650-3D6F7D5C7C38}" type="datetime1">
              <a:rPr lang="en-US" smtClean="0"/>
              <a:t>5/10/2022</a:t>
            </a:fld>
            <a:endParaRPr lang="en-US"/>
          </a:p>
        </p:txBody>
      </p:sp>
      <p:sp>
        <p:nvSpPr>
          <p:cNvPr id="5" name="Footer Placeholder 4">
            <a:extLst>
              <a:ext uri="{FF2B5EF4-FFF2-40B4-BE49-F238E27FC236}">
                <a16:creationId xmlns:a16="http://schemas.microsoft.com/office/drawing/2014/main" id="{6459717A-A1FE-485D-AFFF-2C7026C710AA}"/>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076DB88B-64CF-4100-8F07-D191DD7939F9}"/>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4" name="Oval 13">
            <a:extLst>
              <a:ext uri="{FF2B5EF4-FFF2-40B4-BE49-F238E27FC236}">
                <a16:creationId xmlns:a16="http://schemas.microsoft.com/office/drawing/2014/main" id="{104332FF-8349-42A5-B5C8-5EE3825CE252}"/>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094645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BFE6C-EBF1-47DE-8468-E7125172B7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4104992-D139-48DC-BCCE-D71EA23CA2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7" name="Graphic 185">
            <a:extLst>
              <a:ext uri="{FF2B5EF4-FFF2-40B4-BE49-F238E27FC236}">
                <a16:creationId xmlns:a16="http://schemas.microsoft.com/office/drawing/2014/main" id="{A8C5E768-0E62-4DE7-A0AF-93121DA8439E}"/>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id="{6402845F-9E8A-41E1-B051-1AAA46C997A2}"/>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A45C410-5FD0-4339-A3BC-A865DE4190A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C7B0B703-8BA8-483C-A433-C44C809687DE}"/>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ECCFA03D-B879-419B-88B9-F4F3645C8AF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6B0260A-6B2D-4F54-8614-60BC3103E166}"/>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id="{751AB8F6-0796-47E9-B1D4-760B7CCFC75D}"/>
              </a:ext>
            </a:extLst>
          </p:cNvPr>
          <p:cNvSpPr>
            <a:spLocks noGrp="1"/>
          </p:cNvSpPr>
          <p:nvPr>
            <p:ph type="dt" sz="half" idx="10"/>
          </p:nvPr>
        </p:nvSpPr>
        <p:spPr/>
        <p:txBody>
          <a:bodyPr/>
          <a:lstStyle/>
          <a:p>
            <a:fld id="{97E150C1-1D78-4D80-810D-E9E86F6E88AB}" type="datetime1">
              <a:rPr lang="en-US" smtClean="0"/>
              <a:t>5/10/2022</a:t>
            </a:fld>
            <a:endParaRPr lang="en-US"/>
          </a:p>
        </p:txBody>
      </p:sp>
      <p:sp>
        <p:nvSpPr>
          <p:cNvPr id="5" name="Footer Placeholder 4">
            <a:extLst>
              <a:ext uri="{FF2B5EF4-FFF2-40B4-BE49-F238E27FC236}">
                <a16:creationId xmlns:a16="http://schemas.microsoft.com/office/drawing/2014/main" id="{37886FC0-7327-44D9-B689-0AE73FD25596}"/>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1219D265-BFBA-4C93-9B1A-B9483AE6BF32}"/>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4" name="Oval 13">
            <a:extLst>
              <a:ext uri="{FF2B5EF4-FFF2-40B4-BE49-F238E27FC236}">
                <a16:creationId xmlns:a16="http://schemas.microsoft.com/office/drawing/2014/main" id="{464F5FEB-DE92-47DA-8C46-DC088E8960A4}"/>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175272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637BE-B22F-40EE-94F0-04549BC562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A71582-4BAF-4211-AD4A-476ED6EB11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99DCF6B-C800-4345-BAE9-EE9FA65903F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8" name="Graphic 185">
            <a:extLst>
              <a:ext uri="{FF2B5EF4-FFF2-40B4-BE49-F238E27FC236}">
                <a16:creationId xmlns:a16="http://schemas.microsoft.com/office/drawing/2014/main" id="{E6190A1E-5381-43C4-B058-7758339984D6}"/>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id="{F7E35469-0BEA-4E5E-955F-1AA300A62DE5}"/>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8F650BE-565E-4A52-8143-7A87700FC5F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86A3F89-AA2A-44E5-915E-C47A069EB68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5C57F514-AB27-4489-8D3C-01DD1025DDAD}"/>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0141169F-1C39-4D04-AF32-D0D14D004B05}"/>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id="{93087465-759F-4895-8FC6-DD464FB918CA}"/>
              </a:ext>
            </a:extLst>
          </p:cNvPr>
          <p:cNvSpPr>
            <a:spLocks noGrp="1"/>
          </p:cNvSpPr>
          <p:nvPr>
            <p:ph type="dt" sz="half" idx="10"/>
          </p:nvPr>
        </p:nvSpPr>
        <p:spPr/>
        <p:txBody>
          <a:bodyPr/>
          <a:lstStyle/>
          <a:p>
            <a:fld id="{29E9CBD8-1588-4B6B-B74D-87480DDE94C0}" type="datetime1">
              <a:rPr lang="en-US" smtClean="0"/>
              <a:t>5/10/2022</a:t>
            </a:fld>
            <a:endParaRPr lang="en-US"/>
          </a:p>
        </p:txBody>
      </p:sp>
      <p:sp>
        <p:nvSpPr>
          <p:cNvPr id="6" name="Footer Placeholder 5">
            <a:extLst>
              <a:ext uri="{FF2B5EF4-FFF2-40B4-BE49-F238E27FC236}">
                <a16:creationId xmlns:a16="http://schemas.microsoft.com/office/drawing/2014/main" id="{92F1AA18-D8A5-44D9-881C-522258ED54D7}"/>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1C1BA574-A76A-4F4C-8CBD-768278B66E72}"/>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5" name="Oval 14">
            <a:extLst>
              <a:ext uri="{FF2B5EF4-FFF2-40B4-BE49-F238E27FC236}">
                <a16:creationId xmlns:a16="http://schemas.microsoft.com/office/drawing/2014/main" id="{2793E083-ADC4-4391-83DD-781529A66110}"/>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953607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1B666-D6BE-4FA8-9CF1-F15FD58B0CB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BCE4B4A-DE64-4563-83CD-C40B1D681D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DA0314-0202-4E6D-8352-C28376A9C0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B56083-87B4-4603-B6FF-A9EB68E3E6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3708CF-F028-4917-A9CB-59BF5248A20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0" name="Graphic 185">
            <a:extLst>
              <a:ext uri="{FF2B5EF4-FFF2-40B4-BE49-F238E27FC236}">
                <a16:creationId xmlns:a16="http://schemas.microsoft.com/office/drawing/2014/main" id="{81B934BF-E239-47E1-93E9-EA3182162D21}"/>
              </a:ext>
            </a:extLst>
          </p:cNvPr>
          <p:cNvGrpSpPr/>
          <p:nvPr/>
        </p:nvGrpSpPr>
        <p:grpSpPr>
          <a:xfrm>
            <a:off x="10999563" y="5987064"/>
            <a:ext cx="1054467" cy="469689"/>
            <a:chOff x="9841624" y="4115729"/>
            <a:chExt cx="602170" cy="268223"/>
          </a:xfrm>
          <a:solidFill>
            <a:schemeClr val="tx1"/>
          </a:solidFill>
        </p:grpSpPr>
        <p:sp>
          <p:nvSpPr>
            <p:cNvPr id="11" name="Freeform: Shape 10">
              <a:extLst>
                <a:ext uri="{FF2B5EF4-FFF2-40B4-BE49-F238E27FC236}">
                  <a16:creationId xmlns:a16="http://schemas.microsoft.com/office/drawing/2014/main" id="{C3BBF177-5044-426A-93ED-64BDC84BF184}"/>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4270648-77F5-4D28-B691-DA57AA28FD73}"/>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086B770-2F70-4B7B-9525-286BBD63AD72}"/>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7DDC14D-7AE3-41CD-ADFC-A3601D4F9DF3}"/>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2181834-8401-4B66-85EE-1CBF57807DAB}"/>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7" name="Date Placeholder 6">
            <a:extLst>
              <a:ext uri="{FF2B5EF4-FFF2-40B4-BE49-F238E27FC236}">
                <a16:creationId xmlns:a16="http://schemas.microsoft.com/office/drawing/2014/main" id="{A433C091-3B62-4087-9A97-63BBE28CFF17}"/>
              </a:ext>
            </a:extLst>
          </p:cNvPr>
          <p:cNvSpPr>
            <a:spLocks noGrp="1"/>
          </p:cNvSpPr>
          <p:nvPr>
            <p:ph type="dt" sz="half" idx="10"/>
          </p:nvPr>
        </p:nvSpPr>
        <p:spPr/>
        <p:txBody>
          <a:bodyPr/>
          <a:lstStyle/>
          <a:p>
            <a:fld id="{AD794440-721C-4D75-BD4F-4CFB3D51CDCA}" type="datetime1">
              <a:rPr lang="en-US" smtClean="0"/>
              <a:t>5/10/2022</a:t>
            </a:fld>
            <a:endParaRPr lang="en-US"/>
          </a:p>
        </p:txBody>
      </p:sp>
      <p:sp>
        <p:nvSpPr>
          <p:cNvPr id="8" name="Footer Placeholder 7">
            <a:extLst>
              <a:ext uri="{FF2B5EF4-FFF2-40B4-BE49-F238E27FC236}">
                <a16:creationId xmlns:a16="http://schemas.microsoft.com/office/drawing/2014/main" id="{870710C3-2723-4847-BCAF-96D9FAE50555}"/>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96618B2C-95AC-4438-97FD-07ACF297B8FE}"/>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7" name="Oval 16">
            <a:extLst>
              <a:ext uri="{FF2B5EF4-FFF2-40B4-BE49-F238E27FC236}">
                <a16:creationId xmlns:a16="http://schemas.microsoft.com/office/drawing/2014/main" id="{D6B0F5A7-6E8A-4BCD-8F1F-233ECD21B262}"/>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700146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9CF7F-748D-4598-983E-96A2BE26930A}"/>
              </a:ext>
            </a:extLst>
          </p:cNvPr>
          <p:cNvSpPr>
            <a:spLocks noGrp="1"/>
          </p:cNvSpPr>
          <p:nvPr>
            <p:ph type="title"/>
          </p:nvPr>
        </p:nvSpPr>
        <p:spPr/>
        <p:txBody>
          <a:bodyPr/>
          <a:lstStyle/>
          <a:p>
            <a:r>
              <a:rPr lang="en-US"/>
              <a:t>Click to edit Master title style</a:t>
            </a:r>
          </a:p>
        </p:txBody>
      </p:sp>
      <p:grpSp>
        <p:nvGrpSpPr>
          <p:cNvPr id="6" name="Graphic 185">
            <a:extLst>
              <a:ext uri="{FF2B5EF4-FFF2-40B4-BE49-F238E27FC236}">
                <a16:creationId xmlns:a16="http://schemas.microsoft.com/office/drawing/2014/main" id="{DFD4D3BE-80D4-4E69-9C76-F0D8517DF690}"/>
              </a:ext>
            </a:extLst>
          </p:cNvPr>
          <p:cNvGrpSpPr/>
          <p:nvPr/>
        </p:nvGrpSpPr>
        <p:grpSpPr>
          <a:xfrm>
            <a:off x="10999563" y="5987064"/>
            <a:ext cx="1054467" cy="469689"/>
            <a:chOff x="9841624" y="4115729"/>
            <a:chExt cx="602170" cy="268223"/>
          </a:xfrm>
          <a:solidFill>
            <a:schemeClr val="tx1"/>
          </a:solidFill>
        </p:grpSpPr>
        <p:sp>
          <p:nvSpPr>
            <p:cNvPr id="7" name="Freeform: Shape 6">
              <a:extLst>
                <a:ext uri="{FF2B5EF4-FFF2-40B4-BE49-F238E27FC236}">
                  <a16:creationId xmlns:a16="http://schemas.microsoft.com/office/drawing/2014/main" id="{A0B6E97F-00E1-4372-8978-8BCBDC9026E6}"/>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CC7651B7-7A30-4AFA-A4D7-0B0C5D2DDAA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D2FC5CA-556B-4409-B084-34753A1F04E6}"/>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3E63FB41-EE1F-4889-9096-3A38936330D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DD19F3B-7B3E-4861-8FDA-D0116C96C16E}"/>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3" name="Date Placeholder 2">
            <a:extLst>
              <a:ext uri="{FF2B5EF4-FFF2-40B4-BE49-F238E27FC236}">
                <a16:creationId xmlns:a16="http://schemas.microsoft.com/office/drawing/2014/main" id="{410A2C46-C908-4010-AAE2-9FA41B145C4D}"/>
              </a:ext>
            </a:extLst>
          </p:cNvPr>
          <p:cNvSpPr>
            <a:spLocks noGrp="1"/>
          </p:cNvSpPr>
          <p:nvPr>
            <p:ph type="dt" sz="half" idx="10"/>
          </p:nvPr>
        </p:nvSpPr>
        <p:spPr/>
        <p:txBody>
          <a:bodyPr/>
          <a:lstStyle/>
          <a:p>
            <a:fld id="{B2701A64-483B-4532-94FB-D8F90CB6DEE0}" type="datetime1">
              <a:rPr lang="en-US" smtClean="0"/>
              <a:t>5/10/2022</a:t>
            </a:fld>
            <a:endParaRPr lang="en-US"/>
          </a:p>
        </p:txBody>
      </p:sp>
      <p:sp>
        <p:nvSpPr>
          <p:cNvPr id="4" name="Footer Placeholder 3">
            <a:extLst>
              <a:ext uri="{FF2B5EF4-FFF2-40B4-BE49-F238E27FC236}">
                <a16:creationId xmlns:a16="http://schemas.microsoft.com/office/drawing/2014/main" id="{C7CF5279-7D37-4D98-9A70-987C84F62C2B}"/>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2896FAD0-59EF-49AA-BBC6-A0EC184DD2C9}"/>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3" name="Oval 12">
            <a:extLst>
              <a:ext uri="{FF2B5EF4-FFF2-40B4-BE49-F238E27FC236}">
                <a16:creationId xmlns:a16="http://schemas.microsoft.com/office/drawing/2014/main" id="{876EB399-18D2-46D5-8757-35FCFF8EA80D}"/>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843982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aphic 185">
            <a:extLst>
              <a:ext uri="{FF2B5EF4-FFF2-40B4-BE49-F238E27FC236}">
                <a16:creationId xmlns:a16="http://schemas.microsoft.com/office/drawing/2014/main" id="{773CCE17-EE0F-40E0-B7AE-CF7677B64709}"/>
              </a:ext>
            </a:extLst>
          </p:cNvPr>
          <p:cNvGrpSpPr/>
          <p:nvPr/>
        </p:nvGrpSpPr>
        <p:grpSpPr>
          <a:xfrm>
            <a:off x="10999563" y="5987064"/>
            <a:ext cx="1054467" cy="469689"/>
            <a:chOff x="9841624" y="4115729"/>
            <a:chExt cx="602170" cy="268223"/>
          </a:xfrm>
          <a:solidFill>
            <a:schemeClr val="tx1"/>
          </a:solidFill>
        </p:grpSpPr>
        <p:sp>
          <p:nvSpPr>
            <p:cNvPr id="6" name="Freeform: Shape 5">
              <a:extLst>
                <a:ext uri="{FF2B5EF4-FFF2-40B4-BE49-F238E27FC236}">
                  <a16:creationId xmlns:a16="http://schemas.microsoft.com/office/drawing/2014/main" id="{B0AC6C4E-6EA5-454A-AB84-8B94D8B585EC}"/>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4329338-925B-4677-BA6E-4357D37DB54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34C0A08-043F-4818-BA1D-BCC9F811A873}"/>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DCB185DD-ED0D-4633-8098-95C4A6F177CC}"/>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AD50526-B611-40B6-BB45-AE82F0EF5992}"/>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2" name="Date Placeholder 1">
            <a:extLst>
              <a:ext uri="{FF2B5EF4-FFF2-40B4-BE49-F238E27FC236}">
                <a16:creationId xmlns:a16="http://schemas.microsoft.com/office/drawing/2014/main" id="{0708C302-4224-4668-8CAC-3267172A0C93}"/>
              </a:ext>
            </a:extLst>
          </p:cNvPr>
          <p:cNvSpPr>
            <a:spLocks noGrp="1"/>
          </p:cNvSpPr>
          <p:nvPr>
            <p:ph type="dt" sz="half" idx="10"/>
          </p:nvPr>
        </p:nvSpPr>
        <p:spPr/>
        <p:txBody>
          <a:bodyPr/>
          <a:lstStyle/>
          <a:p>
            <a:fld id="{6F18FB39-20FB-4E2E-B861-45B709B9C3C5}" type="datetime1">
              <a:rPr lang="en-US" smtClean="0"/>
              <a:t>5/10/2022</a:t>
            </a:fld>
            <a:endParaRPr lang="en-US"/>
          </a:p>
        </p:txBody>
      </p:sp>
      <p:sp>
        <p:nvSpPr>
          <p:cNvPr id="3" name="Footer Placeholder 2">
            <a:extLst>
              <a:ext uri="{FF2B5EF4-FFF2-40B4-BE49-F238E27FC236}">
                <a16:creationId xmlns:a16="http://schemas.microsoft.com/office/drawing/2014/main" id="{F0C8FC22-AEB6-4BAF-BF93-41A2C757CCC7}"/>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252CA88A-5462-4F17-AFA0-52721ADDBB8F}"/>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2" name="Oval 11">
            <a:extLst>
              <a:ext uri="{FF2B5EF4-FFF2-40B4-BE49-F238E27FC236}">
                <a16:creationId xmlns:a16="http://schemas.microsoft.com/office/drawing/2014/main" id="{70CCC791-94D7-4BB8-9EDF-423CEA1F6215}"/>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16843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6AC37-C5B5-462A-BE4A-E55CEBF2A3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A4B007F-32A8-4688-BBEF-4FCB99DF5E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F2E2EB-BF8A-44A4-8AE0-BD6C31B1D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aphic 185">
            <a:extLst>
              <a:ext uri="{FF2B5EF4-FFF2-40B4-BE49-F238E27FC236}">
                <a16:creationId xmlns:a16="http://schemas.microsoft.com/office/drawing/2014/main" id="{FC9E188F-54C8-4547-9F8C-525712AD7DB6}"/>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id="{B99C4538-3939-47A9-A590-09FF21960653}"/>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541CA75-5D05-4996-A26D-CE0C909CD5F7}"/>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86305856-26BC-4BCC-BEF3-5E9CED94177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BC69651C-AC37-4CD2-8367-19297D7E2389}"/>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C3E9031B-BA8D-4D9D-9BB3-A16F7A80F854}"/>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id="{269840A2-CF60-4C47-B955-E65BC451FE73}"/>
              </a:ext>
            </a:extLst>
          </p:cNvPr>
          <p:cNvSpPr>
            <a:spLocks noGrp="1"/>
          </p:cNvSpPr>
          <p:nvPr>
            <p:ph type="dt" sz="half" idx="10"/>
          </p:nvPr>
        </p:nvSpPr>
        <p:spPr/>
        <p:txBody>
          <a:bodyPr/>
          <a:lstStyle/>
          <a:p>
            <a:fld id="{AC48AC19-8BD6-476C-9770-8884373BCF00}" type="datetime1">
              <a:rPr lang="en-US" smtClean="0"/>
              <a:t>5/10/2022</a:t>
            </a:fld>
            <a:endParaRPr lang="en-US"/>
          </a:p>
        </p:txBody>
      </p:sp>
      <p:sp>
        <p:nvSpPr>
          <p:cNvPr id="6" name="Footer Placeholder 5">
            <a:extLst>
              <a:ext uri="{FF2B5EF4-FFF2-40B4-BE49-F238E27FC236}">
                <a16:creationId xmlns:a16="http://schemas.microsoft.com/office/drawing/2014/main" id="{3179DC6E-CC55-47AB-A405-5FB7EE2D191D}"/>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6D5D5E7D-EBA7-4DB0-8C78-7EB8A85FA4FF}"/>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5" name="Oval 14">
            <a:extLst>
              <a:ext uri="{FF2B5EF4-FFF2-40B4-BE49-F238E27FC236}">
                <a16:creationId xmlns:a16="http://schemas.microsoft.com/office/drawing/2014/main" id="{C5B051DE-636E-4B3C-9886-2055CE23E49A}"/>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430367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1D355-3146-41D1-B7DC-20B8ACE390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AD4AAFB-E8F8-4FD1-8C6A-ED2C3FAD50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E051AF1-B16F-43B9-95CC-C17B570DEC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aphic 185">
            <a:extLst>
              <a:ext uri="{FF2B5EF4-FFF2-40B4-BE49-F238E27FC236}">
                <a16:creationId xmlns:a16="http://schemas.microsoft.com/office/drawing/2014/main" id="{C8B77273-9FF7-4B93-8385-AD09A5F86AE5}"/>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id="{3117A673-3729-4EAD-9E8C-52BEBF74B857}"/>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EE8DB752-94CD-4A94-BDE3-DD285EB89F3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2F8DDFC-E5CA-4F36-B2BE-BCE49D4F6C9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BB589AE-2F9C-4C83-8DC7-1205CB03752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AC9A2DE-3C9E-4CD0-8C7A-CC5F9F9942E4}"/>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id="{D68C8714-2467-4715-934E-6787C84F7929}"/>
              </a:ext>
            </a:extLst>
          </p:cNvPr>
          <p:cNvSpPr>
            <a:spLocks noGrp="1"/>
          </p:cNvSpPr>
          <p:nvPr>
            <p:ph type="dt" sz="half" idx="10"/>
          </p:nvPr>
        </p:nvSpPr>
        <p:spPr/>
        <p:txBody>
          <a:bodyPr/>
          <a:lstStyle/>
          <a:p>
            <a:fld id="{F3F68C53-8AD1-4F09-9486-FB3406B99CFA}" type="datetime1">
              <a:rPr lang="en-US" smtClean="0"/>
              <a:t>5/10/2022</a:t>
            </a:fld>
            <a:endParaRPr lang="en-US"/>
          </a:p>
        </p:txBody>
      </p:sp>
      <p:sp>
        <p:nvSpPr>
          <p:cNvPr id="6" name="Footer Placeholder 5">
            <a:extLst>
              <a:ext uri="{FF2B5EF4-FFF2-40B4-BE49-F238E27FC236}">
                <a16:creationId xmlns:a16="http://schemas.microsoft.com/office/drawing/2014/main" id="{A46F13D6-03EC-4D31-8BB1-9FFDE3633C2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C65D4DD-A2A4-4DF6-9527-E5F12FEB936C}"/>
              </a:ext>
            </a:extLst>
          </p:cNvPr>
          <p:cNvSpPr>
            <a:spLocks noGrp="1"/>
          </p:cNvSpPr>
          <p:nvPr>
            <p:ph type="sldNum" sz="quarter" idx="12"/>
          </p:nvPr>
        </p:nvSpPr>
        <p:spPr/>
        <p:txBody>
          <a:bodyPr/>
          <a:lstStyle/>
          <a:p>
            <a:fld id="{F3450C42-9A0B-4425-92C2-70FCF7C45734}" type="slidenum">
              <a:rPr lang="en-US" smtClean="0"/>
              <a:t>‹#›</a:t>
            </a:fld>
            <a:endParaRPr lang="en-US"/>
          </a:p>
        </p:txBody>
      </p:sp>
      <p:sp>
        <p:nvSpPr>
          <p:cNvPr id="15" name="Oval 14">
            <a:extLst>
              <a:ext uri="{FF2B5EF4-FFF2-40B4-BE49-F238E27FC236}">
                <a16:creationId xmlns:a16="http://schemas.microsoft.com/office/drawing/2014/main" id="{FD202F3A-9FDE-4E11-B865-FBAEC415F880}"/>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12252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3F5C3-CD4B-4472-B59A-49D460CB1C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72236B-AB2C-4D6F-AE15-700992DA91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90F509-07BE-4446-8772-F44E09936B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cap="all" spc="100" baseline="0">
                <a:solidFill>
                  <a:schemeClr val="tx1">
                    <a:tint val="75000"/>
                  </a:schemeClr>
                </a:solidFill>
                <a:latin typeface="+mn-lt"/>
                <a:ea typeface="Source Sans Pro SemiBold" panose="020B0603030403020204" pitchFamily="34" charset="0"/>
              </a:defRPr>
            </a:lvl1pPr>
          </a:lstStyle>
          <a:p>
            <a:fld id="{BA543EDD-D0D2-447F-B24F-3717AF4B109D}" type="datetime1">
              <a:rPr lang="en-US" smtClean="0"/>
              <a:pPr/>
              <a:t>5/10/2022</a:t>
            </a:fld>
            <a:endParaRPr lang="en-US"/>
          </a:p>
        </p:txBody>
      </p:sp>
      <p:sp>
        <p:nvSpPr>
          <p:cNvPr id="5" name="Footer Placeholder 4">
            <a:extLst>
              <a:ext uri="{FF2B5EF4-FFF2-40B4-BE49-F238E27FC236}">
                <a16:creationId xmlns:a16="http://schemas.microsoft.com/office/drawing/2014/main" id="{501B927E-3833-4F85-99B5-56B5F1E540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cap="all" spc="100" baseline="0">
                <a:solidFill>
                  <a:schemeClr val="tx1">
                    <a:tint val="75000"/>
                  </a:schemeClr>
                </a:solidFill>
                <a:latin typeface="+mn-lt"/>
                <a:ea typeface="Source Sans Pro SemiBold" panose="020B0603030403020204" pitchFamily="34" charset="0"/>
              </a:defRPr>
            </a:lvl1pPr>
          </a:lstStyle>
          <a:p>
            <a:r>
              <a:rPr lang="en-US"/>
              <a:t>Sample Footer Text</a:t>
            </a:r>
          </a:p>
        </p:txBody>
      </p:sp>
      <p:sp>
        <p:nvSpPr>
          <p:cNvPr id="6" name="Slide Number Placeholder 5">
            <a:extLst>
              <a:ext uri="{FF2B5EF4-FFF2-40B4-BE49-F238E27FC236}">
                <a16:creationId xmlns:a16="http://schemas.microsoft.com/office/drawing/2014/main" id="{E628CB64-4E98-43DE-B543-7BE5B329DB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cap="all" spc="100" baseline="0">
                <a:solidFill>
                  <a:schemeClr val="tx1">
                    <a:tint val="75000"/>
                  </a:schemeClr>
                </a:solidFill>
                <a:latin typeface="+mn-lt"/>
                <a:ea typeface="Source Sans Pro SemiBold" panose="020B0603030403020204" pitchFamily="34" charset="0"/>
              </a:defRPr>
            </a:lvl1pPr>
          </a:lstStyle>
          <a:p>
            <a:fld id="{F3450C42-9A0B-4425-92C2-70FCF7C45734}" type="slidenum">
              <a:rPr lang="en-US" smtClean="0"/>
              <a:pPr/>
              <a:t>‹#›</a:t>
            </a:fld>
            <a:endParaRPr lang="en-US"/>
          </a:p>
        </p:txBody>
      </p:sp>
    </p:spTree>
    <p:extLst>
      <p:ext uri="{BB962C8B-B14F-4D97-AF65-F5344CB8AC3E}">
        <p14:creationId xmlns:p14="http://schemas.microsoft.com/office/powerpoint/2010/main" val="1704021244"/>
      </p:ext>
    </p:extLst>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microsoft.com/office/2018/10/relationships/comments" Target="../comments/modernComment_103_7AA264A0.xm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microsoft.com/office/2018/10/relationships/comments" Target="../comments/modernComment_10A_1F27CFE8.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fin.canada.ca/drleg-apl/2022/nwmm-amvm-0422-bil.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tspace.library.utoronto.ca/handle/1807/8107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onesearch.library.utoronto.ca/sites/default/files/copyright/utl_copyrightroadmap_february2020update.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8">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
            <a:extLst>
              <a:ext uri="{FF2B5EF4-FFF2-40B4-BE49-F238E27FC236}">
                <a16:creationId xmlns:a16="http://schemas.microsoft.com/office/drawing/2014/main" id="{E07A3BBF-FB05-8822-7F9C-E5F724350132}"/>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r="6250" b="6250"/>
          <a:stretch/>
        </p:blipFill>
        <p:spPr>
          <a:xfrm>
            <a:off x="20" y="10"/>
            <a:ext cx="12191978" cy="6857990"/>
          </a:xfrm>
          <a:prstGeom prst="rect">
            <a:avLst/>
          </a:prstGeom>
          <a:ln w="28575">
            <a:noFill/>
          </a:ln>
        </p:spPr>
      </p:pic>
      <p:sp>
        <p:nvSpPr>
          <p:cNvPr id="38" name="Rectangle 10">
            <a:extLst>
              <a:ext uri="{FF2B5EF4-FFF2-40B4-BE49-F238E27FC236}">
                <a16:creationId xmlns:a16="http://schemas.microsoft.com/office/drawing/2014/main" id="{D115D553-F1E2-4033-8E29-ECED90BF58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603955" cy="6858000"/>
          </a:xfrm>
          <a:prstGeom prst="rect">
            <a:avLst/>
          </a:prstGeom>
          <a:gradFill>
            <a:gsLst>
              <a:gs pos="0">
                <a:schemeClr val="tx1">
                  <a:alpha val="0"/>
                </a:schemeClr>
              </a:gs>
              <a:gs pos="100000">
                <a:schemeClr val="tx1">
                  <a:alpha val="3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12">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47167"/>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rgbClr val="FFFFFF"/>
          </a:solidFill>
          <a:ln w="9525" cap="flat">
            <a:noFill/>
            <a:prstDash val="solid"/>
            <a:miter/>
          </a:ln>
        </p:spPr>
        <p:txBody>
          <a:bodyPr wrap="square" rtlCol="0" anchor="ctr">
            <a:noAutofit/>
          </a:bodyPr>
          <a:lstStyle/>
          <a:p>
            <a:endParaRPr lang="en-US"/>
          </a:p>
        </p:txBody>
      </p:sp>
      <p:sp>
        <p:nvSpPr>
          <p:cNvPr id="40" name="Freeform: Shape 14">
            <a:extLst>
              <a:ext uri="{FF2B5EF4-FFF2-40B4-BE49-F238E27FC236}">
                <a16:creationId xmlns:a16="http://schemas.microsoft.com/office/drawing/2014/main" id="{6617B5AA-8A0D-41D3-B2EF-8BC53E3B7D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47167"/>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41" name="Freeform: Shape 16">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86902"/>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rgbClr val="FFFFFF"/>
          </a:solidFill>
          <a:ln w="9525" cap="flat">
            <a:noFill/>
            <a:prstDash val="solid"/>
            <a:miter/>
          </a:ln>
        </p:spPr>
        <p:txBody>
          <a:bodyPr wrap="square" rtlCol="0" anchor="ctr">
            <a:noAutofit/>
          </a:bodyPr>
          <a:lstStyle/>
          <a:p>
            <a:endParaRPr lang="en-US"/>
          </a:p>
        </p:txBody>
      </p:sp>
      <p:sp>
        <p:nvSpPr>
          <p:cNvPr id="42" name="Freeform: Shape 18">
            <a:extLst>
              <a:ext uri="{FF2B5EF4-FFF2-40B4-BE49-F238E27FC236}">
                <a16:creationId xmlns:a16="http://schemas.microsoft.com/office/drawing/2014/main" id="{572EB308-9A4E-4332-A908-22F2978D75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86902"/>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grpSp>
        <p:nvGrpSpPr>
          <p:cNvPr id="43" name="Group 20">
            <a:extLst>
              <a:ext uri="{FF2B5EF4-FFF2-40B4-BE49-F238E27FC236}">
                <a16:creationId xmlns:a16="http://schemas.microsoft.com/office/drawing/2014/main" id="{BB7A900B-006E-46F4-831E-5AABAEE45E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4492" y="1103896"/>
            <a:ext cx="4965868" cy="4598497"/>
            <a:chOff x="1674895" y="1345036"/>
            <a:chExt cx="5428610" cy="4210939"/>
          </a:xfrm>
        </p:grpSpPr>
        <p:sp>
          <p:nvSpPr>
            <p:cNvPr id="22" name="Rectangle 21">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AD33695-C117-4AEE-9AF5-65F13C6CC3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useBgFill="1">
        <p:nvSpPr>
          <p:cNvPr id="44" name="Rectangle 24">
            <a:extLst>
              <a:ext uri="{FF2B5EF4-FFF2-40B4-BE49-F238E27FC236}">
                <a16:creationId xmlns:a16="http://schemas.microsoft.com/office/drawing/2014/main" id="{90A7F83A-9728-4030-8E45-9ECF1ABCCC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039" y="1073782"/>
            <a:ext cx="4860256" cy="4529266"/>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F0A47E-0051-1A4F-E00A-29EE4FC43E03}"/>
              </a:ext>
            </a:extLst>
          </p:cNvPr>
          <p:cNvSpPr>
            <a:spLocks noGrp="1"/>
          </p:cNvSpPr>
          <p:nvPr>
            <p:ph type="ctrTitle"/>
          </p:nvPr>
        </p:nvSpPr>
        <p:spPr>
          <a:xfrm>
            <a:off x="885825" y="1874077"/>
            <a:ext cx="4324642" cy="1844280"/>
          </a:xfrm>
        </p:spPr>
        <p:txBody>
          <a:bodyPr>
            <a:normAutofit/>
          </a:bodyPr>
          <a:lstStyle/>
          <a:p>
            <a:r>
              <a:rPr lang="en-US" sz="3600" err="1">
                <a:ea typeface="Source Sans Pro SemiBold"/>
              </a:rPr>
              <a:t>CUrrents</a:t>
            </a:r>
            <a:r>
              <a:rPr lang="en-US" sz="3600">
                <a:ea typeface="Source Sans Pro SemiBold"/>
              </a:rPr>
              <a:t> of Change</a:t>
            </a:r>
            <a:endParaRPr lang="en-US" sz="3600"/>
          </a:p>
        </p:txBody>
      </p:sp>
      <p:sp>
        <p:nvSpPr>
          <p:cNvPr id="3" name="Subtitle 2">
            <a:extLst>
              <a:ext uri="{FF2B5EF4-FFF2-40B4-BE49-F238E27FC236}">
                <a16:creationId xmlns:a16="http://schemas.microsoft.com/office/drawing/2014/main" id="{467361E7-3014-86AE-C237-4BE78349837B}"/>
              </a:ext>
            </a:extLst>
          </p:cNvPr>
          <p:cNvSpPr>
            <a:spLocks noGrp="1"/>
          </p:cNvSpPr>
          <p:nvPr>
            <p:ph type="subTitle" idx="1"/>
          </p:nvPr>
        </p:nvSpPr>
        <p:spPr>
          <a:xfrm>
            <a:off x="838200" y="4286683"/>
            <a:ext cx="4324642" cy="1199392"/>
          </a:xfrm>
        </p:spPr>
        <p:txBody>
          <a:bodyPr vert="horz" lIns="91440" tIns="45720" rIns="91440" bIns="45720" rtlCol="0" anchor="t">
            <a:normAutofit/>
          </a:bodyPr>
          <a:lstStyle/>
          <a:p>
            <a:pPr>
              <a:lnSpc>
                <a:spcPct val="90000"/>
              </a:lnSpc>
            </a:pPr>
            <a:r>
              <a:rPr lang="en-GB">
                <a:ea typeface="+mn-lt"/>
                <a:cs typeface="+mn-lt"/>
              </a:rPr>
              <a:t>HUJMA CHOWDHURY </a:t>
            </a:r>
            <a:endParaRPr lang="en-US">
              <a:ea typeface="+mn-lt"/>
              <a:cs typeface="+mn-lt"/>
            </a:endParaRPr>
          </a:p>
          <a:p>
            <a:pPr>
              <a:lnSpc>
                <a:spcPct val="90000"/>
              </a:lnSpc>
            </a:pPr>
            <a:r>
              <a:rPr lang="en-GB">
                <a:ea typeface="+mn-lt"/>
                <a:cs typeface="+mn-lt"/>
              </a:rPr>
              <a:t>KARINA ESPINOSA</a:t>
            </a:r>
            <a:endParaRPr lang="en-GB"/>
          </a:p>
        </p:txBody>
      </p:sp>
      <p:sp>
        <p:nvSpPr>
          <p:cNvPr id="45" name="Oval 26">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7634" y="4727300"/>
            <a:ext cx="319941" cy="319941"/>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6" name="Oval 28">
            <a:extLst>
              <a:ext uri="{FF2B5EF4-FFF2-40B4-BE49-F238E27FC236}">
                <a16:creationId xmlns:a16="http://schemas.microsoft.com/office/drawing/2014/main" id="{8E44D629-6B8E-4D88-A77E-149C0ED034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7634" y="4727300"/>
            <a:ext cx="319941" cy="319941"/>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568524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7" name="Graphic 185">
            <a:extLst>
              <a:ext uri="{FF2B5EF4-FFF2-40B4-BE49-F238E27FC236}">
                <a16:creationId xmlns:a16="http://schemas.microsoft.com/office/drawing/2014/main" id="{8A351602-3772-4279-B0D3-A523F6F6EA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99576" y="5987064"/>
            <a:ext cx="1054466" cy="469689"/>
            <a:chOff x="9841624" y="4115729"/>
            <a:chExt cx="602169" cy="268223"/>
          </a:xfrm>
          <a:solidFill>
            <a:schemeClr val="tx1"/>
          </a:solidFill>
        </p:grpSpPr>
        <p:sp>
          <p:nvSpPr>
            <p:cNvPr id="59" name="Freeform: Shape 58">
              <a:extLst>
                <a:ext uri="{FF2B5EF4-FFF2-40B4-BE49-F238E27FC236}">
                  <a16:creationId xmlns:a16="http://schemas.microsoft.com/office/drawing/2014/main" id="{A5AAAA75-5FFB-4C07-AD4A-3146773E6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1479895E-3847-44BB-8404-28F14219FB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0E02F68-8149-4236-8D9F-6B550F78B9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56FCAAB-F073-4561-A484-42C7DD10DC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6CF8DB94-87A3-43E9-9BBB-301CFF0FB0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138" name="Oval 64">
            <a:extLst>
              <a:ext uri="{FF2B5EF4-FFF2-40B4-BE49-F238E27FC236}">
                <a16:creationId xmlns:a16="http://schemas.microsoft.com/office/drawing/2014/main" id="{7D6BF779-0B8C-4CC2-9268-9506AD0C5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useBgFill="1">
        <p:nvSpPr>
          <p:cNvPr id="139" name="Rectangle 66">
            <a:extLst>
              <a:ext uri="{FF2B5EF4-FFF2-40B4-BE49-F238E27FC236}">
                <a16:creationId xmlns:a16="http://schemas.microsoft.com/office/drawing/2014/main" id="{8B646C36-EEEC-4D52-8E8E-206F4CD8A3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0" name="Group 68">
            <a:extLst>
              <a:ext uri="{FF2B5EF4-FFF2-40B4-BE49-F238E27FC236}">
                <a16:creationId xmlns:a16="http://schemas.microsoft.com/office/drawing/2014/main" id="{308C40F4-6A24-4867-B726-B552DB0807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6550" y="555675"/>
            <a:ext cx="4860256" cy="5696169"/>
            <a:chOff x="1481312" y="743744"/>
            <a:chExt cx="4860256" cy="4589316"/>
          </a:xfrm>
        </p:grpSpPr>
        <p:sp>
          <p:nvSpPr>
            <p:cNvPr id="70" name="Rectangle 69">
              <a:extLst>
                <a:ext uri="{FF2B5EF4-FFF2-40B4-BE49-F238E27FC236}">
                  <a16:creationId xmlns:a16="http://schemas.microsoft.com/office/drawing/2014/main" id="{954BF10E-4559-4F28-91B0-3D0C2C4864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81312" y="743744"/>
              <a:ext cx="4860256" cy="4589316"/>
            </a:xfrm>
            <a:prstGeom prst="rect">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41" name="Rectangle 70">
              <a:extLst>
                <a:ext uri="{FF2B5EF4-FFF2-40B4-BE49-F238E27FC236}">
                  <a16:creationId xmlns:a16="http://schemas.microsoft.com/office/drawing/2014/main" id="{DB0B5A20-FCFE-4AED-B5A3-91D3DE935C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81312" y="743744"/>
              <a:ext cx="4860256" cy="4589316"/>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useBgFill="1">
        <p:nvSpPr>
          <p:cNvPr id="142" name="Rectangle 72">
            <a:extLst>
              <a:ext uri="{FF2B5EF4-FFF2-40B4-BE49-F238E27FC236}">
                <a16:creationId xmlns:a16="http://schemas.microsoft.com/office/drawing/2014/main" id="{D6CA2F4C-8E9E-4BCD-B6E8-A68A311CA6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967" y="460296"/>
            <a:ext cx="4860256" cy="5696169"/>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0615C08-1EF4-16A2-26B1-0CC945B937EA}"/>
              </a:ext>
            </a:extLst>
          </p:cNvPr>
          <p:cNvSpPr>
            <a:spLocks noGrp="1"/>
          </p:cNvSpPr>
          <p:nvPr>
            <p:ph type="title"/>
          </p:nvPr>
        </p:nvSpPr>
        <p:spPr>
          <a:xfrm>
            <a:off x="6526896" y="2920378"/>
            <a:ext cx="5200625" cy="1111802"/>
          </a:xfrm>
        </p:spPr>
        <p:txBody>
          <a:bodyPr vert="horz" lIns="91440" tIns="45720" rIns="91440" bIns="45720" rtlCol="0" anchor="b">
            <a:normAutofit/>
          </a:bodyPr>
          <a:lstStyle/>
          <a:p>
            <a:pPr algn="ctr">
              <a:lnSpc>
                <a:spcPct val="100000"/>
              </a:lnSpc>
            </a:pPr>
            <a:r>
              <a:rPr lang="en-US" sz="2800" b="1" cap="all" spc="1500">
                <a:ea typeface="Source Sans Pro SemiBold"/>
              </a:rPr>
              <a:t>COPYRIGHT ROADMAP 2.0:</a:t>
            </a:r>
            <a:endParaRPr lang="en-US" sz="2800" b="1" cap="all" spc="1500">
              <a:ea typeface="Source Sans Pro SemiBold" panose="020B0603030403020204" pitchFamily="34" charset="0"/>
            </a:endParaRPr>
          </a:p>
        </p:txBody>
      </p:sp>
      <p:pic>
        <p:nvPicPr>
          <p:cNvPr id="3" name="Picture 3" descr="Graphical user interface, website&#10;&#10;Description automatically generated">
            <a:extLst>
              <a:ext uri="{FF2B5EF4-FFF2-40B4-BE49-F238E27FC236}">
                <a16:creationId xmlns:a16="http://schemas.microsoft.com/office/drawing/2014/main" id="{2BE095AE-CF0E-932B-D3E5-05AD1D14DADE}"/>
              </a:ext>
            </a:extLst>
          </p:cNvPr>
          <p:cNvPicPr>
            <a:picLocks noChangeAspect="1"/>
          </p:cNvPicPr>
          <p:nvPr/>
        </p:nvPicPr>
        <p:blipFill rotWithShape="1">
          <a:blip r:embed="rId4"/>
          <a:srcRect l="21840" r="25544" b="-2"/>
          <a:stretch/>
        </p:blipFill>
        <p:spPr>
          <a:xfrm>
            <a:off x="462879" y="461860"/>
            <a:ext cx="4861114" cy="5696169"/>
          </a:xfrm>
          <a:prstGeom prst="rect">
            <a:avLst/>
          </a:prstGeom>
          <a:ln w="28575">
            <a:noFill/>
          </a:ln>
        </p:spPr>
      </p:pic>
      <p:sp>
        <p:nvSpPr>
          <p:cNvPr id="143" name="Graphic 212">
            <a:extLst>
              <a:ext uri="{FF2B5EF4-FFF2-40B4-BE49-F238E27FC236}">
                <a16:creationId xmlns:a16="http://schemas.microsoft.com/office/drawing/2014/main" id="{4FB204DF-284E-45F6-A017-79A4DF57B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62917" y="937735"/>
            <a:ext cx="891066" cy="891066"/>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4" name="Graphic 212">
            <a:extLst>
              <a:ext uri="{FF2B5EF4-FFF2-40B4-BE49-F238E27FC236}">
                <a16:creationId xmlns:a16="http://schemas.microsoft.com/office/drawing/2014/main" id="{96FD6442-EB7D-4992-8D41-0B7FFDCB43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62917" y="937735"/>
            <a:ext cx="891066" cy="891066"/>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45"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58306" y="2360859"/>
            <a:ext cx="1054466" cy="469689"/>
            <a:chOff x="9841624" y="4115729"/>
            <a:chExt cx="602169" cy="268223"/>
          </a:xfrm>
          <a:solidFill>
            <a:schemeClr val="tx1"/>
          </a:solidFill>
        </p:grpSpPr>
        <p:sp>
          <p:nvSpPr>
            <p:cNvPr id="146" name="Freeform: Shape 79">
              <a:extLst>
                <a:ext uri="{FF2B5EF4-FFF2-40B4-BE49-F238E27FC236}">
                  <a16:creationId xmlns:a16="http://schemas.microsoft.com/office/drawing/2014/main" id="{104F2BBD-A005-4DCB-9566-F2351050B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7" name="Freeform: Shape 80">
              <a:extLst>
                <a:ext uri="{FF2B5EF4-FFF2-40B4-BE49-F238E27FC236}">
                  <a16:creationId xmlns:a16="http://schemas.microsoft.com/office/drawing/2014/main" id="{8B00DEC7-198B-49D1-98FD-018F3ECFC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8" name="Freeform: Shape 81">
              <a:extLst>
                <a:ext uri="{FF2B5EF4-FFF2-40B4-BE49-F238E27FC236}">
                  <a16:creationId xmlns:a16="http://schemas.microsoft.com/office/drawing/2014/main" id="{F14DFC82-B3B3-468E-91B3-1302CFC68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9" name="Freeform: Shape 82">
              <a:extLst>
                <a:ext uri="{FF2B5EF4-FFF2-40B4-BE49-F238E27FC236}">
                  <a16:creationId xmlns:a16="http://schemas.microsoft.com/office/drawing/2014/main" id="{D3250EFE-214E-4B8E-AF96-036A514FF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50" name="Freeform: Shape 83">
              <a:extLst>
                <a:ext uri="{FF2B5EF4-FFF2-40B4-BE49-F238E27FC236}">
                  <a16:creationId xmlns:a16="http://schemas.microsoft.com/office/drawing/2014/main" id="{AD058EBE-D4A5-4C43-B170-6A451F87A7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151" name="Oval 85">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2610" y="5308473"/>
            <a:ext cx="445835" cy="445835"/>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2" name="Oval 87">
            <a:extLst>
              <a:ext uri="{FF2B5EF4-FFF2-40B4-BE49-F238E27FC236}">
                <a16:creationId xmlns:a16="http://schemas.microsoft.com/office/drawing/2014/main" id="{6004781B-698F-46D5-AADD-8AE9211719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2610" y="5308473"/>
            <a:ext cx="445835" cy="445835"/>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TextBox 3">
            <a:extLst>
              <a:ext uri="{FF2B5EF4-FFF2-40B4-BE49-F238E27FC236}">
                <a16:creationId xmlns:a16="http://schemas.microsoft.com/office/drawing/2014/main" id="{11FD6BFC-DAE3-F484-C917-0A50B9941887}"/>
              </a:ext>
            </a:extLst>
          </p:cNvPr>
          <p:cNvSpPr txBox="1"/>
          <p:nvPr/>
        </p:nvSpPr>
        <p:spPr>
          <a:xfrm>
            <a:off x="6529613" y="3971471"/>
            <a:ext cx="496569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t>Interactive Learning Modules in Rise 360</a:t>
            </a:r>
          </a:p>
        </p:txBody>
      </p:sp>
    </p:spTree>
    <p:extLst>
      <p:ext uri="{BB962C8B-B14F-4D97-AF65-F5344CB8AC3E}">
        <p14:creationId xmlns:p14="http://schemas.microsoft.com/office/powerpoint/2010/main" val="2057462944"/>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9CBBA-CCC1-C2E6-7FA9-0413772EA1C7}"/>
              </a:ext>
            </a:extLst>
          </p:cNvPr>
          <p:cNvSpPr>
            <a:spLocks noGrp="1"/>
          </p:cNvSpPr>
          <p:nvPr>
            <p:ph type="title"/>
          </p:nvPr>
        </p:nvSpPr>
        <p:spPr>
          <a:xfrm>
            <a:off x="558282" y="62204"/>
            <a:ext cx="11518640" cy="1325563"/>
          </a:xfrm>
        </p:spPr>
        <p:txBody>
          <a:bodyPr vert="horz" lIns="91440" tIns="45720" rIns="91440" bIns="45720" rtlCol="0" anchor="b">
            <a:normAutofit/>
          </a:bodyPr>
          <a:lstStyle/>
          <a:p>
            <a:pPr algn="ctr"/>
            <a:r>
              <a:rPr lang="en-US" sz="1500" b="1" cap="all" spc="1500">
                <a:ea typeface="Source Sans Pro SemiBold"/>
              </a:rPr>
              <a:t>COPYRIGHT ROADMAP IN rise 360</a:t>
            </a:r>
          </a:p>
        </p:txBody>
      </p:sp>
      <p:pic>
        <p:nvPicPr>
          <p:cNvPr id="4" name="2022-05-06_12-04-13.mp4" descr="2022-05-06_12-04-13.mp4">
            <a:hlinkClick r:id="" action="ppaction://media"/>
            <a:extLst>
              <a:ext uri="{FF2B5EF4-FFF2-40B4-BE49-F238E27FC236}">
                <a16:creationId xmlns:a16="http://schemas.microsoft.com/office/drawing/2014/main" id="{28D82C76-7F14-E944-1247-F3049B40FA5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013" y="1592263"/>
            <a:ext cx="12195013" cy="5265737"/>
          </a:xfrm>
          <a:prstGeom prst="rect">
            <a:avLst/>
          </a:prstGeom>
        </p:spPr>
      </p:pic>
    </p:spTree>
    <p:extLst>
      <p:ext uri="{BB962C8B-B14F-4D97-AF65-F5344CB8AC3E}">
        <p14:creationId xmlns:p14="http://schemas.microsoft.com/office/powerpoint/2010/main" val="77051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473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tx1"/>
          </a:solidFill>
        </p:grpSpPr>
        <p:sp>
          <p:nvSpPr>
            <p:cNvPr id="11" name="Freeform: Shape 10">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a:p>
          </p:txBody>
        </p:sp>
      </p:grpSp>
      <p:sp>
        <p:nvSpPr>
          <p:cNvPr id="14" name="Rectangle 13">
            <a:extLst>
              <a:ext uri="{FF2B5EF4-FFF2-40B4-BE49-F238E27FC236}">
                <a16:creationId xmlns:a16="http://schemas.microsoft.com/office/drawing/2014/main" id="{E0E9B1DB-5C91-41C9-8C0D-C2CD3D57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02224B8-FCE1-4A12-84A7-B674B2B9E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Rectangle 17">
            <a:extLst>
              <a:ext uri="{FF2B5EF4-FFF2-40B4-BE49-F238E27FC236}">
                <a16:creationId xmlns:a16="http://schemas.microsoft.com/office/drawing/2014/main" id="{41E366A2-885B-4E10-A479-4A650E4C6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59" y="1173124"/>
            <a:ext cx="4892216" cy="4511751"/>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1102367" y="1255276"/>
            <a:ext cx="4114571" cy="4134462"/>
          </a:xfrm>
        </p:spPr>
        <p:txBody>
          <a:bodyPr>
            <a:normAutofit/>
          </a:bodyPr>
          <a:lstStyle/>
          <a:p>
            <a:pPr algn="ctr"/>
            <a:r>
              <a:rPr lang="en-GB" sz="2000"/>
              <a:t>No one cared about copyright. </a:t>
            </a:r>
          </a:p>
        </p:txBody>
      </p:sp>
      <p:sp>
        <p:nvSpPr>
          <p:cNvPr id="20"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4" name="Oval 23">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6234868" y="1345827"/>
            <a:ext cx="5217173" cy="4351338"/>
          </a:xfrm>
        </p:spPr>
        <p:txBody>
          <a:bodyPr vert="horz" lIns="91440" tIns="45720" rIns="91440" bIns="45720" rtlCol="0" anchor="t">
            <a:normAutofit/>
          </a:bodyPr>
          <a:lstStyle/>
          <a:p>
            <a:r>
              <a:rPr lang="en-GB" sz="2000"/>
              <a:t>Interest in copyright law immersed with the expansion of the internet   </a:t>
            </a:r>
            <a:endParaRPr lang="en-US"/>
          </a:p>
          <a:p>
            <a:r>
              <a:rPr lang="en-GB" sz="2000"/>
              <a:t>"</a:t>
            </a:r>
            <a:r>
              <a:rPr lang="en-GB" sz="2000">
                <a:ea typeface="+mn-lt"/>
                <a:cs typeface="+mn-lt"/>
              </a:rPr>
              <a:t> copyright industry’s hyperbolic claims about the damage that sharing online material causes, and its calls for absurdly serious punishments for infringing on copyright monopolies." (Moody, 2021) </a:t>
            </a:r>
            <a:endParaRPr lang="en-GB" sz="2000"/>
          </a:p>
          <a:p>
            <a:r>
              <a:rPr lang="en-GB" sz="2000"/>
              <a:t>Large collective societies (Access Copyright) </a:t>
            </a:r>
            <a:r>
              <a:rPr lang="en-GB" sz="2000">
                <a:ea typeface="+mn-lt"/>
                <a:cs typeface="+mn-lt"/>
              </a:rPr>
              <a:t>exacerbating these fears </a:t>
            </a:r>
            <a:endParaRPr lang="en-GB" sz="2000"/>
          </a:p>
        </p:txBody>
      </p:sp>
      <p:grpSp>
        <p:nvGrpSpPr>
          <p:cNvPr id="28"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47" name="Freeform: Shape 28">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8" name="Freeform: Shape 30">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9" name="Freeform: Shape 32">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84603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1" name="Rectangle 54">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56">
            <a:extLst>
              <a:ext uri="{FF2B5EF4-FFF2-40B4-BE49-F238E27FC236}">
                <a16:creationId xmlns:a16="http://schemas.microsoft.com/office/drawing/2014/main" id="{C1D72A4A-771D-4FE0-A07E-D0DAF4D69C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5448" y="447277"/>
            <a:ext cx="3294813" cy="5911481"/>
          </a:xfrm>
          <a:prstGeom prst="rect">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58">
            <a:extLst>
              <a:ext uri="{FF2B5EF4-FFF2-40B4-BE49-F238E27FC236}">
                <a16:creationId xmlns:a16="http://schemas.microsoft.com/office/drawing/2014/main" id="{05BB7246-8AFD-47FC-A1F4-491E0167E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9940" y="438890"/>
            <a:ext cx="3294813" cy="5911481"/>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4" name="Rectangle 60">
            <a:extLst>
              <a:ext uri="{FF2B5EF4-FFF2-40B4-BE49-F238E27FC236}">
                <a16:creationId xmlns:a16="http://schemas.microsoft.com/office/drawing/2014/main" id="{0A6DF2E7-0906-4F1E-9B28-48B1A4D8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3787" y="308343"/>
            <a:ext cx="3294813" cy="5911481"/>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Graphic 212">
            <a:extLst>
              <a:ext uri="{FF2B5EF4-FFF2-40B4-BE49-F238E27FC236}">
                <a16:creationId xmlns:a16="http://schemas.microsoft.com/office/drawing/2014/main" id="{684FEC42-F70A-4505-A5DF-EC67268FE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841" y="49924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16" name="Graphic 212">
            <a:extLst>
              <a:ext uri="{FF2B5EF4-FFF2-40B4-BE49-F238E27FC236}">
                <a16:creationId xmlns:a16="http://schemas.microsoft.com/office/drawing/2014/main" id="{7D10AF26-17A2-4FA8-824A-F78507AF6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841" y="49924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838200" y="1195697"/>
            <a:ext cx="3105985" cy="4238118"/>
          </a:xfrm>
        </p:spPr>
        <p:txBody>
          <a:bodyPr>
            <a:normAutofit/>
          </a:bodyPr>
          <a:lstStyle/>
          <a:p>
            <a:r>
              <a:rPr lang="en-GB" sz="1800">
                <a:ea typeface="+mj-lt"/>
                <a:cs typeface="+mj-lt"/>
              </a:rPr>
              <a:t>How do our current realities stack up against the visions, or the fears, of the past? </a:t>
            </a:r>
            <a:br>
              <a:rPr lang="en-GB" sz="1800">
                <a:ea typeface="+mj-lt"/>
                <a:cs typeface="+mj-lt"/>
              </a:rPr>
            </a:br>
            <a:br>
              <a:rPr lang="en-GB" sz="1800">
                <a:ea typeface="+mj-lt"/>
                <a:cs typeface="+mj-lt"/>
              </a:rPr>
            </a:br>
            <a:r>
              <a:rPr lang="en-GB" sz="1800">
                <a:ea typeface="+mj-lt"/>
                <a:cs typeface="+mj-lt"/>
              </a:rPr>
              <a:t>What new and unexpected challenges or triumphs have arisen in our present? </a:t>
            </a:r>
            <a:br>
              <a:rPr lang="en-GB" sz="1800">
                <a:ea typeface="+mj-lt"/>
                <a:cs typeface="+mj-lt"/>
              </a:rPr>
            </a:br>
            <a:br>
              <a:rPr lang="en-GB" sz="1800">
                <a:ea typeface="+mj-lt"/>
                <a:cs typeface="+mj-lt"/>
              </a:rPr>
            </a:br>
            <a:r>
              <a:rPr lang="en-GB" sz="1800">
                <a:ea typeface="+mj-lt"/>
                <a:cs typeface="+mj-lt"/>
              </a:rPr>
              <a:t>How can we prepare ourselves for the future when the pace of change is too rapid for us to predict what the landscape will look like in another twenty years? </a:t>
            </a:r>
            <a:endParaRPr lang="en-GB" sz="1800"/>
          </a:p>
        </p:txBody>
      </p:sp>
      <p:graphicFrame>
        <p:nvGraphicFramePr>
          <p:cNvPr id="117" name="Content Placeholder 2">
            <a:extLst>
              <a:ext uri="{FF2B5EF4-FFF2-40B4-BE49-F238E27FC236}">
                <a16:creationId xmlns:a16="http://schemas.microsoft.com/office/drawing/2014/main" id="{6B035D65-65DC-B4E8-0669-72A45382B1F0}"/>
              </a:ext>
            </a:extLst>
          </p:cNvPr>
          <p:cNvGraphicFramePr>
            <a:graphicFrameLocks noGrp="1"/>
          </p:cNvGraphicFramePr>
          <p:nvPr>
            <p:ph idx="1"/>
            <p:extLst>
              <p:ext uri="{D42A27DB-BD31-4B8C-83A1-F6EECF244321}">
                <p14:modId xmlns:p14="http://schemas.microsoft.com/office/powerpoint/2010/main" val="2746557630"/>
              </p:ext>
            </p:extLst>
          </p:nvPr>
        </p:nvGraphicFramePr>
        <p:xfrm>
          <a:off x="4782386" y="447277"/>
          <a:ext cx="6571413" cy="57296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9745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tx1"/>
          </a:solidFill>
        </p:grpSpPr>
        <p:sp>
          <p:nvSpPr>
            <p:cNvPr id="11" name="Freeform: Shape 10">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a:p>
          </p:txBody>
        </p:sp>
      </p:grpSp>
      <p:sp>
        <p:nvSpPr>
          <p:cNvPr id="14" name="Rectangle 13">
            <a:extLst>
              <a:ext uri="{FF2B5EF4-FFF2-40B4-BE49-F238E27FC236}">
                <a16:creationId xmlns:a16="http://schemas.microsoft.com/office/drawing/2014/main" id="{E0E9B1DB-5C91-41C9-8C0D-C2CD3D57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02224B8-FCE1-4A12-84A7-B674B2B9E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Rectangle 17">
            <a:extLst>
              <a:ext uri="{FF2B5EF4-FFF2-40B4-BE49-F238E27FC236}">
                <a16:creationId xmlns:a16="http://schemas.microsoft.com/office/drawing/2014/main" id="{41E366A2-885B-4E10-A479-4A650E4C6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59" y="1173124"/>
            <a:ext cx="4892216" cy="4511751"/>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1102367" y="1260878"/>
            <a:ext cx="4327482" cy="4128860"/>
          </a:xfrm>
        </p:spPr>
        <p:txBody>
          <a:bodyPr>
            <a:normAutofit/>
          </a:bodyPr>
          <a:lstStyle/>
          <a:p>
            <a:pPr algn="ctr"/>
            <a:r>
              <a:rPr lang="en-GB" sz="2000">
                <a:ea typeface="+mj-lt"/>
                <a:cs typeface="+mj-lt"/>
              </a:rPr>
              <a:t> New and Unexpected Challenges:</a:t>
            </a:r>
            <a:br>
              <a:rPr lang="en-GB" sz="2000">
                <a:ea typeface="+mj-lt"/>
                <a:cs typeface="+mj-lt"/>
              </a:rPr>
            </a:br>
            <a:r>
              <a:rPr lang="en-GB" sz="2000">
                <a:ea typeface="+mj-lt"/>
                <a:cs typeface="+mj-lt"/>
              </a:rPr>
              <a:t> </a:t>
            </a:r>
            <a:br>
              <a:rPr lang="en-GB" sz="2000">
                <a:ea typeface="+mj-lt"/>
                <a:cs typeface="+mj-lt"/>
              </a:rPr>
            </a:br>
            <a:r>
              <a:rPr lang="en-GB" sz="2000"/>
              <a:t>York U vs Access Copyright</a:t>
            </a:r>
            <a:endParaRPr lang="en-US"/>
          </a:p>
        </p:txBody>
      </p:sp>
      <p:sp>
        <p:nvSpPr>
          <p:cNvPr id="20"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4" name="Oval 23">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6234868" y="1345827"/>
            <a:ext cx="5217173" cy="4351338"/>
          </a:xfrm>
        </p:spPr>
        <p:txBody>
          <a:bodyPr vert="horz" lIns="91440" tIns="45720" rIns="91440" bIns="45720" rtlCol="0" anchor="t">
            <a:normAutofit fontScale="85000" lnSpcReduction="20000"/>
          </a:bodyPr>
          <a:lstStyle/>
          <a:p>
            <a:pPr>
              <a:lnSpc>
                <a:spcPct val="90000"/>
              </a:lnSpc>
            </a:pPr>
            <a:r>
              <a:rPr lang="en-US" sz="2000">
                <a:solidFill>
                  <a:schemeClr val="tx2"/>
                </a:solidFill>
                <a:ea typeface="+mn-lt"/>
                <a:cs typeface="+mn-lt"/>
              </a:rPr>
              <a:t>Case in divided in two issues:</a:t>
            </a:r>
            <a:endParaRPr lang="en-US" sz="2000">
              <a:ea typeface="+mn-lt"/>
              <a:cs typeface="+mn-lt"/>
            </a:endParaRPr>
          </a:p>
          <a:p>
            <a:pPr>
              <a:lnSpc>
                <a:spcPct val="90000"/>
              </a:lnSpc>
            </a:pPr>
            <a:r>
              <a:rPr lang="en-US" sz="2000">
                <a:solidFill>
                  <a:schemeClr val="tx2"/>
                </a:solidFill>
                <a:ea typeface="+mn-lt"/>
                <a:cs typeface="+mn-lt"/>
              </a:rPr>
              <a:t>Is an interim tariff, and a tariff in general, mandatory?</a:t>
            </a:r>
            <a:endParaRPr lang="en-US" sz="2000">
              <a:ea typeface="+mn-lt"/>
              <a:cs typeface="+mn-lt"/>
            </a:endParaRPr>
          </a:p>
          <a:p>
            <a:pPr lvl="1">
              <a:lnSpc>
                <a:spcPct val="90000"/>
              </a:lnSpc>
            </a:pPr>
            <a:r>
              <a:rPr lang="en-US" sz="2000">
                <a:solidFill>
                  <a:schemeClr val="tx2"/>
                </a:solidFill>
                <a:ea typeface="+mn-lt"/>
                <a:cs typeface="+mn-lt"/>
              </a:rPr>
              <a:t>Are York’s Fair Dealing Guidelines sufficient to ensure that it is in compliance with the law?</a:t>
            </a:r>
          </a:p>
          <a:p>
            <a:pPr>
              <a:lnSpc>
                <a:spcPct val="90000"/>
              </a:lnSpc>
            </a:pPr>
            <a:r>
              <a:rPr lang="en-US" sz="2000">
                <a:solidFill>
                  <a:schemeClr val="tx2"/>
                </a:solidFill>
                <a:ea typeface="+mn-lt"/>
                <a:cs typeface="+mn-lt"/>
              </a:rPr>
              <a:t>Overturning the trial decision, the Federal Court of Appeal found that a tariff issued by the Copyright Board </a:t>
            </a:r>
            <a:r>
              <a:rPr lang="en-US" sz="2000" u="sng">
                <a:solidFill>
                  <a:schemeClr val="tx2"/>
                </a:solidFill>
                <a:ea typeface="+mn-lt"/>
                <a:cs typeface="+mn-lt"/>
              </a:rPr>
              <a:t>was not </a:t>
            </a:r>
            <a:r>
              <a:rPr lang="en-US" sz="2000">
                <a:solidFill>
                  <a:schemeClr val="tx2"/>
                </a:solidFill>
                <a:ea typeface="+mn-lt"/>
                <a:cs typeface="+mn-lt"/>
              </a:rPr>
              <a:t>mandatory, and that users could choose to be copyright compliant in other ways</a:t>
            </a:r>
          </a:p>
          <a:p>
            <a:pPr>
              <a:lnSpc>
                <a:spcPct val="90000"/>
              </a:lnSpc>
            </a:pPr>
            <a:r>
              <a:rPr lang="en-US" sz="2000">
                <a:solidFill>
                  <a:schemeClr val="tx2"/>
                </a:solidFill>
                <a:ea typeface="+mn-lt"/>
                <a:cs typeface="+mn-lt"/>
              </a:rPr>
              <a:t>Like in the trial decision, the Federal Court of Appeal agreed that the Fair Dealing Guidelines were not sufficient</a:t>
            </a:r>
          </a:p>
          <a:p>
            <a:pPr>
              <a:lnSpc>
                <a:spcPct val="90000"/>
              </a:lnSpc>
            </a:pPr>
            <a:r>
              <a:rPr lang="en-US" sz="2000">
                <a:solidFill>
                  <a:schemeClr val="tx2"/>
                </a:solidFill>
                <a:ea typeface="+mn-lt"/>
                <a:cs typeface="+mn-lt"/>
              </a:rPr>
              <a:t>Neither side got what they wanted.</a:t>
            </a:r>
          </a:p>
          <a:p>
            <a:pPr>
              <a:lnSpc>
                <a:spcPct val="90000"/>
              </a:lnSpc>
            </a:pPr>
            <a:r>
              <a:rPr lang="en-US" sz="2000">
                <a:solidFill>
                  <a:schemeClr val="tx2"/>
                </a:solidFill>
                <a:ea typeface="+mn-lt"/>
                <a:cs typeface="+mn-lt"/>
              </a:rPr>
              <a:t>SSC hearing was in May 2021, concluded in July 2021 but continuous lobbying from author and publisher groups </a:t>
            </a:r>
            <a:endParaRPr lang="en-GB">
              <a:solidFill>
                <a:schemeClr val="tx2"/>
              </a:solidFill>
            </a:endParaRPr>
          </a:p>
        </p:txBody>
      </p:sp>
      <p:grpSp>
        <p:nvGrpSpPr>
          <p:cNvPr id="28"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47" name="Freeform: Shape 28">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8" name="Freeform: Shape 30">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9" name="Freeform: Shape 32">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522702824"/>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tx1"/>
          </a:solidFill>
        </p:grpSpPr>
        <p:sp>
          <p:nvSpPr>
            <p:cNvPr id="11" name="Freeform: Shape 10">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a:p>
          </p:txBody>
        </p:sp>
      </p:grpSp>
      <p:sp>
        <p:nvSpPr>
          <p:cNvPr id="14" name="Rectangle 13">
            <a:extLst>
              <a:ext uri="{FF2B5EF4-FFF2-40B4-BE49-F238E27FC236}">
                <a16:creationId xmlns:a16="http://schemas.microsoft.com/office/drawing/2014/main" id="{E0E9B1DB-5C91-41C9-8C0D-C2CD3D57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02224B8-FCE1-4A12-84A7-B674B2B9E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Rectangle 17">
            <a:extLst>
              <a:ext uri="{FF2B5EF4-FFF2-40B4-BE49-F238E27FC236}">
                <a16:creationId xmlns:a16="http://schemas.microsoft.com/office/drawing/2014/main" id="{41E366A2-885B-4E10-A479-4A650E4C6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59" y="1173124"/>
            <a:ext cx="4892216" cy="4511751"/>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1102367" y="1260878"/>
            <a:ext cx="4282659" cy="4128860"/>
          </a:xfrm>
        </p:spPr>
        <p:txBody>
          <a:bodyPr>
            <a:normAutofit/>
          </a:bodyPr>
          <a:lstStyle/>
          <a:p>
            <a:pPr algn="ctr"/>
            <a:r>
              <a:rPr lang="en-GB" sz="2000">
                <a:ea typeface="+mj-lt"/>
                <a:cs typeface="+mj-lt"/>
              </a:rPr>
              <a:t> New and Unexpected Challenges:</a:t>
            </a:r>
            <a:br>
              <a:rPr lang="en-GB" sz="2000">
                <a:ea typeface="+mj-lt"/>
                <a:cs typeface="+mj-lt"/>
              </a:rPr>
            </a:br>
            <a:r>
              <a:rPr lang="en-GB" sz="2000">
                <a:ea typeface="+mj-lt"/>
                <a:cs typeface="+mj-lt"/>
              </a:rPr>
              <a:t> </a:t>
            </a:r>
            <a:br>
              <a:rPr lang="en-GB" sz="2000">
                <a:ea typeface="+mj-lt"/>
                <a:cs typeface="+mj-lt"/>
              </a:rPr>
            </a:br>
            <a:r>
              <a:rPr lang="en-US" sz="2000">
                <a:ea typeface="+mj-lt"/>
                <a:cs typeface="+mj-lt"/>
              </a:rPr>
              <a:t>Amendments to the (Copyright) Act in The Budget Implementation Act </a:t>
            </a:r>
            <a:endParaRPr lang="en-US"/>
          </a:p>
        </p:txBody>
      </p:sp>
      <p:sp>
        <p:nvSpPr>
          <p:cNvPr id="20"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4" name="Oval 23">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6234868" y="1345827"/>
            <a:ext cx="5217173" cy="4351338"/>
          </a:xfrm>
        </p:spPr>
        <p:txBody>
          <a:bodyPr vert="horz" lIns="91440" tIns="45720" rIns="91440" bIns="45720" rtlCol="0" anchor="t">
            <a:normAutofit/>
          </a:bodyPr>
          <a:lstStyle/>
          <a:p>
            <a:pPr>
              <a:lnSpc>
                <a:spcPct val="90000"/>
              </a:lnSpc>
            </a:pPr>
            <a:r>
              <a:rPr lang="en-US" sz="2000" dirty="0">
                <a:ea typeface="+mn-lt"/>
                <a:cs typeface="+mn-lt"/>
              </a:rPr>
              <a:t>proposed changes to the Copyright Act as announced in the </a:t>
            </a:r>
            <a:r>
              <a:rPr lang="en-US" sz="2000" dirty="0">
                <a:ea typeface="+mn-lt"/>
                <a:cs typeface="+mn-lt"/>
                <a:hlinkClick r:id="rId3"/>
              </a:rPr>
              <a:t>Government of Canada’s Budget 2022 (p.328-330)</a:t>
            </a:r>
          </a:p>
          <a:p>
            <a:pPr>
              <a:lnSpc>
                <a:spcPct val="90000"/>
              </a:lnSpc>
            </a:pPr>
            <a:r>
              <a:rPr lang="en-US" sz="2000" dirty="0">
                <a:ea typeface="+mn-lt"/>
                <a:cs typeface="+mn-lt"/>
              </a:rPr>
              <a:t>As part of the negotiation of the Canada-United States-Mexico Agreement (CUSMA) the Canadian federal government agreed to extend the general copyright term of life-plus-50 years by an additional 20 years</a:t>
            </a:r>
            <a:endParaRPr lang="en-US" sz="2000" dirty="0">
              <a:solidFill>
                <a:srgbClr val="000000"/>
              </a:solidFill>
            </a:endParaRPr>
          </a:p>
          <a:p>
            <a:pPr>
              <a:lnSpc>
                <a:spcPct val="90000"/>
              </a:lnSpc>
            </a:pPr>
            <a:r>
              <a:rPr lang="en-US" sz="2000" dirty="0">
                <a:ea typeface="+mn-lt"/>
                <a:cs typeface="+mn-lt"/>
              </a:rPr>
              <a:t>substantial shift in the balance between the rights of users and rights-holders </a:t>
            </a:r>
            <a:endParaRPr lang="en-US" sz="2000" dirty="0">
              <a:solidFill>
                <a:srgbClr val="000000"/>
              </a:solidFill>
            </a:endParaRPr>
          </a:p>
          <a:p>
            <a:pPr>
              <a:lnSpc>
                <a:spcPct val="90000"/>
              </a:lnSpc>
            </a:pPr>
            <a:r>
              <a:rPr lang="en-US" sz="2000" dirty="0">
                <a:solidFill>
                  <a:srgbClr val="000000"/>
                </a:solidFill>
              </a:rPr>
              <a:t>"</a:t>
            </a:r>
            <a:r>
              <a:rPr lang="en-US" sz="2000" dirty="0">
                <a:ea typeface="+mn-lt"/>
                <a:cs typeface="+mn-lt"/>
              </a:rPr>
              <a:t>Sustainable educational publishing industry"</a:t>
            </a:r>
            <a:endParaRPr lang="en-US" sz="2000" dirty="0">
              <a:solidFill>
                <a:srgbClr val="000000"/>
              </a:solidFill>
            </a:endParaRPr>
          </a:p>
        </p:txBody>
      </p:sp>
      <p:grpSp>
        <p:nvGrpSpPr>
          <p:cNvPr id="28"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47" name="Freeform: Shape 28">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8" name="Freeform: Shape 30">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9" name="Freeform: Shape 32">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58128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53">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55">
            <a:extLst>
              <a:ext uri="{FF2B5EF4-FFF2-40B4-BE49-F238E27FC236}">
                <a16:creationId xmlns:a16="http://schemas.microsoft.com/office/drawing/2014/main" id="{CAEBFCD5-5356-4326-8D39-8235A46CD7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0809" y="1187311"/>
            <a:ext cx="5089552" cy="4483379"/>
          </a:xfrm>
          <a:prstGeom prst="rect">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57">
            <a:extLst>
              <a:ext uri="{FF2B5EF4-FFF2-40B4-BE49-F238E27FC236}">
                <a16:creationId xmlns:a16="http://schemas.microsoft.com/office/drawing/2014/main" id="{F6814848-248A-47DD-88E0-95099D951E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301" y="1178924"/>
            <a:ext cx="5089552" cy="4483379"/>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9" name="Rectangle 59">
            <a:extLst>
              <a:ext uri="{FF2B5EF4-FFF2-40B4-BE49-F238E27FC236}">
                <a16:creationId xmlns:a16="http://schemas.microsoft.com/office/drawing/2014/main" id="{718BDA89-0D2C-4C4E-99F6-D7A220FE48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3787" y="1130846"/>
            <a:ext cx="5039475" cy="4439266"/>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0" name="Graphic 38">
            <a:extLst>
              <a:ext uri="{FF2B5EF4-FFF2-40B4-BE49-F238E27FC236}">
                <a16:creationId xmlns:a16="http://schemas.microsoft.com/office/drawing/2014/main" id="{6B67BE95-96EF-433C-9F29-B0732AA6B6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3040" y="1424181"/>
            <a:ext cx="1355538" cy="503582"/>
            <a:chOff x="2267504" y="2540250"/>
            <a:chExt cx="1990951" cy="739640"/>
          </a:xfrm>
          <a:solidFill>
            <a:schemeClr val="tx1"/>
          </a:solidFill>
        </p:grpSpPr>
        <p:sp>
          <p:nvSpPr>
            <p:cNvPr id="63" name="Freeform: Shape 62">
              <a:extLst>
                <a:ext uri="{FF2B5EF4-FFF2-40B4-BE49-F238E27FC236}">
                  <a16:creationId xmlns:a16="http://schemas.microsoft.com/office/drawing/2014/main" id="{AD324976-1596-4B76-A61C-5626816B24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a:p>
          </p:txBody>
        </p:sp>
        <p:sp>
          <p:nvSpPr>
            <p:cNvPr id="141" name="Freeform: Shape 63">
              <a:extLst>
                <a:ext uri="{FF2B5EF4-FFF2-40B4-BE49-F238E27FC236}">
                  <a16:creationId xmlns:a16="http://schemas.microsoft.com/office/drawing/2014/main" id="{C44DEF24-FB22-48A2-8257-B97AD7E1AA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grpSp>
        <p:nvGrpSpPr>
          <p:cNvPr id="142" name="Graphic 4">
            <a:extLst>
              <a:ext uri="{FF2B5EF4-FFF2-40B4-BE49-F238E27FC236}">
                <a16:creationId xmlns:a16="http://schemas.microsoft.com/office/drawing/2014/main" id="{D6E8B984-55B9-4A62-A043-997D00F0AE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532680" y="5188771"/>
            <a:ext cx="1076787" cy="1076789"/>
            <a:chOff x="5829300" y="3162300"/>
            <a:chExt cx="532256" cy="532257"/>
          </a:xfrm>
          <a:solidFill>
            <a:schemeClr val="tx1"/>
          </a:solidFill>
        </p:grpSpPr>
        <p:sp>
          <p:nvSpPr>
            <p:cNvPr id="67" name="Freeform: Shape 66">
              <a:extLst>
                <a:ext uri="{FF2B5EF4-FFF2-40B4-BE49-F238E27FC236}">
                  <a16:creationId xmlns:a16="http://schemas.microsoft.com/office/drawing/2014/main" id="{D4FAF4A8-82EB-4F6F-B601-43EBF0BD12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143" name="Freeform: Shape 67">
              <a:extLst>
                <a:ext uri="{FF2B5EF4-FFF2-40B4-BE49-F238E27FC236}">
                  <a16:creationId xmlns:a16="http://schemas.microsoft.com/office/drawing/2014/main" id="{26F2473F-E069-4558-9B41-E285BBE030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FC9A4A76-2C9F-486C-9663-6A30A022DE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144" name="Freeform: Shape 69">
              <a:extLst>
                <a:ext uri="{FF2B5EF4-FFF2-40B4-BE49-F238E27FC236}">
                  <a16:creationId xmlns:a16="http://schemas.microsoft.com/office/drawing/2014/main" id="{88431DC7-D4CB-479A-AFA4-5B0C597A2E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145" name="Freeform: Shape 70">
              <a:extLst>
                <a:ext uri="{FF2B5EF4-FFF2-40B4-BE49-F238E27FC236}">
                  <a16:creationId xmlns:a16="http://schemas.microsoft.com/office/drawing/2014/main" id="{30755DA1-6F28-4612-A4A7-B915468C6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146" name="Freeform: Shape 71">
              <a:extLst>
                <a:ext uri="{FF2B5EF4-FFF2-40B4-BE49-F238E27FC236}">
                  <a16:creationId xmlns:a16="http://schemas.microsoft.com/office/drawing/2014/main" id="{4616ED79-5475-49E6-A5FE-8D9DB12FB0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147" name="Freeform: Shape 72">
              <a:extLst>
                <a:ext uri="{FF2B5EF4-FFF2-40B4-BE49-F238E27FC236}">
                  <a16:creationId xmlns:a16="http://schemas.microsoft.com/office/drawing/2014/main" id="{21DCEB47-7140-4682-8DBF-7667BE28F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148" name="Freeform: Shape 73">
              <a:extLst>
                <a:ext uri="{FF2B5EF4-FFF2-40B4-BE49-F238E27FC236}">
                  <a16:creationId xmlns:a16="http://schemas.microsoft.com/office/drawing/2014/main" id="{EA931BD3-5A56-42F2-B6B5-647B28D1CF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820E4C8E-4190-498D-9556-6DA668A81F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54B2F30F-0B57-4D60-A087-CD6A471F68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FC5E8C73-ED41-4214-AEE6-3C5F493846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1F94534-FE3E-476C-870B-E714E4A668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DE6C1B0-4D58-4937-B2B7-B1207CA18F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a:p>
          </p:txBody>
        </p:sp>
      </p:gr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838200" y="1391619"/>
            <a:ext cx="4974771" cy="4042196"/>
          </a:xfrm>
        </p:spPr>
        <p:txBody>
          <a:bodyPr>
            <a:normAutofit/>
          </a:bodyPr>
          <a:lstStyle/>
          <a:p>
            <a:pPr algn="ctr"/>
            <a:r>
              <a:rPr lang="en-GB"/>
              <a:t>Preparing for the future; the role of the librarian in</a:t>
            </a:r>
            <a:r>
              <a:rPr lang="en-GB">
                <a:ea typeface="+mj-lt"/>
                <a:cs typeface="+mj-lt"/>
              </a:rPr>
              <a:t> Canada’s copyright system</a:t>
            </a:r>
            <a:endParaRPr lang="en-GB"/>
          </a:p>
        </p:txBody>
      </p:sp>
      <p:sp>
        <p:nvSpPr>
          <p:cNvPr id="149" name="Graphic 212">
            <a:extLst>
              <a:ext uri="{FF2B5EF4-FFF2-40B4-BE49-F238E27FC236}">
                <a16:creationId xmlns:a16="http://schemas.microsoft.com/office/drawing/2014/main" id="{7CE98B01-ED41-482F-AFA1-19C7FA7C04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02502" y="629793"/>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83" name="Graphic 212">
            <a:extLst>
              <a:ext uri="{FF2B5EF4-FFF2-40B4-BE49-F238E27FC236}">
                <a16:creationId xmlns:a16="http://schemas.microsoft.com/office/drawing/2014/main" id="{B9CABDD0-8DF6-4974-A224-9A2A81778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02502" y="629793"/>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6477270" y="1130846"/>
            <a:ext cx="4974771" cy="4351338"/>
          </a:xfrm>
        </p:spPr>
        <p:txBody>
          <a:bodyPr vert="horz" lIns="91440" tIns="45720" rIns="91440" bIns="45720" rtlCol="0">
            <a:normAutofit/>
          </a:bodyPr>
          <a:lstStyle/>
          <a:p>
            <a:pPr>
              <a:lnSpc>
                <a:spcPct val="100000"/>
              </a:lnSpc>
              <a:buNone/>
            </a:pPr>
            <a:r>
              <a:rPr lang="en-GB" sz="2000">
                <a:ea typeface="+mn-lt"/>
                <a:cs typeface="+mn-lt"/>
              </a:rPr>
              <a:t>   “Librarians operate at the core of copyright's balance: they reward the creator through the purchase of works and other copyrighted subject matter and they disseminate knowledge and encourage learning, thus fulfilling the purpose of copyright law as set out by the Supreme Court of Canada in CCH.” </a:t>
            </a:r>
            <a:endParaRPr lang="en-US" sz="2000"/>
          </a:p>
          <a:p>
            <a:pPr>
              <a:lnSpc>
                <a:spcPct val="100000"/>
              </a:lnSpc>
              <a:buNone/>
            </a:pPr>
            <a:r>
              <a:rPr lang="en-GB" sz="2000">
                <a:ea typeface="+mn-lt"/>
                <a:cs typeface="+mn-lt"/>
              </a:rPr>
              <a:t>Owen, V. (2014). </a:t>
            </a:r>
            <a:r>
              <a:rPr lang="en-GB" sz="2000">
                <a:ea typeface="+mn-lt"/>
                <a:cs typeface="+mn-lt"/>
                <a:hlinkClick r:id="rId2"/>
              </a:rPr>
              <a:t>The librarian's role in the interpretation of copyright law: Acting in the public interest</a:t>
            </a:r>
            <a:r>
              <a:rPr lang="en-GB" sz="2000">
                <a:ea typeface="+mn-lt"/>
                <a:cs typeface="+mn-lt"/>
              </a:rPr>
              <a:t>. Feliciter, 60(5), 8-12. </a:t>
            </a:r>
            <a:endParaRPr lang="en-GB" sz="2000"/>
          </a:p>
          <a:p>
            <a:pPr marL="0" indent="0">
              <a:lnSpc>
                <a:spcPct val="100000"/>
              </a:lnSpc>
              <a:buNone/>
            </a:pPr>
            <a:endParaRPr lang="en-GB" sz="2000"/>
          </a:p>
        </p:txBody>
      </p:sp>
    </p:spTree>
    <p:extLst>
      <p:ext uri="{BB962C8B-B14F-4D97-AF65-F5344CB8AC3E}">
        <p14:creationId xmlns:p14="http://schemas.microsoft.com/office/powerpoint/2010/main" val="3435699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9"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0" name="Group 9">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tx1"/>
          </a:solidFill>
        </p:grpSpPr>
        <p:sp>
          <p:nvSpPr>
            <p:cNvPr id="11" name="Freeform: Shape 10">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a:p>
          </p:txBody>
        </p:sp>
      </p:grpSp>
      <p:sp>
        <p:nvSpPr>
          <p:cNvPr id="91" name="Rectangle 13">
            <a:extLst>
              <a:ext uri="{FF2B5EF4-FFF2-40B4-BE49-F238E27FC236}">
                <a16:creationId xmlns:a16="http://schemas.microsoft.com/office/drawing/2014/main" id="{E0E9B1DB-5C91-41C9-8C0D-C2CD3D57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15">
            <a:extLst>
              <a:ext uri="{FF2B5EF4-FFF2-40B4-BE49-F238E27FC236}">
                <a16:creationId xmlns:a16="http://schemas.microsoft.com/office/drawing/2014/main" id="{402224B8-FCE1-4A12-84A7-B674B2B9E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542" y="1264801"/>
            <a:ext cx="4892216" cy="4511751"/>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3" name="Rectangle 17">
            <a:extLst>
              <a:ext uri="{FF2B5EF4-FFF2-40B4-BE49-F238E27FC236}">
                <a16:creationId xmlns:a16="http://schemas.microsoft.com/office/drawing/2014/main" id="{41E366A2-885B-4E10-A479-4A650E4C6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9959" y="1173124"/>
            <a:ext cx="4892216" cy="4511751"/>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1102367" y="1255276"/>
            <a:ext cx="4114571" cy="4134462"/>
          </a:xfrm>
        </p:spPr>
        <p:txBody>
          <a:bodyPr>
            <a:normAutofit/>
          </a:bodyPr>
          <a:lstStyle/>
          <a:p>
            <a:pPr algn="ctr"/>
            <a:r>
              <a:rPr lang="en-GB" sz="2400"/>
              <a:t>Preparing for the future. </a:t>
            </a:r>
          </a:p>
        </p:txBody>
      </p:sp>
      <p:sp>
        <p:nvSpPr>
          <p:cNvPr id="94"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5"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6" name="Oval 23">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7" name="Oval 25">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aphicFrame>
        <p:nvGraphicFramePr>
          <p:cNvPr id="98" name="Content Placeholder 2">
            <a:extLst>
              <a:ext uri="{FF2B5EF4-FFF2-40B4-BE49-F238E27FC236}">
                <a16:creationId xmlns:a16="http://schemas.microsoft.com/office/drawing/2014/main" id="{5A2F11B2-288B-9367-BA7F-CEC05D09E286}"/>
              </a:ext>
            </a:extLst>
          </p:cNvPr>
          <p:cNvGraphicFramePr>
            <a:graphicFrameLocks noGrp="1"/>
          </p:cNvGraphicFramePr>
          <p:nvPr>
            <p:ph idx="1"/>
            <p:extLst>
              <p:ext uri="{D42A27DB-BD31-4B8C-83A1-F6EECF244321}">
                <p14:modId xmlns:p14="http://schemas.microsoft.com/office/powerpoint/2010/main" val="3766700632"/>
              </p:ext>
            </p:extLst>
          </p:nvPr>
        </p:nvGraphicFramePr>
        <p:xfrm>
          <a:off x="6266618" y="1377577"/>
          <a:ext cx="5217173"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9"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tx1"/>
          </a:solidFill>
        </p:grpSpPr>
        <p:sp>
          <p:nvSpPr>
            <p:cNvPr id="47" name="Freeform: Shape 28">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8" name="Freeform: Shape 30">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9" name="Freeform: Shape 32">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435288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88F7F-5CE1-B909-3953-31C6A5B436D6}"/>
              </a:ext>
            </a:extLst>
          </p:cNvPr>
          <p:cNvSpPr>
            <a:spLocks noGrp="1"/>
          </p:cNvSpPr>
          <p:nvPr>
            <p:ph type="title"/>
          </p:nvPr>
        </p:nvSpPr>
        <p:spPr/>
        <p:txBody>
          <a:bodyPr/>
          <a:lstStyle/>
          <a:p>
            <a:r>
              <a:rPr lang="en-GB" dirty="0"/>
              <a:t>Controlled Digital Lending</a:t>
            </a:r>
          </a:p>
        </p:txBody>
      </p:sp>
      <p:pic>
        <p:nvPicPr>
          <p:cNvPr id="4" name="Picture 5" descr="Diagram&#10;&#10;Description automatically generated">
            <a:extLst>
              <a:ext uri="{FF2B5EF4-FFF2-40B4-BE49-F238E27FC236}">
                <a16:creationId xmlns:a16="http://schemas.microsoft.com/office/drawing/2014/main" id="{80167C07-CC6A-E4E2-2887-77AE1B29A283}"/>
              </a:ext>
            </a:extLst>
          </p:cNvPr>
          <p:cNvPicPr>
            <a:picLocks noChangeAspect="1"/>
          </p:cNvPicPr>
          <p:nvPr/>
        </p:nvPicPr>
        <p:blipFill>
          <a:blip r:embed="rId2"/>
          <a:stretch>
            <a:fillRect/>
          </a:stretch>
        </p:blipFill>
        <p:spPr>
          <a:xfrm>
            <a:off x="786455" y="1521956"/>
            <a:ext cx="10752520" cy="4857973"/>
          </a:xfrm>
          <a:prstGeom prst="rect">
            <a:avLst/>
          </a:prstGeom>
          <a:ln w="28575">
            <a:noFill/>
          </a:ln>
        </p:spPr>
      </p:pic>
      <p:sp>
        <p:nvSpPr>
          <p:cNvPr id="6" name="TextBox 5">
            <a:extLst>
              <a:ext uri="{FF2B5EF4-FFF2-40B4-BE49-F238E27FC236}">
                <a16:creationId xmlns:a16="http://schemas.microsoft.com/office/drawing/2014/main" id="{18B938AF-5E6F-279D-428C-2ECA6471425B}"/>
              </a:ext>
            </a:extLst>
          </p:cNvPr>
          <p:cNvSpPr txBox="1"/>
          <p:nvPr/>
        </p:nvSpPr>
        <p:spPr>
          <a:xfrm>
            <a:off x="128587" y="6391274"/>
            <a:ext cx="431482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t>Graphic created by Stephanie </a:t>
            </a:r>
            <a:r>
              <a:rPr lang="en-GB" sz="1400" dirty="0" err="1"/>
              <a:t>Orfano</a:t>
            </a:r>
            <a:endParaRPr lang="en-GB" sz="1600" dirty="0"/>
          </a:p>
        </p:txBody>
      </p:sp>
    </p:spTree>
    <p:extLst>
      <p:ext uri="{BB962C8B-B14F-4D97-AF65-F5344CB8AC3E}">
        <p14:creationId xmlns:p14="http://schemas.microsoft.com/office/powerpoint/2010/main" val="291546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6" name="Graphic 185">
            <a:extLst>
              <a:ext uri="{FF2B5EF4-FFF2-40B4-BE49-F238E27FC236}">
                <a16:creationId xmlns:a16="http://schemas.microsoft.com/office/drawing/2014/main" id="{8A351602-3772-4279-B0D3-A523F6F6EA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99576" y="5987064"/>
            <a:ext cx="1054466" cy="469689"/>
            <a:chOff x="9841624" y="4115729"/>
            <a:chExt cx="602169" cy="268223"/>
          </a:xfrm>
          <a:solidFill>
            <a:schemeClr val="tx1"/>
          </a:solidFill>
        </p:grpSpPr>
        <p:sp>
          <p:nvSpPr>
            <p:cNvPr id="55" name="Freeform: Shape 54">
              <a:extLst>
                <a:ext uri="{FF2B5EF4-FFF2-40B4-BE49-F238E27FC236}">
                  <a16:creationId xmlns:a16="http://schemas.microsoft.com/office/drawing/2014/main" id="{A5AAAA75-5FFB-4C07-AD4A-3146773E6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479895E-3847-44BB-8404-28F14219FB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50E02F68-8149-4236-8D9F-6B550F78B9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56FCAAB-F073-4561-A484-42C7DD10DC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CF8DB94-87A3-43E9-9BBB-301CFF0FB0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87" name="Oval 60">
            <a:extLst>
              <a:ext uri="{FF2B5EF4-FFF2-40B4-BE49-F238E27FC236}">
                <a16:creationId xmlns:a16="http://schemas.microsoft.com/office/drawing/2014/main" id="{7D6BF779-0B8C-4CC2-9268-9506AD0C5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useBgFill="1">
        <p:nvSpPr>
          <p:cNvPr id="88" name="Rectangle 62">
            <a:extLst>
              <a:ext uri="{FF2B5EF4-FFF2-40B4-BE49-F238E27FC236}">
                <a16:creationId xmlns:a16="http://schemas.microsoft.com/office/drawing/2014/main" id="{8B646C36-EEEC-4D52-8E8E-206F4CD8A3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24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BBC086-1E7D-CF57-C049-3FBF60AA62E0}"/>
              </a:ext>
            </a:extLst>
          </p:cNvPr>
          <p:cNvSpPr>
            <a:spLocks noGrp="1"/>
          </p:cNvSpPr>
          <p:nvPr>
            <p:ph type="title"/>
          </p:nvPr>
        </p:nvSpPr>
        <p:spPr>
          <a:xfrm>
            <a:off x="677119" y="810623"/>
            <a:ext cx="4894428" cy="3570162"/>
          </a:xfrm>
        </p:spPr>
        <p:txBody>
          <a:bodyPr vert="horz" lIns="91440" tIns="45720" rIns="91440" bIns="45720" rtlCol="0" anchor="b">
            <a:normAutofit/>
          </a:bodyPr>
          <a:lstStyle/>
          <a:p>
            <a:r>
              <a:rPr lang="en-US" sz="2800" b="1" cap="all" spc="1500">
                <a:ea typeface="Source Sans Pro SemiBold"/>
              </a:rPr>
              <a:t>Currents of Change</a:t>
            </a:r>
            <a:r>
              <a:rPr lang="en-US" sz="4700" b="1" cap="all" spc="1500">
                <a:ea typeface="Source Sans Pro SemiBold"/>
              </a:rPr>
              <a:t>  </a:t>
            </a:r>
          </a:p>
        </p:txBody>
      </p:sp>
      <p:sp>
        <p:nvSpPr>
          <p:cNvPr id="46" name="Content Placeholder 2">
            <a:extLst>
              <a:ext uri="{FF2B5EF4-FFF2-40B4-BE49-F238E27FC236}">
                <a16:creationId xmlns:a16="http://schemas.microsoft.com/office/drawing/2014/main" id="{877C451F-FF24-D748-1667-0709E415CCA7}"/>
              </a:ext>
            </a:extLst>
          </p:cNvPr>
          <p:cNvSpPr>
            <a:spLocks noGrp="1"/>
          </p:cNvSpPr>
          <p:nvPr>
            <p:ph idx="1"/>
          </p:nvPr>
        </p:nvSpPr>
        <p:spPr>
          <a:xfrm>
            <a:off x="677119" y="4547167"/>
            <a:ext cx="4894428" cy="1288482"/>
          </a:xfrm>
        </p:spPr>
        <p:txBody>
          <a:bodyPr vert="horz" lIns="91440" tIns="45720" rIns="91440" bIns="45720" rtlCol="0" anchor="t">
            <a:normAutofit/>
          </a:bodyPr>
          <a:lstStyle/>
          <a:p>
            <a:pPr marL="0" indent="0">
              <a:lnSpc>
                <a:spcPct val="90000"/>
              </a:lnSpc>
              <a:buNone/>
            </a:pPr>
            <a:r>
              <a:rPr lang="en-US" sz="2400" cap="all" spc="400" dirty="0">
                <a:hlinkClick r:id="rId3"/>
              </a:rPr>
              <a:t>Changes to the copyright roadmap</a:t>
            </a:r>
            <a:r>
              <a:rPr lang="en-US" sz="2400" cap="all" spc="400" dirty="0"/>
              <a:t> </a:t>
            </a:r>
          </a:p>
        </p:txBody>
      </p:sp>
      <p:grpSp>
        <p:nvGrpSpPr>
          <p:cNvPr id="89" name="Group 64">
            <a:extLst>
              <a:ext uri="{FF2B5EF4-FFF2-40B4-BE49-F238E27FC236}">
                <a16:creationId xmlns:a16="http://schemas.microsoft.com/office/drawing/2014/main" id="{B2EBBF56-923D-48A7-9F8F-86E33CFA3E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481655" y="673020"/>
            <a:ext cx="4833902" cy="5683329"/>
            <a:chOff x="1674895" y="1345036"/>
            <a:chExt cx="5428610" cy="4210939"/>
          </a:xfrm>
        </p:grpSpPr>
        <p:sp>
          <p:nvSpPr>
            <p:cNvPr id="66" name="Rectangle 65">
              <a:extLst>
                <a:ext uri="{FF2B5EF4-FFF2-40B4-BE49-F238E27FC236}">
                  <a16:creationId xmlns:a16="http://schemas.microsoft.com/office/drawing/2014/main" id="{A6D5794E-BC9E-4A8A-BB29-9A32C8F267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216175AF-13E0-4D14-8638-11BBE8359A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useBgFill="1">
        <p:nvSpPr>
          <p:cNvPr id="90" name="Rectangle 68">
            <a:extLst>
              <a:ext uri="{FF2B5EF4-FFF2-40B4-BE49-F238E27FC236}">
                <a16:creationId xmlns:a16="http://schemas.microsoft.com/office/drawing/2014/main" id="{8258443E-B333-44F4-8D49-1EAB1C1A4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50256" y="596822"/>
            <a:ext cx="4833901" cy="5653877"/>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3427" y="1159624"/>
            <a:ext cx="1054466" cy="469689"/>
            <a:chOff x="9841624" y="4115729"/>
            <a:chExt cx="602169" cy="268223"/>
          </a:xfrm>
          <a:solidFill>
            <a:schemeClr val="tx1"/>
          </a:solidFill>
        </p:grpSpPr>
        <p:sp>
          <p:nvSpPr>
            <p:cNvPr id="72" name="Freeform: Shape 71">
              <a:extLst>
                <a:ext uri="{FF2B5EF4-FFF2-40B4-BE49-F238E27FC236}">
                  <a16:creationId xmlns:a16="http://schemas.microsoft.com/office/drawing/2014/main" id="{104F2BBD-A005-4DCB-9566-F2351050B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 name="Freeform: Shape 72">
              <a:extLst>
                <a:ext uri="{FF2B5EF4-FFF2-40B4-BE49-F238E27FC236}">
                  <a16:creationId xmlns:a16="http://schemas.microsoft.com/office/drawing/2014/main" id="{8B00DEC7-198B-49D1-98FD-018F3ECFC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14DFC82-B3B3-468E-91B3-1302CFC68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3" name="Freeform: Shape 74">
              <a:extLst>
                <a:ext uri="{FF2B5EF4-FFF2-40B4-BE49-F238E27FC236}">
                  <a16:creationId xmlns:a16="http://schemas.microsoft.com/office/drawing/2014/main" id="{D3250EFE-214E-4B8E-AF96-036A514FF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AD058EBE-D4A5-4C43-B170-6A451F87A7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pic>
        <p:nvPicPr>
          <p:cNvPr id="3" name="Picture 3" descr="Text&#10;&#10;Description automatically generated">
            <a:extLst>
              <a:ext uri="{FF2B5EF4-FFF2-40B4-BE49-F238E27FC236}">
                <a16:creationId xmlns:a16="http://schemas.microsoft.com/office/drawing/2014/main" id="{2C71EA1F-4BC1-C4EE-B04A-3DFB80E75B6B}"/>
              </a:ext>
            </a:extLst>
          </p:cNvPr>
          <p:cNvPicPr>
            <a:picLocks noChangeAspect="1"/>
          </p:cNvPicPr>
          <p:nvPr/>
        </p:nvPicPr>
        <p:blipFill>
          <a:blip r:embed="rId4"/>
          <a:stretch>
            <a:fillRect/>
          </a:stretch>
        </p:blipFill>
        <p:spPr>
          <a:xfrm>
            <a:off x="6817629" y="1163380"/>
            <a:ext cx="3899155" cy="4630596"/>
          </a:xfrm>
          <a:prstGeom prst="rect">
            <a:avLst/>
          </a:prstGeom>
          <a:ln w="28575">
            <a:noFill/>
          </a:ln>
        </p:spPr>
      </p:pic>
      <p:sp>
        <p:nvSpPr>
          <p:cNvPr id="78" name="Graphic 212">
            <a:extLst>
              <a:ext uri="{FF2B5EF4-FFF2-40B4-BE49-F238E27FC236}">
                <a16:creationId xmlns:a16="http://schemas.microsoft.com/office/drawing/2014/main" id="{4FB204DF-284E-45F6-A017-79A4DF57B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24285" y="1286612"/>
            <a:ext cx="891445" cy="8914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80" name="Graphic 212">
            <a:extLst>
              <a:ext uri="{FF2B5EF4-FFF2-40B4-BE49-F238E27FC236}">
                <a16:creationId xmlns:a16="http://schemas.microsoft.com/office/drawing/2014/main" id="{EB8560A9-B281-46EB-A304-1E4A5A00D6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24285" y="1286612"/>
            <a:ext cx="891445" cy="8914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4" name="Oval 81">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1256" y="5416520"/>
            <a:ext cx="419129" cy="419129"/>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5" name="Oval 83">
            <a:extLst>
              <a:ext uri="{FF2B5EF4-FFF2-40B4-BE49-F238E27FC236}">
                <a16:creationId xmlns:a16="http://schemas.microsoft.com/office/drawing/2014/main" id="{667882DD-56E8-460E-99D5-86E71982D5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1256" y="5416520"/>
            <a:ext cx="419129" cy="419129"/>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168759747"/>
      </p:ext>
    </p:extLst>
  </p:cSld>
  <p:clrMapOvr>
    <a:masterClrMapping/>
  </p:clrMapOvr>
</p:sld>
</file>

<file path=ppt/theme/theme1.xml><?xml version="1.0" encoding="utf-8"?>
<a:theme xmlns:a="http://schemas.openxmlformats.org/drawingml/2006/main" name="FunkyShapesVTI">
  <a:themeElements>
    <a:clrScheme name="AnalogousFromDarkSeedLeftStep">
      <a:dk1>
        <a:srgbClr val="000000"/>
      </a:dk1>
      <a:lt1>
        <a:srgbClr val="FFFFFF"/>
      </a:lt1>
      <a:dk2>
        <a:srgbClr val="181734"/>
      </a:dk2>
      <a:lt2>
        <a:srgbClr val="F0F3F2"/>
      </a:lt2>
      <a:accent1>
        <a:srgbClr val="C34D6F"/>
      </a:accent1>
      <a:accent2>
        <a:srgbClr val="B13B8E"/>
      </a:accent2>
      <a:accent3>
        <a:srgbClr val="B54DC3"/>
      </a:accent3>
      <a:accent4>
        <a:srgbClr val="723BB1"/>
      </a:accent4>
      <a:accent5>
        <a:srgbClr val="524DC3"/>
      </a:accent5>
      <a:accent6>
        <a:srgbClr val="3B67B1"/>
      </a:accent6>
      <a:hlink>
        <a:srgbClr val="6B53C5"/>
      </a:hlink>
      <a:folHlink>
        <a:srgbClr val="7F7F7F"/>
      </a:folHlink>
    </a:clrScheme>
    <a:fontScheme name="Source Sans Pro">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kyShapesVTI" id="{A7F40C41-3FB2-45B0-B0D6-DFB7FDD9B7AD}" vid="{C49381A0-09CD-46EE-B141-E2CDD87ABFE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11</Slides>
  <Notes>5</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FunkyShapesVTI</vt:lpstr>
      <vt:lpstr>CUrrents of Change</vt:lpstr>
      <vt:lpstr>No one cared about copyright. </vt:lpstr>
      <vt:lpstr>How do our current realities stack up against the visions, or the fears, of the past?   What new and unexpected challenges or triumphs have arisen in our present?   How can we prepare ourselves for the future when the pace of change is too rapid for us to predict what the landscape will look like in another twenty years? </vt:lpstr>
      <vt:lpstr> New and Unexpected Challenges:   York U vs Access Copyright</vt:lpstr>
      <vt:lpstr> New and Unexpected Challenges:   Amendments to the (Copyright) Act in The Budget Implementation Act </vt:lpstr>
      <vt:lpstr>Preparing for the future; the role of the librarian in Canada’s copyright system</vt:lpstr>
      <vt:lpstr>Preparing for the future. </vt:lpstr>
      <vt:lpstr>Controlled Digital Lending</vt:lpstr>
      <vt:lpstr>Currents of Change  </vt:lpstr>
      <vt:lpstr>COPYRIGHT ROADMAP 2.0:</vt:lpstr>
      <vt:lpstr>COPYRIGHT ROADMAP IN rise 360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120</cp:revision>
  <dcterms:created xsi:type="dcterms:W3CDTF">2022-04-29T13:15:38Z</dcterms:created>
  <dcterms:modified xsi:type="dcterms:W3CDTF">2022-05-10T20:17:08Z</dcterms:modified>
</cp:coreProperties>
</file>