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swald"/>
      <p:regular r:id="rId15"/>
      <p:bold r:id="rId16"/>
    </p:embeddedFont>
    <p:embeddedFont>
      <p:font typeface="Source Sans Pr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A380593-37D9-4A3F-BB28-2D3F563A921B}">
  <a:tblStyle styleId="{DA380593-37D9-4A3F-BB28-2D3F563A921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swald-regular.fntdata"/><Relationship Id="rId14" Type="http://schemas.openxmlformats.org/officeDocument/2006/relationships/slide" Target="slides/slide9.xml"/><Relationship Id="rId17" Type="http://schemas.openxmlformats.org/officeDocument/2006/relationships/font" Target="fonts/SourceSansPro-regular.fntdata"/><Relationship Id="rId16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SansPro-italic.fntdata"/><Relationship Id="rId6" Type="http://schemas.openxmlformats.org/officeDocument/2006/relationships/slide" Target="slides/slide1.xml"/><Relationship Id="rId18" Type="http://schemas.openxmlformats.org/officeDocument/2006/relationships/font" Target="fonts/SourceSansPr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cd566ac1d1_0_31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cd566ac1d1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 March 2021 we assembled a working group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 reached out to OCLS to find </a:t>
            </a:r>
            <a:r>
              <a:rPr lang="en"/>
              <a:t>about</a:t>
            </a:r>
            <a:r>
              <a:rPr lang="en"/>
              <a:t> their transcript review process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Than later that year created a Codebook which I will talk about later in the next slides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 started to work on a survey that will help each member review the transcripts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 constantly did test runs and update the form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 Feb 2022 we started the Transcript Review process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And in Mach 2022 we produce a report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1276cde3669_0_2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1276cde3669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working group developed a rubric and codebook based on RUSA guidelines to assess the quality of chat responses in 5 categories: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</a:t>
            </a:r>
            <a:r>
              <a:rPr lang="en"/>
              <a:t>ach of those RUSA guidelines categories were considered to set our service standard, as well as training materials, user experience of chat, and other factors.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Multiple rounds of testing were done to ensure our codebook encapsulated different scenarios, inter-rater reliability, and common understanding of what did and did not count as a “yes” for meeting standards.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127a15eef8f_0_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127a15eef8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127a15eef8f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127a15eef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12807d6cf53_0_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3" name="Google Shape;733;g12807d6cf5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127a15eef8f_0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0" name="Google Shape;740;g127a15eef8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/>
          <p:nvPr/>
        </p:nvSpPr>
        <p:spPr>
          <a:xfrm>
            <a:off x="-26775" y="2008375"/>
            <a:ext cx="9210650" cy="3172625"/>
          </a:xfrm>
          <a:custGeom>
            <a:rect b="b" l="l" r="r" t="t"/>
            <a:pathLst>
              <a:path extrusionOk="0" h="126905" w="368426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5" name="Google Shape;35;p2"/>
          <p:cNvSpPr/>
          <p:nvPr/>
        </p:nvSpPr>
        <p:spPr>
          <a:xfrm>
            <a:off x="-26775" y="2139700"/>
            <a:ext cx="9210650" cy="3041300"/>
          </a:xfrm>
          <a:custGeom>
            <a:rect b="b" l="l" r="r" t="t"/>
            <a:pathLst>
              <a:path extrusionOk="0" h="121652" w="368426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6" name="Google Shape;36;p2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2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2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40" name="Google Shape;40;p2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1" name="Google Shape;41;p2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2" name="Google Shape;42;p2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43" name="Google Shape;43;p2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44" name="Google Shape;44;p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2"/>
          <p:cNvSpPr txBox="1"/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 graph">
  <p:cSld name="BLANK_2"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1"/>
          <p:cNvSpPr/>
          <p:nvPr/>
        </p:nvSpPr>
        <p:spPr>
          <a:xfrm>
            <a:off x="-20075" y="636775"/>
            <a:ext cx="9203950" cy="4550900"/>
          </a:xfrm>
          <a:custGeom>
            <a:rect b="b" l="l" r="r" t="t"/>
            <a:pathLst>
              <a:path extrusionOk="0" h="182036" w="368158">
                <a:moveTo>
                  <a:pt x="41" y="263"/>
                </a:moveTo>
                <a:lnTo>
                  <a:pt x="16234" y="11294"/>
                </a:lnTo>
                <a:lnTo>
                  <a:pt x="31283" y="5122"/>
                </a:lnTo>
                <a:lnTo>
                  <a:pt x="62144" y="4991"/>
                </a:lnTo>
                <a:lnTo>
                  <a:pt x="77384" y="0"/>
                </a:lnTo>
                <a:lnTo>
                  <a:pt x="92624" y="13527"/>
                </a:lnTo>
                <a:lnTo>
                  <a:pt x="107674" y="21276"/>
                </a:lnTo>
                <a:lnTo>
                  <a:pt x="122723" y="21145"/>
                </a:lnTo>
                <a:lnTo>
                  <a:pt x="138725" y="10375"/>
                </a:lnTo>
                <a:lnTo>
                  <a:pt x="153775" y="7880"/>
                </a:lnTo>
                <a:lnTo>
                  <a:pt x="168443" y="2349"/>
                </a:lnTo>
                <a:lnTo>
                  <a:pt x="184064" y="14841"/>
                </a:lnTo>
                <a:lnTo>
                  <a:pt x="199304" y="15274"/>
                </a:lnTo>
                <a:lnTo>
                  <a:pt x="214354" y="25085"/>
                </a:lnTo>
                <a:lnTo>
                  <a:pt x="229784" y="25085"/>
                </a:lnTo>
                <a:lnTo>
                  <a:pt x="245786" y="20094"/>
                </a:lnTo>
                <a:lnTo>
                  <a:pt x="260836" y="20094"/>
                </a:lnTo>
                <a:lnTo>
                  <a:pt x="275123" y="11426"/>
                </a:lnTo>
                <a:lnTo>
                  <a:pt x="291316" y="16810"/>
                </a:lnTo>
                <a:lnTo>
                  <a:pt x="305603" y="8143"/>
                </a:lnTo>
                <a:lnTo>
                  <a:pt x="336464" y="8012"/>
                </a:lnTo>
                <a:lnTo>
                  <a:pt x="351514" y="11294"/>
                </a:lnTo>
                <a:lnTo>
                  <a:pt x="367325" y="2758"/>
                </a:lnTo>
                <a:lnTo>
                  <a:pt x="368158" y="181769"/>
                </a:lnTo>
                <a:lnTo>
                  <a:pt x="0" y="1820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419" name="Google Shape;419;p11"/>
          <p:cNvSpPr/>
          <p:nvPr/>
        </p:nvSpPr>
        <p:spPr>
          <a:xfrm>
            <a:off x="-33475" y="768100"/>
            <a:ext cx="9210650" cy="4406200"/>
          </a:xfrm>
          <a:custGeom>
            <a:rect b="b" l="l" r="r" t="t"/>
            <a:pathLst>
              <a:path extrusionOk="0" h="176248" w="368426">
                <a:moveTo>
                  <a:pt x="577" y="5516"/>
                </a:moveTo>
                <a:lnTo>
                  <a:pt x="16960" y="11214"/>
                </a:lnTo>
                <a:lnTo>
                  <a:pt x="47440" y="11214"/>
                </a:lnTo>
                <a:lnTo>
                  <a:pt x="62680" y="6843"/>
                </a:lnTo>
                <a:lnTo>
                  <a:pt x="77920" y="16156"/>
                </a:lnTo>
                <a:lnTo>
                  <a:pt x="93160" y="16156"/>
                </a:lnTo>
                <a:lnTo>
                  <a:pt x="107638" y="11214"/>
                </a:lnTo>
                <a:lnTo>
                  <a:pt x="122878" y="8173"/>
                </a:lnTo>
                <a:lnTo>
                  <a:pt x="138880" y="8173"/>
                </a:lnTo>
                <a:lnTo>
                  <a:pt x="154120" y="10834"/>
                </a:lnTo>
                <a:lnTo>
                  <a:pt x="168979" y="7603"/>
                </a:lnTo>
                <a:lnTo>
                  <a:pt x="184219" y="12734"/>
                </a:lnTo>
                <a:lnTo>
                  <a:pt x="199840" y="20527"/>
                </a:lnTo>
                <a:lnTo>
                  <a:pt x="214318" y="15205"/>
                </a:lnTo>
                <a:lnTo>
                  <a:pt x="229939" y="15205"/>
                </a:lnTo>
                <a:lnTo>
                  <a:pt x="245560" y="5892"/>
                </a:lnTo>
                <a:lnTo>
                  <a:pt x="260800" y="11214"/>
                </a:lnTo>
                <a:lnTo>
                  <a:pt x="276040" y="11214"/>
                </a:lnTo>
                <a:lnTo>
                  <a:pt x="291280" y="6843"/>
                </a:lnTo>
                <a:lnTo>
                  <a:pt x="321760" y="6843"/>
                </a:lnTo>
                <a:lnTo>
                  <a:pt x="337000" y="15966"/>
                </a:lnTo>
                <a:lnTo>
                  <a:pt x="351478" y="12734"/>
                </a:lnTo>
                <a:lnTo>
                  <a:pt x="367861" y="0"/>
                </a:lnTo>
                <a:lnTo>
                  <a:pt x="368426" y="176248"/>
                </a:lnTo>
                <a:lnTo>
                  <a:pt x="0" y="176248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420" name="Google Shape;420;p11"/>
          <p:cNvSpPr/>
          <p:nvPr/>
        </p:nvSpPr>
        <p:spPr>
          <a:xfrm rot="8100000">
            <a:off x="1847981" y="44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11"/>
          <p:cNvSpPr/>
          <p:nvPr/>
        </p:nvSpPr>
        <p:spPr>
          <a:xfrm rot="8100000">
            <a:off x="6038981" y="72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11"/>
          <p:cNvSpPr/>
          <p:nvPr/>
        </p:nvSpPr>
        <p:spPr>
          <a:xfrm rot="8100000">
            <a:off x="7181981" y="76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3" name="Google Shape;423;p11"/>
          <p:cNvGrpSpPr/>
          <p:nvPr/>
        </p:nvGrpSpPr>
        <p:grpSpPr>
          <a:xfrm>
            <a:off x="-9525" y="652475"/>
            <a:ext cx="9167825" cy="595300"/>
            <a:chOff x="-9525" y="4462475"/>
            <a:chExt cx="9167825" cy="595300"/>
          </a:xfrm>
        </p:grpSpPr>
        <p:sp>
          <p:nvSpPr>
            <p:cNvPr id="424" name="Google Shape;424;p11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25" name="Google Shape;425;p11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26" name="Google Shape;426;p11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427" name="Google Shape;427;p11"/>
          <p:cNvGrpSpPr/>
          <p:nvPr/>
        </p:nvGrpSpPr>
        <p:grpSpPr>
          <a:xfrm>
            <a:off x="-42837" y="633488"/>
            <a:ext cx="9229575" cy="642787"/>
            <a:chOff x="-42837" y="4443488"/>
            <a:chExt cx="9229575" cy="642787"/>
          </a:xfrm>
        </p:grpSpPr>
        <p:sp>
          <p:nvSpPr>
            <p:cNvPr id="428" name="Google Shape;428;p11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1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1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1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1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1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1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1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1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1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1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1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1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1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1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1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1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3" name="Google Shape;453;p11"/>
          <p:cNvSpPr/>
          <p:nvPr/>
        </p:nvSpPr>
        <p:spPr>
          <a:xfrm>
            <a:off x="2990700" y="77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11"/>
          <p:cNvSpPr/>
          <p:nvPr/>
        </p:nvSpPr>
        <p:spPr>
          <a:xfrm>
            <a:off x="1085700" y="106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11"/>
          <p:cNvSpPr/>
          <p:nvPr/>
        </p:nvSpPr>
        <p:spPr>
          <a:xfrm>
            <a:off x="4895700" y="70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11"/>
          <p:cNvSpPr/>
          <p:nvPr/>
        </p:nvSpPr>
        <p:spPr>
          <a:xfrm rot="8100000">
            <a:off x="8699949" y="51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11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2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/>
          <p:nvPr/>
        </p:nvSpPr>
        <p:spPr>
          <a:xfrm>
            <a:off x="-26775" y="2008375"/>
            <a:ext cx="9210650" cy="3172625"/>
          </a:xfrm>
          <a:custGeom>
            <a:rect b="b" l="l" r="r" t="t"/>
            <a:pathLst>
              <a:path extrusionOk="0" h="126905" w="368426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76" name="Google Shape;76;p3"/>
          <p:cNvSpPr/>
          <p:nvPr/>
        </p:nvSpPr>
        <p:spPr>
          <a:xfrm>
            <a:off x="-26775" y="2139700"/>
            <a:ext cx="9210650" cy="3041300"/>
          </a:xfrm>
          <a:custGeom>
            <a:rect b="b" l="l" r="r" t="t"/>
            <a:pathLst>
              <a:path extrusionOk="0" h="121652" w="368426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7" name="Google Shape;77;p3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3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3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1" name="Google Shape;81;p3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rgbClr val="3C78D8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2" name="Google Shape;82;p3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rgbClr val="3C78D8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3" name="Google Shape;83;p3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rgbClr val="3C78D8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84" name="Google Shape;84;p3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85" name="Google Shape;85;p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"/>
          <p:cNvSpPr txBox="1"/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5" name="Google Shape;115;p3"/>
          <p:cNvSpPr txBox="1"/>
          <p:nvPr>
            <p:ph idx="1" type="subTitle"/>
          </p:nvPr>
        </p:nvSpPr>
        <p:spPr>
          <a:xfrm>
            <a:off x="2309441" y="4059250"/>
            <a:ext cx="52146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Google Shape;116;p3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>
            <p:ph idx="1" type="body"/>
          </p:nvPr>
        </p:nvSpPr>
        <p:spPr>
          <a:xfrm>
            <a:off x="1519975" y="2161800"/>
            <a:ext cx="6104100" cy="8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419100" lvl="0" marL="457200" rtl="0" algn="ctr">
              <a:spcBef>
                <a:spcPts val="600"/>
              </a:spcBef>
              <a:spcAft>
                <a:spcPts val="0"/>
              </a:spcAft>
              <a:buSzPts val="3000"/>
              <a:buChar char="◉"/>
              <a:defRPr i="1" sz="3000"/>
            </a:lvl1pPr>
            <a:lvl2pPr indent="-419100" lvl="1" marL="914400" rtl="0" algn="ctr">
              <a:spcBef>
                <a:spcPts val="0"/>
              </a:spcBef>
              <a:spcAft>
                <a:spcPts val="0"/>
              </a:spcAft>
              <a:buSzPts val="3000"/>
              <a:buChar char="◉"/>
              <a:defRPr i="1" sz="3000"/>
            </a:lvl2pPr>
            <a:lvl3pPr indent="-419100" lvl="2" marL="1371600" rtl="0" algn="ctr">
              <a:spcBef>
                <a:spcPts val="0"/>
              </a:spcBef>
              <a:spcAft>
                <a:spcPts val="0"/>
              </a:spcAft>
              <a:buSzPts val="3000"/>
              <a:buChar char="■"/>
              <a:defRPr i="1" sz="3000"/>
            </a:lvl3pPr>
            <a:lvl4pPr indent="-419100" lvl="3" marL="1828800" rtl="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 i="1" sz="3000"/>
            </a:lvl4pPr>
            <a:lvl5pPr indent="-419100" lvl="4" marL="2286000" rtl="0" algn="ctr">
              <a:spcBef>
                <a:spcPts val="0"/>
              </a:spcBef>
              <a:spcAft>
                <a:spcPts val="0"/>
              </a:spcAft>
              <a:buSzPts val="3000"/>
              <a:buChar char="○"/>
              <a:defRPr i="1" sz="3000"/>
            </a:lvl5pPr>
            <a:lvl6pPr indent="-419100" lvl="5" marL="2743200" rtl="0" algn="ctr">
              <a:spcBef>
                <a:spcPts val="0"/>
              </a:spcBef>
              <a:spcAft>
                <a:spcPts val="0"/>
              </a:spcAft>
              <a:buSzPts val="3000"/>
              <a:buChar char="■"/>
              <a:defRPr i="1" sz="3000"/>
            </a:lvl6pPr>
            <a:lvl7pPr indent="-419100" lvl="6" marL="3200400" rtl="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 i="1" sz="3000"/>
            </a:lvl7pPr>
            <a:lvl8pPr indent="-419100" lvl="7" marL="3657600" rtl="0" algn="ctr">
              <a:spcBef>
                <a:spcPts val="0"/>
              </a:spcBef>
              <a:spcAft>
                <a:spcPts val="0"/>
              </a:spcAft>
              <a:buSzPts val="3000"/>
              <a:buChar char="○"/>
              <a:defRPr i="1" sz="3000"/>
            </a:lvl8pPr>
            <a:lvl9pPr indent="-419100" lvl="8" marL="4114800" algn="ctr">
              <a:spcBef>
                <a:spcPts val="0"/>
              </a:spcBef>
              <a:spcAft>
                <a:spcPts val="0"/>
              </a:spcAft>
              <a:buSzPts val="3000"/>
              <a:buChar char="■"/>
              <a:defRPr i="1" sz="3000"/>
            </a:lvl9pPr>
          </a:lstStyle>
          <a:p/>
        </p:txBody>
      </p:sp>
      <p:sp>
        <p:nvSpPr>
          <p:cNvPr id="119" name="Google Shape;119;p4"/>
          <p:cNvSpPr txBox="1"/>
          <p:nvPr/>
        </p:nvSpPr>
        <p:spPr>
          <a:xfrm>
            <a:off x="3593400" y="5527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</a:rPr>
              <a:t>“</a:t>
            </a:r>
            <a:endParaRPr sz="9600">
              <a:solidFill>
                <a:schemeClr val="accent1"/>
              </a:solidFill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21" name="Google Shape;121;p4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22" name="Google Shape;122;p4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" name="Google Shape;125;p4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26" name="Google Shape;126;p4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7" name="Google Shape;127;p4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8" name="Google Shape;128;p4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29" name="Google Shape;129;p4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130" name="Google Shape;130;p4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" name="Google Shape;155;p4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4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4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4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62" name="Google Shape;162;p5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63" name="Google Shape;163;p5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5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5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6" name="Google Shape;166;p5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67" name="Google Shape;167;p5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68" name="Google Shape;168;p5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69" name="Google Shape;169;p5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70" name="Google Shape;170;p5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171" name="Google Shape;171;p5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6" name="Google Shape;196;p5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5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5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5"/>
          <p:cNvSpPr txBox="1"/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201" name="Google Shape;201;p5"/>
          <p:cNvSpPr txBox="1"/>
          <p:nvPr>
            <p:ph idx="1" type="body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2" name="Google Shape;202;p5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05" name="Google Shape;205;p6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6" name="Google Shape;206;p6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6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6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9" name="Google Shape;209;p6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10" name="Google Shape;210;p6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213" name="Google Shape;213;p6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14" name="Google Shape;214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9" name="Google Shape;239;p6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6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6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6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6"/>
          <p:cNvSpPr txBox="1"/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244" name="Google Shape;244;p6"/>
          <p:cNvSpPr txBox="1"/>
          <p:nvPr>
            <p:ph idx="1" type="body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45" name="Google Shape;245;p6"/>
          <p:cNvSpPr txBox="1"/>
          <p:nvPr>
            <p:ph idx="2" type="body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46" name="Google Shape;246;p6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49" name="Google Shape;249;p7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50" name="Google Shape;250;p7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7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7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3" name="Google Shape;253;p7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54" name="Google Shape;254;p7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6" name="Google Shape;256;p7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257" name="Google Shape;257;p7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58" name="Google Shape;258;p7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3" name="Google Shape;283;p7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7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7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7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7"/>
          <p:cNvSpPr txBox="1"/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288" name="Google Shape;288;p7"/>
          <p:cNvSpPr txBox="1"/>
          <p:nvPr>
            <p:ph idx="1" type="body"/>
          </p:nvPr>
        </p:nvSpPr>
        <p:spPr>
          <a:xfrm>
            <a:off x="705900" y="1626600"/>
            <a:ext cx="2471700" cy="27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89" name="Google Shape;289;p7"/>
          <p:cNvSpPr txBox="1"/>
          <p:nvPr>
            <p:ph idx="2" type="body"/>
          </p:nvPr>
        </p:nvSpPr>
        <p:spPr>
          <a:xfrm>
            <a:off x="3304125" y="1626600"/>
            <a:ext cx="2471700" cy="27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90" name="Google Shape;290;p7"/>
          <p:cNvSpPr txBox="1"/>
          <p:nvPr>
            <p:ph idx="3" type="body"/>
          </p:nvPr>
        </p:nvSpPr>
        <p:spPr>
          <a:xfrm>
            <a:off x="5902350" y="1626600"/>
            <a:ext cx="2471700" cy="27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91" name="Google Shape;291;p7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94" name="Google Shape;294;p8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5" name="Google Shape;295;p8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8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8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8" name="Google Shape;298;p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99" name="Google Shape;299;p8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00" name="Google Shape;300;p8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01" name="Google Shape;301;p8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02" name="Google Shape;302;p8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03" name="Google Shape;303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8" name="Google Shape;328;p8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8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8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8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8"/>
          <p:cNvSpPr txBox="1"/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333" name="Google Shape;333;p8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9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36" name="Google Shape;336;p9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37" name="Google Shape;337;p9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9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9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0" name="Google Shape;340;p9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41" name="Google Shape;341;p9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42" name="Google Shape;342;p9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43" name="Google Shape;343;p9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44" name="Google Shape;344;p9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45" name="Google Shape;345;p9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9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9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9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9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9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9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9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9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9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9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9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9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9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9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9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9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9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9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0" name="Google Shape;370;p9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9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9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9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9"/>
          <p:cNvSpPr txBox="1"/>
          <p:nvPr>
            <p:ph idx="1" type="body"/>
          </p:nvPr>
        </p:nvSpPr>
        <p:spPr>
          <a:xfrm>
            <a:off x="457200" y="3852828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</a:lstStyle>
          <a:p/>
        </p:txBody>
      </p:sp>
      <p:sp>
        <p:nvSpPr>
          <p:cNvPr id="375" name="Google Shape;375;p9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"/>
          <p:cNvSpPr/>
          <p:nvPr/>
        </p:nvSpPr>
        <p:spPr>
          <a:xfrm>
            <a:off x="-28575" y="4446775"/>
            <a:ext cx="9191625" cy="712478"/>
          </a:xfrm>
          <a:custGeom>
            <a:rect b="b" l="l" r="r" t="t"/>
            <a:pathLst>
              <a:path extrusionOk="0" h="41339" w="367665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78" name="Google Shape;378;p10"/>
          <p:cNvSpPr/>
          <p:nvPr/>
        </p:nvSpPr>
        <p:spPr>
          <a:xfrm>
            <a:off x="-28575" y="4578111"/>
            <a:ext cx="9191625" cy="584439"/>
          </a:xfrm>
          <a:custGeom>
            <a:rect b="b" l="l" r="r" t="t"/>
            <a:pathLst>
              <a:path extrusionOk="0" h="33910" w="367665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9" name="Google Shape;379;p10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10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10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83" name="Google Shape;383;p10"/>
            <p:cNvSpPr/>
            <p:nvPr/>
          </p:nvSpPr>
          <p:spPr>
            <a:xfrm>
              <a:off x="-9525" y="4581525"/>
              <a:ext cx="4205300" cy="476250"/>
            </a:xfrm>
            <a:custGeom>
              <a:rect b="b" l="l" r="r" t="t"/>
              <a:pathLst>
                <a:path extrusionOk="0" h="19050" w="168212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84" name="Google Shape;384;p10"/>
            <p:cNvSpPr/>
            <p:nvPr/>
          </p:nvSpPr>
          <p:spPr>
            <a:xfrm>
              <a:off x="4195775" y="4462475"/>
              <a:ext cx="3424225" cy="590550"/>
            </a:xfrm>
            <a:custGeom>
              <a:rect b="b" l="l" r="r" t="t"/>
              <a:pathLst>
                <a:path extrusionOk="0" h="23622" w="136969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385" name="Google Shape;385;p10"/>
            <p:cNvSpPr/>
            <p:nvPr/>
          </p:nvSpPr>
          <p:spPr>
            <a:xfrm>
              <a:off x="7624775" y="4472000"/>
              <a:ext cx="1533525" cy="414325"/>
            </a:xfrm>
            <a:custGeom>
              <a:rect b="b" l="l" r="r" t="t"/>
              <a:pathLst>
                <a:path extrusionOk="0" h="16573" w="61341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386" name="Google Shape;386;p10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87" name="Google Shape;387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2" name="Google Shape;412;p10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10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0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10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fmla="val 100000" name="adj"/>
            </a:avLst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10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cap="flat" cmpd="sng" w="9525">
              <a:solidFill>
                <a:srgbClr val="F3F3F3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30" name="Google Shape;30;p1"/>
          <p:cNvSpPr txBox="1"/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b="1" sz="20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31" name="Google Shape;31;p1"/>
          <p:cNvSpPr txBox="1"/>
          <p:nvPr>
            <p:ph idx="1" type="body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2" name="Google Shape;32;p1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guinsly@scholarsportal.info" TargetMode="External"/><Relationship Id="rId4" Type="http://schemas.openxmlformats.org/officeDocument/2006/relationships/hyperlink" Target="mailto:erayment@uwo.ca" TargetMode="External"/><Relationship Id="rId5" Type="http://schemas.openxmlformats.org/officeDocument/2006/relationships/hyperlink" Target="mailto:chelsie.lalonde@ontariotechu.ca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3"/>
          <p:cNvSpPr txBox="1"/>
          <p:nvPr>
            <p:ph type="ctrTitle"/>
          </p:nvPr>
        </p:nvSpPr>
        <p:spPr>
          <a:xfrm>
            <a:off x="426125" y="2739300"/>
            <a:ext cx="81606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Completing a Quality Assurance Assessment of the Ask a Librarian Reference Service</a:t>
            </a:r>
            <a:endParaRPr sz="3400"/>
          </a:p>
        </p:txBody>
      </p:sp>
      <p:grpSp>
        <p:nvGrpSpPr>
          <p:cNvPr id="465" name="Google Shape;465;p13"/>
          <p:cNvGrpSpPr/>
          <p:nvPr/>
        </p:nvGrpSpPr>
        <p:grpSpPr>
          <a:xfrm>
            <a:off x="4412214" y="328160"/>
            <a:ext cx="3709234" cy="1472471"/>
            <a:chOff x="3947864" y="324585"/>
            <a:chExt cx="3709234" cy="1472471"/>
          </a:xfrm>
        </p:grpSpPr>
        <p:sp>
          <p:nvSpPr>
            <p:cNvPr id="466" name="Google Shape;466;p13"/>
            <p:cNvSpPr/>
            <p:nvPr/>
          </p:nvSpPr>
          <p:spPr>
            <a:xfrm>
              <a:off x="5046900" y="493274"/>
              <a:ext cx="1684564" cy="1303782"/>
            </a:xfrm>
            <a:custGeom>
              <a:rect b="b" l="l" r="r" t="t"/>
              <a:pathLst>
                <a:path extrusionOk="0" h="14752" w="16218">
                  <a:moveTo>
                    <a:pt x="7694" y="0"/>
                  </a:moveTo>
                  <a:lnTo>
                    <a:pt x="7279" y="25"/>
                  </a:lnTo>
                  <a:lnTo>
                    <a:pt x="6863" y="74"/>
                  </a:lnTo>
                  <a:lnTo>
                    <a:pt x="6473" y="123"/>
                  </a:lnTo>
                  <a:lnTo>
                    <a:pt x="6082" y="196"/>
                  </a:lnTo>
                  <a:lnTo>
                    <a:pt x="5691" y="293"/>
                  </a:lnTo>
                  <a:lnTo>
                    <a:pt x="5325" y="416"/>
                  </a:lnTo>
                  <a:lnTo>
                    <a:pt x="4958" y="538"/>
                  </a:lnTo>
                  <a:lnTo>
                    <a:pt x="4592" y="660"/>
                  </a:lnTo>
                  <a:lnTo>
                    <a:pt x="4250" y="831"/>
                  </a:lnTo>
                  <a:lnTo>
                    <a:pt x="3908" y="977"/>
                  </a:lnTo>
                  <a:lnTo>
                    <a:pt x="3566" y="1173"/>
                  </a:lnTo>
                  <a:lnTo>
                    <a:pt x="3249" y="1368"/>
                  </a:lnTo>
                  <a:lnTo>
                    <a:pt x="2956" y="1563"/>
                  </a:lnTo>
                  <a:lnTo>
                    <a:pt x="2663" y="1783"/>
                  </a:lnTo>
                  <a:lnTo>
                    <a:pt x="2370" y="2003"/>
                  </a:lnTo>
                  <a:lnTo>
                    <a:pt x="2101" y="2247"/>
                  </a:lnTo>
                  <a:lnTo>
                    <a:pt x="1857" y="2492"/>
                  </a:lnTo>
                  <a:lnTo>
                    <a:pt x="1612" y="2760"/>
                  </a:lnTo>
                  <a:lnTo>
                    <a:pt x="1393" y="3029"/>
                  </a:lnTo>
                  <a:lnTo>
                    <a:pt x="1173" y="3298"/>
                  </a:lnTo>
                  <a:lnTo>
                    <a:pt x="977" y="3591"/>
                  </a:lnTo>
                  <a:lnTo>
                    <a:pt x="807" y="3884"/>
                  </a:lnTo>
                  <a:lnTo>
                    <a:pt x="636" y="4201"/>
                  </a:lnTo>
                  <a:lnTo>
                    <a:pt x="489" y="4519"/>
                  </a:lnTo>
                  <a:lnTo>
                    <a:pt x="367" y="4836"/>
                  </a:lnTo>
                  <a:lnTo>
                    <a:pt x="245" y="5154"/>
                  </a:lnTo>
                  <a:lnTo>
                    <a:pt x="172" y="5496"/>
                  </a:lnTo>
                  <a:lnTo>
                    <a:pt x="98" y="5838"/>
                  </a:lnTo>
                  <a:lnTo>
                    <a:pt x="49" y="6179"/>
                  </a:lnTo>
                  <a:lnTo>
                    <a:pt x="1" y="6521"/>
                  </a:lnTo>
                  <a:lnTo>
                    <a:pt x="1" y="6888"/>
                  </a:lnTo>
                  <a:lnTo>
                    <a:pt x="1" y="7254"/>
                  </a:lnTo>
                  <a:lnTo>
                    <a:pt x="49" y="7645"/>
                  </a:lnTo>
                  <a:lnTo>
                    <a:pt x="98" y="8011"/>
                  </a:lnTo>
                  <a:lnTo>
                    <a:pt x="196" y="8353"/>
                  </a:lnTo>
                  <a:lnTo>
                    <a:pt x="294" y="8719"/>
                  </a:lnTo>
                  <a:lnTo>
                    <a:pt x="416" y="9061"/>
                  </a:lnTo>
                  <a:lnTo>
                    <a:pt x="562" y="9403"/>
                  </a:lnTo>
                  <a:lnTo>
                    <a:pt x="733" y="9745"/>
                  </a:lnTo>
                  <a:lnTo>
                    <a:pt x="904" y="10063"/>
                  </a:lnTo>
                  <a:lnTo>
                    <a:pt x="1100" y="10356"/>
                  </a:lnTo>
                  <a:lnTo>
                    <a:pt x="1344" y="10673"/>
                  </a:lnTo>
                  <a:lnTo>
                    <a:pt x="1564" y="10966"/>
                  </a:lnTo>
                  <a:lnTo>
                    <a:pt x="1832" y="11235"/>
                  </a:lnTo>
                  <a:lnTo>
                    <a:pt x="2101" y="11504"/>
                  </a:lnTo>
                  <a:lnTo>
                    <a:pt x="2394" y="11772"/>
                  </a:lnTo>
                  <a:lnTo>
                    <a:pt x="2687" y="12017"/>
                  </a:lnTo>
                  <a:lnTo>
                    <a:pt x="2492" y="12383"/>
                  </a:lnTo>
                  <a:lnTo>
                    <a:pt x="2272" y="12749"/>
                  </a:lnTo>
                  <a:lnTo>
                    <a:pt x="2028" y="13140"/>
                  </a:lnTo>
                  <a:lnTo>
                    <a:pt x="1710" y="13506"/>
                  </a:lnTo>
                  <a:lnTo>
                    <a:pt x="1368" y="13873"/>
                  </a:lnTo>
                  <a:lnTo>
                    <a:pt x="1173" y="14044"/>
                  </a:lnTo>
                  <a:lnTo>
                    <a:pt x="953" y="14190"/>
                  </a:lnTo>
                  <a:lnTo>
                    <a:pt x="733" y="14337"/>
                  </a:lnTo>
                  <a:lnTo>
                    <a:pt x="513" y="14483"/>
                  </a:lnTo>
                  <a:lnTo>
                    <a:pt x="269" y="14581"/>
                  </a:lnTo>
                  <a:lnTo>
                    <a:pt x="1" y="14703"/>
                  </a:lnTo>
                  <a:lnTo>
                    <a:pt x="123" y="14703"/>
                  </a:lnTo>
                  <a:lnTo>
                    <a:pt x="489" y="14752"/>
                  </a:lnTo>
                  <a:lnTo>
                    <a:pt x="1368" y="14752"/>
                  </a:lnTo>
                  <a:lnTo>
                    <a:pt x="1710" y="14728"/>
                  </a:lnTo>
                  <a:lnTo>
                    <a:pt x="2101" y="14654"/>
                  </a:lnTo>
                  <a:lnTo>
                    <a:pt x="2492" y="14581"/>
                  </a:lnTo>
                  <a:lnTo>
                    <a:pt x="2907" y="14459"/>
                  </a:lnTo>
                  <a:lnTo>
                    <a:pt x="3322" y="14312"/>
                  </a:lnTo>
                  <a:lnTo>
                    <a:pt x="3762" y="14117"/>
                  </a:lnTo>
                  <a:lnTo>
                    <a:pt x="4177" y="13873"/>
                  </a:lnTo>
                  <a:lnTo>
                    <a:pt x="4592" y="13604"/>
                  </a:lnTo>
                  <a:lnTo>
                    <a:pt x="4983" y="13238"/>
                  </a:lnTo>
                  <a:lnTo>
                    <a:pt x="5349" y="13360"/>
                  </a:lnTo>
                  <a:lnTo>
                    <a:pt x="5716" y="13482"/>
                  </a:lnTo>
                  <a:lnTo>
                    <a:pt x="6106" y="13555"/>
                  </a:lnTo>
                  <a:lnTo>
                    <a:pt x="6497" y="13628"/>
                  </a:lnTo>
                  <a:lnTo>
                    <a:pt x="6888" y="13702"/>
                  </a:lnTo>
                  <a:lnTo>
                    <a:pt x="7279" y="13751"/>
                  </a:lnTo>
                  <a:lnTo>
                    <a:pt x="7694" y="13775"/>
                  </a:lnTo>
                  <a:lnTo>
                    <a:pt x="8524" y="13775"/>
                  </a:lnTo>
                  <a:lnTo>
                    <a:pt x="8939" y="13751"/>
                  </a:lnTo>
                  <a:lnTo>
                    <a:pt x="9355" y="13702"/>
                  </a:lnTo>
                  <a:lnTo>
                    <a:pt x="9745" y="13628"/>
                  </a:lnTo>
                  <a:lnTo>
                    <a:pt x="10136" y="13555"/>
                  </a:lnTo>
                  <a:lnTo>
                    <a:pt x="10527" y="13458"/>
                  </a:lnTo>
                  <a:lnTo>
                    <a:pt x="10893" y="13360"/>
                  </a:lnTo>
                  <a:lnTo>
                    <a:pt x="11260" y="13238"/>
                  </a:lnTo>
                  <a:lnTo>
                    <a:pt x="11626" y="13091"/>
                  </a:lnTo>
                  <a:lnTo>
                    <a:pt x="11968" y="12945"/>
                  </a:lnTo>
                  <a:lnTo>
                    <a:pt x="12310" y="12774"/>
                  </a:lnTo>
                  <a:lnTo>
                    <a:pt x="12652" y="12603"/>
                  </a:lnTo>
                  <a:lnTo>
                    <a:pt x="12969" y="12407"/>
                  </a:lnTo>
                  <a:lnTo>
                    <a:pt x="13262" y="12212"/>
                  </a:lnTo>
                  <a:lnTo>
                    <a:pt x="13555" y="11992"/>
                  </a:lnTo>
                  <a:lnTo>
                    <a:pt x="13848" y="11748"/>
                  </a:lnTo>
                  <a:lnTo>
                    <a:pt x="14117" y="11528"/>
                  </a:lnTo>
                  <a:lnTo>
                    <a:pt x="14361" y="11259"/>
                  </a:lnTo>
                  <a:lnTo>
                    <a:pt x="14606" y="11015"/>
                  </a:lnTo>
                  <a:lnTo>
                    <a:pt x="14825" y="10747"/>
                  </a:lnTo>
                  <a:lnTo>
                    <a:pt x="15045" y="10453"/>
                  </a:lnTo>
                  <a:lnTo>
                    <a:pt x="15241" y="10160"/>
                  </a:lnTo>
                  <a:lnTo>
                    <a:pt x="15412" y="9867"/>
                  </a:lnTo>
                  <a:lnTo>
                    <a:pt x="15582" y="9574"/>
                  </a:lnTo>
                  <a:lnTo>
                    <a:pt x="15729" y="9257"/>
                  </a:lnTo>
                  <a:lnTo>
                    <a:pt x="15851" y="8939"/>
                  </a:lnTo>
                  <a:lnTo>
                    <a:pt x="15973" y="8597"/>
                  </a:lnTo>
                  <a:lnTo>
                    <a:pt x="16047" y="8280"/>
                  </a:lnTo>
                  <a:lnTo>
                    <a:pt x="16120" y="7938"/>
                  </a:lnTo>
                  <a:lnTo>
                    <a:pt x="16169" y="7596"/>
                  </a:lnTo>
                  <a:lnTo>
                    <a:pt x="16217" y="7230"/>
                  </a:lnTo>
                  <a:lnTo>
                    <a:pt x="16217" y="6888"/>
                  </a:lnTo>
                  <a:lnTo>
                    <a:pt x="16217" y="6521"/>
                  </a:lnTo>
                  <a:lnTo>
                    <a:pt x="16169" y="6179"/>
                  </a:lnTo>
                  <a:lnTo>
                    <a:pt x="16120" y="5838"/>
                  </a:lnTo>
                  <a:lnTo>
                    <a:pt x="16047" y="5496"/>
                  </a:lnTo>
                  <a:lnTo>
                    <a:pt x="15973" y="5154"/>
                  </a:lnTo>
                  <a:lnTo>
                    <a:pt x="15851" y="4836"/>
                  </a:lnTo>
                  <a:lnTo>
                    <a:pt x="15729" y="4519"/>
                  </a:lnTo>
                  <a:lnTo>
                    <a:pt x="15582" y="4201"/>
                  </a:lnTo>
                  <a:lnTo>
                    <a:pt x="15412" y="3884"/>
                  </a:lnTo>
                  <a:lnTo>
                    <a:pt x="15241" y="3591"/>
                  </a:lnTo>
                  <a:lnTo>
                    <a:pt x="15045" y="3298"/>
                  </a:lnTo>
                  <a:lnTo>
                    <a:pt x="14825" y="3029"/>
                  </a:lnTo>
                  <a:lnTo>
                    <a:pt x="14606" y="2760"/>
                  </a:lnTo>
                  <a:lnTo>
                    <a:pt x="14361" y="2492"/>
                  </a:lnTo>
                  <a:lnTo>
                    <a:pt x="14117" y="2247"/>
                  </a:lnTo>
                  <a:lnTo>
                    <a:pt x="13848" y="2003"/>
                  </a:lnTo>
                  <a:lnTo>
                    <a:pt x="13555" y="1783"/>
                  </a:lnTo>
                  <a:lnTo>
                    <a:pt x="13262" y="1563"/>
                  </a:lnTo>
                  <a:lnTo>
                    <a:pt x="12969" y="1368"/>
                  </a:lnTo>
                  <a:lnTo>
                    <a:pt x="12652" y="1173"/>
                  </a:lnTo>
                  <a:lnTo>
                    <a:pt x="12310" y="977"/>
                  </a:lnTo>
                  <a:lnTo>
                    <a:pt x="11968" y="831"/>
                  </a:lnTo>
                  <a:lnTo>
                    <a:pt x="11626" y="660"/>
                  </a:lnTo>
                  <a:lnTo>
                    <a:pt x="11260" y="538"/>
                  </a:lnTo>
                  <a:lnTo>
                    <a:pt x="10893" y="416"/>
                  </a:lnTo>
                  <a:lnTo>
                    <a:pt x="10527" y="293"/>
                  </a:lnTo>
                  <a:lnTo>
                    <a:pt x="10136" y="196"/>
                  </a:lnTo>
                  <a:lnTo>
                    <a:pt x="9745" y="123"/>
                  </a:lnTo>
                  <a:lnTo>
                    <a:pt x="9355" y="74"/>
                  </a:lnTo>
                  <a:lnTo>
                    <a:pt x="8939" y="25"/>
                  </a:lnTo>
                  <a:lnTo>
                    <a:pt x="85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3"/>
            <p:cNvSpPr/>
            <p:nvPr/>
          </p:nvSpPr>
          <p:spPr>
            <a:xfrm flipH="1">
              <a:off x="6127953" y="941952"/>
              <a:ext cx="1105297" cy="818515"/>
            </a:xfrm>
            <a:custGeom>
              <a:rect b="b" l="l" r="r" t="t"/>
              <a:pathLst>
                <a:path extrusionOk="0" h="14752" w="16218">
                  <a:moveTo>
                    <a:pt x="7694" y="0"/>
                  </a:moveTo>
                  <a:lnTo>
                    <a:pt x="7279" y="25"/>
                  </a:lnTo>
                  <a:lnTo>
                    <a:pt x="6863" y="74"/>
                  </a:lnTo>
                  <a:lnTo>
                    <a:pt x="6473" y="123"/>
                  </a:lnTo>
                  <a:lnTo>
                    <a:pt x="6082" y="196"/>
                  </a:lnTo>
                  <a:lnTo>
                    <a:pt x="5691" y="293"/>
                  </a:lnTo>
                  <a:lnTo>
                    <a:pt x="5325" y="416"/>
                  </a:lnTo>
                  <a:lnTo>
                    <a:pt x="4958" y="538"/>
                  </a:lnTo>
                  <a:lnTo>
                    <a:pt x="4592" y="660"/>
                  </a:lnTo>
                  <a:lnTo>
                    <a:pt x="4250" y="831"/>
                  </a:lnTo>
                  <a:lnTo>
                    <a:pt x="3908" y="977"/>
                  </a:lnTo>
                  <a:lnTo>
                    <a:pt x="3566" y="1173"/>
                  </a:lnTo>
                  <a:lnTo>
                    <a:pt x="3249" y="1368"/>
                  </a:lnTo>
                  <a:lnTo>
                    <a:pt x="2956" y="1563"/>
                  </a:lnTo>
                  <a:lnTo>
                    <a:pt x="2663" y="1783"/>
                  </a:lnTo>
                  <a:lnTo>
                    <a:pt x="2370" y="2003"/>
                  </a:lnTo>
                  <a:lnTo>
                    <a:pt x="2101" y="2247"/>
                  </a:lnTo>
                  <a:lnTo>
                    <a:pt x="1857" y="2492"/>
                  </a:lnTo>
                  <a:lnTo>
                    <a:pt x="1612" y="2760"/>
                  </a:lnTo>
                  <a:lnTo>
                    <a:pt x="1393" y="3029"/>
                  </a:lnTo>
                  <a:lnTo>
                    <a:pt x="1173" y="3298"/>
                  </a:lnTo>
                  <a:lnTo>
                    <a:pt x="977" y="3591"/>
                  </a:lnTo>
                  <a:lnTo>
                    <a:pt x="807" y="3884"/>
                  </a:lnTo>
                  <a:lnTo>
                    <a:pt x="636" y="4201"/>
                  </a:lnTo>
                  <a:lnTo>
                    <a:pt x="489" y="4519"/>
                  </a:lnTo>
                  <a:lnTo>
                    <a:pt x="367" y="4836"/>
                  </a:lnTo>
                  <a:lnTo>
                    <a:pt x="245" y="5154"/>
                  </a:lnTo>
                  <a:lnTo>
                    <a:pt x="172" y="5496"/>
                  </a:lnTo>
                  <a:lnTo>
                    <a:pt x="98" y="5838"/>
                  </a:lnTo>
                  <a:lnTo>
                    <a:pt x="49" y="6179"/>
                  </a:lnTo>
                  <a:lnTo>
                    <a:pt x="1" y="6521"/>
                  </a:lnTo>
                  <a:lnTo>
                    <a:pt x="1" y="6888"/>
                  </a:lnTo>
                  <a:lnTo>
                    <a:pt x="1" y="7254"/>
                  </a:lnTo>
                  <a:lnTo>
                    <a:pt x="49" y="7645"/>
                  </a:lnTo>
                  <a:lnTo>
                    <a:pt x="98" y="8011"/>
                  </a:lnTo>
                  <a:lnTo>
                    <a:pt x="196" y="8353"/>
                  </a:lnTo>
                  <a:lnTo>
                    <a:pt x="294" y="8719"/>
                  </a:lnTo>
                  <a:lnTo>
                    <a:pt x="416" y="9061"/>
                  </a:lnTo>
                  <a:lnTo>
                    <a:pt x="562" y="9403"/>
                  </a:lnTo>
                  <a:lnTo>
                    <a:pt x="733" y="9745"/>
                  </a:lnTo>
                  <a:lnTo>
                    <a:pt x="904" y="10063"/>
                  </a:lnTo>
                  <a:lnTo>
                    <a:pt x="1100" y="10356"/>
                  </a:lnTo>
                  <a:lnTo>
                    <a:pt x="1344" y="10673"/>
                  </a:lnTo>
                  <a:lnTo>
                    <a:pt x="1564" y="10966"/>
                  </a:lnTo>
                  <a:lnTo>
                    <a:pt x="1832" y="11235"/>
                  </a:lnTo>
                  <a:lnTo>
                    <a:pt x="2101" y="11504"/>
                  </a:lnTo>
                  <a:lnTo>
                    <a:pt x="2394" y="11772"/>
                  </a:lnTo>
                  <a:lnTo>
                    <a:pt x="2687" y="12017"/>
                  </a:lnTo>
                  <a:lnTo>
                    <a:pt x="2492" y="12383"/>
                  </a:lnTo>
                  <a:lnTo>
                    <a:pt x="2272" y="12749"/>
                  </a:lnTo>
                  <a:lnTo>
                    <a:pt x="2028" y="13140"/>
                  </a:lnTo>
                  <a:lnTo>
                    <a:pt x="1710" y="13506"/>
                  </a:lnTo>
                  <a:lnTo>
                    <a:pt x="1368" y="13873"/>
                  </a:lnTo>
                  <a:lnTo>
                    <a:pt x="1173" y="14044"/>
                  </a:lnTo>
                  <a:lnTo>
                    <a:pt x="953" y="14190"/>
                  </a:lnTo>
                  <a:lnTo>
                    <a:pt x="733" y="14337"/>
                  </a:lnTo>
                  <a:lnTo>
                    <a:pt x="513" y="14483"/>
                  </a:lnTo>
                  <a:lnTo>
                    <a:pt x="269" y="14581"/>
                  </a:lnTo>
                  <a:lnTo>
                    <a:pt x="1" y="14703"/>
                  </a:lnTo>
                  <a:lnTo>
                    <a:pt x="123" y="14703"/>
                  </a:lnTo>
                  <a:lnTo>
                    <a:pt x="489" y="14752"/>
                  </a:lnTo>
                  <a:lnTo>
                    <a:pt x="1368" y="14752"/>
                  </a:lnTo>
                  <a:lnTo>
                    <a:pt x="1710" y="14728"/>
                  </a:lnTo>
                  <a:lnTo>
                    <a:pt x="2101" y="14654"/>
                  </a:lnTo>
                  <a:lnTo>
                    <a:pt x="2492" y="14581"/>
                  </a:lnTo>
                  <a:lnTo>
                    <a:pt x="2907" y="14459"/>
                  </a:lnTo>
                  <a:lnTo>
                    <a:pt x="3322" y="14312"/>
                  </a:lnTo>
                  <a:lnTo>
                    <a:pt x="3762" y="14117"/>
                  </a:lnTo>
                  <a:lnTo>
                    <a:pt x="4177" y="13873"/>
                  </a:lnTo>
                  <a:lnTo>
                    <a:pt x="4592" y="13604"/>
                  </a:lnTo>
                  <a:lnTo>
                    <a:pt x="4983" y="13238"/>
                  </a:lnTo>
                  <a:lnTo>
                    <a:pt x="5349" y="13360"/>
                  </a:lnTo>
                  <a:lnTo>
                    <a:pt x="5716" y="13482"/>
                  </a:lnTo>
                  <a:lnTo>
                    <a:pt x="6106" y="13555"/>
                  </a:lnTo>
                  <a:lnTo>
                    <a:pt x="6497" y="13628"/>
                  </a:lnTo>
                  <a:lnTo>
                    <a:pt x="6888" y="13702"/>
                  </a:lnTo>
                  <a:lnTo>
                    <a:pt x="7279" y="13751"/>
                  </a:lnTo>
                  <a:lnTo>
                    <a:pt x="7694" y="13775"/>
                  </a:lnTo>
                  <a:lnTo>
                    <a:pt x="8524" y="13775"/>
                  </a:lnTo>
                  <a:lnTo>
                    <a:pt x="8939" y="13751"/>
                  </a:lnTo>
                  <a:lnTo>
                    <a:pt x="9355" y="13702"/>
                  </a:lnTo>
                  <a:lnTo>
                    <a:pt x="9745" y="13628"/>
                  </a:lnTo>
                  <a:lnTo>
                    <a:pt x="10136" y="13555"/>
                  </a:lnTo>
                  <a:lnTo>
                    <a:pt x="10527" y="13458"/>
                  </a:lnTo>
                  <a:lnTo>
                    <a:pt x="10893" y="13360"/>
                  </a:lnTo>
                  <a:lnTo>
                    <a:pt x="11260" y="13238"/>
                  </a:lnTo>
                  <a:lnTo>
                    <a:pt x="11626" y="13091"/>
                  </a:lnTo>
                  <a:lnTo>
                    <a:pt x="11968" y="12945"/>
                  </a:lnTo>
                  <a:lnTo>
                    <a:pt x="12310" y="12774"/>
                  </a:lnTo>
                  <a:lnTo>
                    <a:pt x="12652" y="12603"/>
                  </a:lnTo>
                  <a:lnTo>
                    <a:pt x="12969" y="12407"/>
                  </a:lnTo>
                  <a:lnTo>
                    <a:pt x="13262" y="12212"/>
                  </a:lnTo>
                  <a:lnTo>
                    <a:pt x="13555" y="11992"/>
                  </a:lnTo>
                  <a:lnTo>
                    <a:pt x="13848" y="11748"/>
                  </a:lnTo>
                  <a:lnTo>
                    <a:pt x="14117" y="11528"/>
                  </a:lnTo>
                  <a:lnTo>
                    <a:pt x="14361" y="11259"/>
                  </a:lnTo>
                  <a:lnTo>
                    <a:pt x="14606" y="11015"/>
                  </a:lnTo>
                  <a:lnTo>
                    <a:pt x="14825" y="10747"/>
                  </a:lnTo>
                  <a:lnTo>
                    <a:pt x="15045" y="10453"/>
                  </a:lnTo>
                  <a:lnTo>
                    <a:pt x="15241" y="10160"/>
                  </a:lnTo>
                  <a:lnTo>
                    <a:pt x="15412" y="9867"/>
                  </a:lnTo>
                  <a:lnTo>
                    <a:pt x="15582" y="9574"/>
                  </a:lnTo>
                  <a:lnTo>
                    <a:pt x="15729" y="9257"/>
                  </a:lnTo>
                  <a:lnTo>
                    <a:pt x="15851" y="8939"/>
                  </a:lnTo>
                  <a:lnTo>
                    <a:pt x="15973" y="8597"/>
                  </a:lnTo>
                  <a:lnTo>
                    <a:pt x="16047" y="8280"/>
                  </a:lnTo>
                  <a:lnTo>
                    <a:pt x="16120" y="7938"/>
                  </a:lnTo>
                  <a:lnTo>
                    <a:pt x="16169" y="7596"/>
                  </a:lnTo>
                  <a:lnTo>
                    <a:pt x="16217" y="7230"/>
                  </a:lnTo>
                  <a:lnTo>
                    <a:pt x="16217" y="6888"/>
                  </a:lnTo>
                  <a:lnTo>
                    <a:pt x="16217" y="6521"/>
                  </a:lnTo>
                  <a:lnTo>
                    <a:pt x="16169" y="6179"/>
                  </a:lnTo>
                  <a:lnTo>
                    <a:pt x="16120" y="5838"/>
                  </a:lnTo>
                  <a:lnTo>
                    <a:pt x="16047" y="5496"/>
                  </a:lnTo>
                  <a:lnTo>
                    <a:pt x="15973" y="5154"/>
                  </a:lnTo>
                  <a:lnTo>
                    <a:pt x="15851" y="4836"/>
                  </a:lnTo>
                  <a:lnTo>
                    <a:pt x="15729" y="4519"/>
                  </a:lnTo>
                  <a:lnTo>
                    <a:pt x="15582" y="4201"/>
                  </a:lnTo>
                  <a:lnTo>
                    <a:pt x="15412" y="3884"/>
                  </a:lnTo>
                  <a:lnTo>
                    <a:pt x="15241" y="3591"/>
                  </a:lnTo>
                  <a:lnTo>
                    <a:pt x="15045" y="3298"/>
                  </a:lnTo>
                  <a:lnTo>
                    <a:pt x="14825" y="3029"/>
                  </a:lnTo>
                  <a:lnTo>
                    <a:pt x="14606" y="2760"/>
                  </a:lnTo>
                  <a:lnTo>
                    <a:pt x="14361" y="2492"/>
                  </a:lnTo>
                  <a:lnTo>
                    <a:pt x="14117" y="2247"/>
                  </a:lnTo>
                  <a:lnTo>
                    <a:pt x="13848" y="2003"/>
                  </a:lnTo>
                  <a:lnTo>
                    <a:pt x="13555" y="1783"/>
                  </a:lnTo>
                  <a:lnTo>
                    <a:pt x="13262" y="1563"/>
                  </a:lnTo>
                  <a:lnTo>
                    <a:pt x="12969" y="1368"/>
                  </a:lnTo>
                  <a:lnTo>
                    <a:pt x="12652" y="1173"/>
                  </a:lnTo>
                  <a:lnTo>
                    <a:pt x="12310" y="977"/>
                  </a:lnTo>
                  <a:lnTo>
                    <a:pt x="11968" y="831"/>
                  </a:lnTo>
                  <a:lnTo>
                    <a:pt x="11626" y="660"/>
                  </a:lnTo>
                  <a:lnTo>
                    <a:pt x="11260" y="538"/>
                  </a:lnTo>
                  <a:lnTo>
                    <a:pt x="10893" y="416"/>
                  </a:lnTo>
                  <a:lnTo>
                    <a:pt x="10527" y="293"/>
                  </a:lnTo>
                  <a:lnTo>
                    <a:pt x="10136" y="196"/>
                  </a:lnTo>
                  <a:lnTo>
                    <a:pt x="9745" y="123"/>
                  </a:lnTo>
                  <a:lnTo>
                    <a:pt x="9355" y="74"/>
                  </a:lnTo>
                  <a:lnTo>
                    <a:pt x="8939" y="25"/>
                  </a:lnTo>
                  <a:lnTo>
                    <a:pt x="85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68" name="Google Shape;468;p13"/>
            <p:cNvGrpSpPr/>
            <p:nvPr/>
          </p:nvGrpSpPr>
          <p:grpSpPr>
            <a:xfrm>
              <a:off x="3947864" y="1014491"/>
              <a:ext cx="1041617" cy="745982"/>
              <a:chOff x="5255200" y="3006475"/>
              <a:chExt cx="511700" cy="378575"/>
            </a:xfrm>
          </p:grpSpPr>
          <p:sp>
            <p:nvSpPr>
              <p:cNvPr id="469" name="Google Shape;469;p13"/>
              <p:cNvSpPr/>
              <p:nvPr/>
            </p:nvSpPr>
            <p:spPr>
              <a:xfrm>
                <a:off x="5255200" y="3006475"/>
                <a:ext cx="349900" cy="349875"/>
              </a:xfrm>
              <a:custGeom>
                <a:rect b="b" l="l" r="r" t="t"/>
                <a:pathLst>
                  <a:path extrusionOk="0" h="13995" w="13996">
                    <a:moveTo>
                      <a:pt x="6986" y="4714"/>
                    </a:moveTo>
                    <a:lnTo>
                      <a:pt x="7206" y="4738"/>
                    </a:lnTo>
                    <a:lnTo>
                      <a:pt x="7425" y="4763"/>
                    </a:lnTo>
                    <a:lnTo>
                      <a:pt x="7645" y="4812"/>
                    </a:lnTo>
                    <a:lnTo>
                      <a:pt x="7841" y="4885"/>
                    </a:lnTo>
                    <a:lnTo>
                      <a:pt x="8060" y="4983"/>
                    </a:lnTo>
                    <a:lnTo>
                      <a:pt x="8256" y="5105"/>
                    </a:lnTo>
                    <a:lnTo>
                      <a:pt x="8427" y="5227"/>
                    </a:lnTo>
                    <a:lnTo>
                      <a:pt x="8598" y="5398"/>
                    </a:lnTo>
                    <a:lnTo>
                      <a:pt x="8769" y="5569"/>
                    </a:lnTo>
                    <a:lnTo>
                      <a:pt x="8891" y="5740"/>
                    </a:lnTo>
                    <a:lnTo>
                      <a:pt x="9013" y="5935"/>
                    </a:lnTo>
                    <a:lnTo>
                      <a:pt x="9111" y="6155"/>
                    </a:lnTo>
                    <a:lnTo>
                      <a:pt x="9184" y="6350"/>
                    </a:lnTo>
                    <a:lnTo>
                      <a:pt x="9233" y="6570"/>
                    </a:lnTo>
                    <a:lnTo>
                      <a:pt x="9257" y="6790"/>
                    </a:lnTo>
                    <a:lnTo>
                      <a:pt x="9257" y="7010"/>
                    </a:lnTo>
                    <a:lnTo>
                      <a:pt x="9257" y="7229"/>
                    </a:lnTo>
                    <a:lnTo>
                      <a:pt x="9233" y="7425"/>
                    </a:lnTo>
                    <a:lnTo>
                      <a:pt x="9184" y="7645"/>
                    </a:lnTo>
                    <a:lnTo>
                      <a:pt x="9111" y="7864"/>
                    </a:lnTo>
                    <a:lnTo>
                      <a:pt x="9013" y="8060"/>
                    </a:lnTo>
                    <a:lnTo>
                      <a:pt x="8891" y="8255"/>
                    </a:lnTo>
                    <a:lnTo>
                      <a:pt x="8769" y="8451"/>
                    </a:lnTo>
                    <a:lnTo>
                      <a:pt x="8598" y="8622"/>
                    </a:lnTo>
                    <a:lnTo>
                      <a:pt x="8427" y="8768"/>
                    </a:lnTo>
                    <a:lnTo>
                      <a:pt x="8256" y="8915"/>
                    </a:lnTo>
                    <a:lnTo>
                      <a:pt x="8060" y="9012"/>
                    </a:lnTo>
                    <a:lnTo>
                      <a:pt x="7841" y="9110"/>
                    </a:lnTo>
                    <a:lnTo>
                      <a:pt x="7645" y="9183"/>
                    </a:lnTo>
                    <a:lnTo>
                      <a:pt x="7425" y="9232"/>
                    </a:lnTo>
                    <a:lnTo>
                      <a:pt x="7206" y="9257"/>
                    </a:lnTo>
                    <a:lnTo>
                      <a:pt x="6986" y="9281"/>
                    </a:lnTo>
                    <a:lnTo>
                      <a:pt x="6766" y="9257"/>
                    </a:lnTo>
                    <a:lnTo>
                      <a:pt x="6546" y="9232"/>
                    </a:lnTo>
                    <a:lnTo>
                      <a:pt x="6351" y="9183"/>
                    </a:lnTo>
                    <a:lnTo>
                      <a:pt x="6131" y="9110"/>
                    </a:lnTo>
                    <a:lnTo>
                      <a:pt x="5936" y="9012"/>
                    </a:lnTo>
                    <a:lnTo>
                      <a:pt x="5740" y="8915"/>
                    </a:lnTo>
                    <a:lnTo>
                      <a:pt x="5545" y="8768"/>
                    </a:lnTo>
                    <a:lnTo>
                      <a:pt x="5374" y="8622"/>
                    </a:lnTo>
                    <a:lnTo>
                      <a:pt x="5227" y="8451"/>
                    </a:lnTo>
                    <a:lnTo>
                      <a:pt x="5081" y="8255"/>
                    </a:lnTo>
                    <a:lnTo>
                      <a:pt x="4983" y="8060"/>
                    </a:lnTo>
                    <a:lnTo>
                      <a:pt x="4885" y="7864"/>
                    </a:lnTo>
                    <a:lnTo>
                      <a:pt x="4812" y="7645"/>
                    </a:lnTo>
                    <a:lnTo>
                      <a:pt x="4763" y="7425"/>
                    </a:lnTo>
                    <a:lnTo>
                      <a:pt x="4714" y="7229"/>
                    </a:lnTo>
                    <a:lnTo>
                      <a:pt x="4714" y="7010"/>
                    </a:lnTo>
                    <a:lnTo>
                      <a:pt x="4714" y="6790"/>
                    </a:lnTo>
                    <a:lnTo>
                      <a:pt x="4763" y="6570"/>
                    </a:lnTo>
                    <a:lnTo>
                      <a:pt x="4812" y="6350"/>
                    </a:lnTo>
                    <a:lnTo>
                      <a:pt x="4885" y="6155"/>
                    </a:lnTo>
                    <a:lnTo>
                      <a:pt x="4983" y="5935"/>
                    </a:lnTo>
                    <a:lnTo>
                      <a:pt x="5081" y="5740"/>
                    </a:lnTo>
                    <a:lnTo>
                      <a:pt x="5227" y="5569"/>
                    </a:lnTo>
                    <a:lnTo>
                      <a:pt x="5374" y="5398"/>
                    </a:lnTo>
                    <a:lnTo>
                      <a:pt x="5545" y="5227"/>
                    </a:lnTo>
                    <a:lnTo>
                      <a:pt x="5740" y="5105"/>
                    </a:lnTo>
                    <a:lnTo>
                      <a:pt x="5936" y="4983"/>
                    </a:lnTo>
                    <a:lnTo>
                      <a:pt x="6131" y="4885"/>
                    </a:lnTo>
                    <a:lnTo>
                      <a:pt x="6351" y="4812"/>
                    </a:lnTo>
                    <a:lnTo>
                      <a:pt x="6546" y="4763"/>
                    </a:lnTo>
                    <a:lnTo>
                      <a:pt x="6766" y="4738"/>
                    </a:lnTo>
                    <a:lnTo>
                      <a:pt x="6986" y="4714"/>
                    </a:lnTo>
                    <a:close/>
                    <a:moveTo>
                      <a:pt x="6497" y="0"/>
                    </a:moveTo>
                    <a:lnTo>
                      <a:pt x="6375" y="25"/>
                    </a:lnTo>
                    <a:lnTo>
                      <a:pt x="6253" y="49"/>
                    </a:lnTo>
                    <a:lnTo>
                      <a:pt x="6131" y="122"/>
                    </a:lnTo>
                    <a:lnTo>
                      <a:pt x="6033" y="196"/>
                    </a:lnTo>
                    <a:lnTo>
                      <a:pt x="5936" y="293"/>
                    </a:lnTo>
                    <a:lnTo>
                      <a:pt x="5862" y="391"/>
                    </a:lnTo>
                    <a:lnTo>
                      <a:pt x="5813" y="513"/>
                    </a:lnTo>
                    <a:lnTo>
                      <a:pt x="5789" y="635"/>
                    </a:lnTo>
                    <a:lnTo>
                      <a:pt x="5618" y="2076"/>
                    </a:lnTo>
                    <a:lnTo>
                      <a:pt x="5325" y="2174"/>
                    </a:lnTo>
                    <a:lnTo>
                      <a:pt x="5032" y="2296"/>
                    </a:lnTo>
                    <a:lnTo>
                      <a:pt x="4763" y="2418"/>
                    </a:lnTo>
                    <a:lnTo>
                      <a:pt x="4495" y="2565"/>
                    </a:lnTo>
                    <a:lnTo>
                      <a:pt x="3347" y="1661"/>
                    </a:lnTo>
                    <a:lnTo>
                      <a:pt x="3225" y="1588"/>
                    </a:lnTo>
                    <a:lnTo>
                      <a:pt x="3103" y="1539"/>
                    </a:lnTo>
                    <a:lnTo>
                      <a:pt x="2980" y="1514"/>
                    </a:lnTo>
                    <a:lnTo>
                      <a:pt x="2736" y="1514"/>
                    </a:lnTo>
                    <a:lnTo>
                      <a:pt x="2590" y="1563"/>
                    </a:lnTo>
                    <a:lnTo>
                      <a:pt x="2492" y="1637"/>
                    </a:lnTo>
                    <a:lnTo>
                      <a:pt x="2394" y="1710"/>
                    </a:lnTo>
                    <a:lnTo>
                      <a:pt x="1710" y="2394"/>
                    </a:lnTo>
                    <a:lnTo>
                      <a:pt x="1613" y="2491"/>
                    </a:lnTo>
                    <a:lnTo>
                      <a:pt x="1564" y="2614"/>
                    </a:lnTo>
                    <a:lnTo>
                      <a:pt x="1515" y="2736"/>
                    </a:lnTo>
                    <a:lnTo>
                      <a:pt x="1491" y="2858"/>
                    </a:lnTo>
                    <a:lnTo>
                      <a:pt x="1491" y="3004"/>
                    </a:lnTo>
                    <a:lnTo>
                      <a:pt x="1515" y="3126"/>
                    </a:lnTo>
                    <a:lnTo>
                      <a:pt x="1564" y="3249"/>
                    </a:lnTo>
                    <a:lnTo>
                      <a:pt x="1637" y="3346"/>
                    </a:lnTo>
                    <a:lnTo>
                      <a:pt x="2541" y="4494"/>
                    </a:lnTo>
                    <a:lnTo>
                      <a:pt x="2394" y="4763"/>
                    </a:lnTo>
                    <a:lnTo>
                      <a:pt x="2272" y="5056"/>
                    </a:lnTo>
                    <a:lnTo>
                      <a:pt x="2174" y="5349"/>
                    </a:lnTo>
                    <a:lnTo>
                      <a:pt x="2077" y="5642"/>
                    </a:lnTo>
                    <a:lnTo>
                      <a:pt x="636" y="5789"/>
                    </a:lnTo>
                    <a:lnTo>
                      <a:pt x="514" y="5837"/>
                    </a:lnTo>
                    <a:lnTo>
                      <a:pt x="392" y="5886"/>
                    </a:lnTo>
                    <a:lnTo>
                      <a:pt x="269" y="5959"/>
                    </a:lnTo>
                    <a:lnTo>
                      <a:pt x="172" y="6033"/>
                    </a:lnTo>
                    <a:lnTo>
                      <a:pt x="99" y="6155"/>
                    </a:lnTo>
                    <a:lnTo>
                      <a:pt x="50" y="6253"/>
                    </a:lnTo>
                    <a:lnTo>
                      <a:pt x="1" y="6399"/>
                    </a:lnTo>
                    <a:lnTo>
                      <a:pt x="1" y="6521"/>
                    </a:lnTo>
                    <a:lnTo>
                      <a:pt x="1" y="7474"/>
                    </a:lnTo>
                    <a:lnTo>
                      <a:pt x="1" y="7620"/>
                    </a:lnTo>
                    <a:lnTo>
                      <a:pt x="50" y="7742"/>
                    </a:lnTo>
                    <a:lnTo>
                      <a:pt x="99" y="7864"/>
                    </a:lnTo>
                    <a:lnTo>
                      <a:pt x="172" y="7962"/>
                    </a:lnTo>
                    <a:lnTo>
                      <a:pt x="269" y="8060"/>
                    </a:lnTo>
                    <a:lnTo>
                      <a:pt x="392" y="8133"/>
                    </a:lnTo>
                    <a:lnTo>
                      <a:pt x="514" y="8182"/>
                    </a:lnTo>
                    <a:lnTo>
                      <a:pt x="636" y="8206"/>
                    </a:lnTo>
                    <a:lnTo>
                      <a:pt x="2077" y="8377"/>
                    </a:lnTo>
                    <a:lnTo>
                      <a:pt x="2174" y="8670"/>
                    </a:lnTo>
                    <a:lnTo>
                      <a:pt x="2272" y="8939"/>
                    </a:lnTo>
                    <a:lnTo>
                      <a:pt x="2394" y="9232"/>
                    </a:lnTo>
                    <a:lnTo>
                      <a:pt x="2541" y="9501"/>
                    </a:lnTo>
                    <a:lnTo>
                      <a:pt x="1637" y="10649"/>
                    </a:lnTo>
                    <a:lnTo>
                      <a:pt x="1564" y="10771"/>
                    </a:lnTo>
                    <a:lnTo>
                      <a:pt x="1515" y="10893"/>
                    </a:lnTo>
                    <a:lnTo>
                      <a:pt x="1491" y="11015"/>
                    </a:lnTo>
                    <a:lnTo>
                      <a:pt x="1491" y="11137"/>
                    </a:lnTo>
                    <a:lnTo>
                      <a:pt x="1515" y="11259"/>
                    </a:lnTo>
                    <a:lnTo>
                      <a:pt x="1564" y="11381"/>
                    </a:lnTo>
                    <a:lnTo>
                      <a:pt x="1613" y="11504"/>
                    </a:lnTo>
                    <a:lnTo>
                      <a:pt x="1710" y="11601"/>
                    </a:lnTo>
                    <a:lnTo>
                      <a:pt x="2394" y="12285"/>
                    </a:lnTo>
                    <a:lnTo>
                      <a:pt x="2492" y="12383"/>
                    </a:lnTo>
                    <a:lnTo>
                      <a:pt x="2590" y="12432"/>
                    </a:lnTo>
                    <a:lnTo>
                      <a:pt x="2736" y="12480"/>
                    </a:lnTo>
                    <a:lnTo>
                      <a:pt x="2858" y="12505"/>
                    </a:lnTo>
                    <a:lnTo>
                      <a:pt x="2980" y="12505"/>
                    </a:lnTo>
                    <a:lnTo>
                      <a:pt x="3103" y="12456"/>
                    </a:lnTo>
                    <a:lnTo>
                      <a:pt x="3225" y="12407"/>
                    </a:lnTo>
                    <a:lnTo>
                      <a:pt x="3347" y="12358"/>
                    </a:lnTo>
                    <a:lnTo>
                      <a:pt x="4495" y="11455"/>
                    </a:lnTo>
                    <a:lnTo>
                      <a:pt x="4763" y="11577"/>
                    </a:lnTo>
                    <a:lnTo>
                      <a:pt x="5032" y="11723"/>
                    </a:lnTo>
                    <a:lnTo>
                      <a:pt x="5325" y="11821"/>
                    </a:lnTo>
                    <a:lnTo>
                      <a:pt x="5618" y="11919"/>
                    </a:lnTo>
                    <a:lnTo>
                      <a:pt x="5789" y="13360"/>
                    </a:lnTo>
                    <a:lnTo>
                      <a:pt x="5813" y="13482"/>
                    </a:lnTo>
                    <a:lnTo>
                      <a:pt x="5862" y="13604"/>
                    </a:lnTo>
                    <a:lnTo>
                      <a:pt x="5936" y="13726"/>
                    </a:lnTo>
                    <a:lnTo>
                      <a:pt x="6033" y="13824"/>
                    </a:lnTo>
                    <a:lnTo>
                      <a:pt x="6131" y="13897"/>
                    </a:lnTo>
                    <a:lnTo>
                      <a:pt x="6253" y="13946"/>
                    </a:lnTo>
                    <a:lnTo>
                      <a:pt x="6375" y="13995"/>
                    </a:lnTo>
                    <a:lnTo>
                      <a:pt x="7596" y="13995"/>
                    </a:lnTo>
                    <a:lnTo>
                      <a:pt x="7743" y="13946"/>
                    </a:lnTo>
                    <a:lnTo>
                      <a:pt x="7841" y="13897"/>
                    </a:lnTo>
                    <a:lnTo>
                      <a:pt x="7963" y="13824"/>
                    </a:lnTo>
                    <a:lnTo>
                      <a:pt x="8036" y="13726"/>
                    </a:lnTo>
                    <a:lnTo>
                      <a:pt x="8109" y="13604"/>
                    </a:lnTo>
                    <a:lnTo>
                      <a:pt x="8158" y="13482"/>
                    </a:lnTo>
                    <a:lnTo>
                      <a:pt x="8183" y="13360"/>
                    </a:lnTo>
                    <a:lnTo>
                      <a:pt x="8353" y="11919"/>
                    </a:lnTo>
                    <a:lnTo>
                      <a:pt x="8647" y="11821"/>
                    </a:lnTo>
                    <a:lnTo>
                      <a:pt x="8940" y="11723"/>
                    </a:lnTo>
                    <a:lnTo>
                      <a:pt x="9233" y="11577"/>
                    </a:lnTo>
                    <a:lnTo>
                      <a:pt x="9501" y="11455"/>
                    </a:lnTo>
                    <a:lnTo>
                      <a:pt x="10649" y="12358"/>
                    </a:lnTo>
                    <a:lnTo>
                      <a:pt x="10747" y="12407"/>
                    </a:lnTo>
                    <a:lnTo>
                      <a:pt x="10869" y="12456"/>
                    </a:lnTo>
                    <a:lnTo>
                      <a:pt x="10991" y="12505"/>
                    </a:lnTo>
                    <a:lnTo>
                      <a:pt x="11138" y="12505"/>
                    </a:lnTo>
                    <a:lnTo>
                      <a:pt x="11260" y="12480"/>
                    </a:lnTo>
                    <a:lnTo>
                      <a:pt x="11382" y="12432"/>
                    </a:lnTo>
                    <a:lnTo>
                      <a:pt x="11504" y="12383"/>
                    </a:lnTo>
                    <a:lnTo>
                      <a:pt x="11602" y="12285"/>
                    </a:lnTo>
                    <a:lnTo>
                      <a:pt x="12286" y="11601"/>
                    </a:lnTo>
                    <a:lnTo>
                      <a:pt x="12359" y="11504"/>
                    </a:lnTo>
                    <a:lnTo>
                      <a:pt x="12432" y="11381"/>
                    </a:lnTo>
                    <a:lnTo>
                      <a:pt x="12457" y="11259"/>
                    </a:lnTo>
                    <a:lnTo>
                      <a:pt x="12481" y="11137"/>
                    </a:lnTo>
                    <a:lnTo>
                      <a:pt x="12481" y="11015"/>
                    </a:lnTo>
                    <a:lnTo>
                      <a:pt x="12457" y="10893"/>
                    </a:lnTo>
                    <a:lnTo>
                      <a:pt x="12408" y="10771"/>
                    </a:lnTo>
                    <a:lnTo>
                      <a:pt x="12334" y="10649"/>
                    </a:lnTo>
                    <a:lnTo>
                      <a:pt x="11431" y="9501"/>
                    </a:lnTo>
                    <a:lnTo>
                      <a:pt x="11577" y="9232"/>
                    </a:lnTo>
                    <a:lnTo>
                      <a:pt x="11699" y="8939"/>
                    </a:lnTo>
                    <a:lnTo>
                      <a:pt x="11822" y="8670"/>
                    </a:lnTo>
                    <a:lnTo>
                      <a:pt x="11895" y="8377"/>
                    </a:lnTo>
                    <a:lnTo>
                      <a:pt x="13360" y="8206"/>
                    </a:lnTo>
                    <a:lnTo>
                      <a:pt x="13482" y="8182"/>
                    </a:lnTo>
                    <a:lnTo>
                      <a:pt x="13604" y="8133"/>
                    </a:lnTo>
                    <a:lnTo>
                      <a:pt x="13702" y="8060"/>
                    </a:lnTo>
                    <a:lnTo>
                      <a:pt x="13800" y="7962"/>
                    </a:lnTo>
                    <a:lnTo>
                      <a:pt x="13873" y="7864"/>
                    </a:lnTo>
                    <a:lnTo>
                      <a:pt x="13946" y="7742"/>
                    </a:lnTo>
                    <a:lnTo>
                      <a:pt x="13971" y="7620"/>
                    </a:lnTo>
                    <a:lnTo>
                      <a:pt x="13995" y="7474"/>
                    </a:lnTo>
                    <a:lnTo>
                      <a:pt x="13995" y="6521"/>
                    </a:lnTo>
                    <a:lnTo>
                      <a:pt x="13971" y="6399"/>
                    </a:lnTo>
                    <a:lnTo>
                      <a:pt x="13946" y="6253"/>
                    </a:lnTo>
                    <a:lnTo>
                      <a:pt x="13873" y="6155"/>
                    </a:lnTo>
                    <a:lnTo>
                      <a:pt x="13800" y="6033"/>
                    </a:lnTo>
                    <a:lnTo>
                      <a:pt x="13702" y="5959"/>
                    </a:lnTo>
                    <a:lnTo>
                      <a:pt x="13604" y="5886"/>
                    </a:lnTo>
                    <a:lnTo>
                      <a:pt x="13482" y="5837"/>
                    </a:lnTo>
                    <a:lnTo>
                      <a:pt x="13360" y="5789"/>
                    </a:lnTo>
                    <a:lnTo>
                      <a:pt x="11895" y="5642"/>
                    </a:lnTo>
                    <a:lnTo>
                      <a:pt x="11822" y="5349"/>
                    </a:lnTo>
                    <a:lnTo>
                      <a:pt x="11699" y="5056"/>
                    </a:lnTo>
                    <a:lnTo>
                      <a:pt x="11577" y="4763"/>
                    </a:lnTo>
                    <a:lnTo>
                      <a:pt x="11431" y="4494"/>
                    </a:lnTo>
                    <a:lnTo>
                      <a:pt x="12334" y="3346"/>
                    </a:lnTo>
                    <a:lnTo>
                      <a:pt x="12408" y="3249"/>
                    </a:lnTo>
                    <a:lnTo>
                      <a:pt x="12457" y="3126"/>
                    </a:lnTo>
                    <a:lnTo>
                      <a:pt x="12481" y="3004"/>
                    </a:lnTo>
                    <a:lnTo>
                      <a:pt x="12481" y="2858"/>
                    </a:lnTo>
                    <a:lnTo>
                      <a:pt x="12457" y="2736"/>
                    </a:lnTo>
                    <a:lnTo>
                      <a:pt x="12432" y="2614"/>
                    </a:lnTo>
                    <a:lnTo>
                      <a:pt x="12359" y="2491"/>
                    </a:lnTo>
                    <a:lnTo>
                      <a:pt x="12286" y="2394"/>
                    </a:lnTo>
                    <a:lnTo>
                      <a:pt x="11602" y="1710"/>
                    </a:lnTo>
                    <a:lnTo>
                      <a:pt x="11504" y="1637"/>
                    </a:lnTo>
                    <a:lnTo>
                      <a:pt x="11382" y="1563"/>
                    </a:lnTo>
                    <a:lnTo>
                      <a:pt x="11260" y="1514"/>
                    </a:lnTo>
                    <a:lnTo>
                      <a:pt x="10991" y="1514"/>
                    </a:lnTo>
                    <a:lnTo>
                      <a:pt x="10869" y="1539"/>
                    </a:lnTo>
                    <a:lnTo>
                      <a:pt x="10747" y="1588"/>
                    </a:lnTo>
                    <a:lnTo>
                      <a:pt x="10649" y="1661"/>
                    </a:lnTo>
                    <a:lnTo>
                      <a:pt x="9501" y="2565"/>
                    </a:lnTo>
                    <a:lnTo>
                      <a:pt x="9233" y="2418"/>
                    </a:lnTo>
                    <a:lnTo>
                      <a:pt x="8940" y="2296"/>
                    </a:lnTo>
                    <a:lnTo>
                      <a:pt x="8647" y="2174"/>
                    </a:lnTo>
                    <a:lnTo>
                      <a:pt x="8353" y="2076"/>
                    </a:lnTo>
                    <a:lnTo>
                      <a:pt x="8183" y="635"/>
                    </a:lnTo>
                    <a:lnTo>
                      <a:pt x="8158" y="513"/>
                    </a:lnTo>
                    <a:lnTo>
                      <a:pt x="8109" y="391"/>
                    </a:lnTo>
                    <a:lnTo>
                      <a:pt x="8036" y="293"/>
                    </a:lnTo>
                    <a:lnTo>
                      <a:pt x="7963" y="196"/>
                    </a:lnTo>
                    <a:lnTo>
                      <a:pt x="7841" y="122"/>
                    </a:lnTo>
                    <a:lnTo>
                      <a:pt x="7743" y="49"/>
                    </a:lnTo>
                    <a:lnTo>
                      <a:pt x="7596" y="25"/>
                    </a:lnTo>
                    <a:lnTo>
                      <a:pt x="747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0" name="Google Shape;470;p13"/>
              <p:cNvSpPr/>
              <p:nvPr/>
            </p:nvSpPr>
            <p:spPr>
              <a:xfrm>
                <a:off x="5567825" y="3185975"/>
                <a:ext cx="199075" cy="199075"/>
              </a:xfrm>
              <a:custGeom>
                <a:rect b="b" l="l" r="r" t="t"/>
                <a:pathLst>
                  <a:path extrusionOk="0" h="7963" w="7963">
                    <a:moveTo>
                      <a:pt x="3933" y="2296"/>
                    </a:moveTo>
                    <a:lnTo>
                      <a:pt x="4103" y="2321"/>
                    </a:lnTo>
                    <a:lnTo>
                      <a:pt x="4274" y="2321"/>
                    </a:lnTo>
                    <a:lnTo>
                      <a:pt x="4421" y="2370"/>
                    </a:lnTo>
                    <a:lnTo>
                      <a:pt x="4592" y="2419"/>
                    </a:lnTo>
                    <a:lnTo>
                      <a:pt x="4738" y="2492"/>
                    </a:lnTo>
                    <a:lnTo>
                      <a:pt x="4885" y="2565"/>
                    </a:lnTo>
                    <a:lnTo>
                      <a:pt x="5032" y="2663"/>
                    </a:lnTo>
                    <a:lnTo>
                      <a:pt x="5154" y="2785"/>
                    </a:lnTo>
                    <a:lnTo>
                      <a:pt x="5276" y="2883"/>
                    </a:lnTo>
                    <a:lnTo>
                      <a:pt x="5373" y="3029"/>
                    </a:lnTo>
                    <a:lnTo>
                      <a:pt x="5447" y="3151"/>
                    </a:lnTo>
                    <a:lnTo>
                      <a:pt x="5520" y="3298"/>
                    </a:lnTo>
                    <a:lnTo>
                      <a:pt x="5593" y="3444"/>
                    </a:lnTo>
                    <a:lnTo>
                      <a:pt x="5618" y="3615"/>
                    </a:lnTo>
                    <a:lnTo>
                      <a:pt x="5642" y="3762"/>
                    </a:lnTo>
                    <a:lnTo>
                      <a:pt x="5667" y="3933"/>
                    </a:lnTo>
                    <a:lnTo>
                      <a:pt x="5667" y="4079"/>
                    </a:lnTo>
                    <a:lnTo>
                      <a:pt x="5642" y="4250"/>
                    </a:lnTo>
                    <a:lnTo>
                      <a:pt x="5618" y="4421"/>
                    </a:lnTo>
                    <a:lnTo>
                      <a:pt x="5569" y="4568"/>
                    </a:lnTo>
                    <a:lnTo>
                      <a:pt x="5496" y="4739"/>
                    </a:lnTo>
                    <a:lnTo>
                      <a:pt x="5398" y="4885"/>
                    </a:lnTo>
                    <a:lnTo>
                      <a:pt x="5300" y="5007"/>
                    </a:lnTo>
                    <a:lnTo>
                      <a:pt x="5203" y="5154"/>
                    </a:lnTo>
                    <a:lnTo>
                      <a:pt x="5080" y="5252"/>
                    </a:lnTo>
                    <a:lnTo>
                      <a:pt x="4958" y="5349"/>
                    </a:lnTo>
                    <a:lnTo>
                      <a:pt x="4812" y="5447"/>
                    </a:lnTo>
                    <a:lnTo>
                      <a:pt x="4665" y="5520"/>
                    </a:lnTo>
                    <a:lnTo>
                      <a:pt x="4519" y="5569"/>
                    </a:lnTo>
                    <a:lnTo>
                      <a:pt x="4372" y="5618"/>
                    </a:lnTo>
                    <a:lnTo>
                      <a:pt x="4201" y="5642"/>
                    </a:lnTo>
                    <a:lnTo>
                      <a:pt x="4055" y="5667"/>
                    </a:lnTo>
                    <a:lnTo>
                      <a:pt x="3884" y="5642"/>
                    </a:lnTo>
                    <a:lnTo>
                      <a:pt x="3713" y="5642"/>
                    </a:lnTo>
                    <a:lnTo>
                      <a:pt x="3566" y="5594"/>
                    </a:lnTo>
                    <a:lnTo>
                      <a:pt x="3395" y="5545"/>
                    </a:lnTo>
                    <a:lnTo>
                      <a:pt x="3249" y="5471"/>
                    </a:lnTo>
                    <a:lnTo>
                      <a:pt x="3102" y="5398"/>
                    </a:lnTo>
                    <a:lnTo>
                      <a:pt x="2956" y="5300"/>
                    </a:lnTo>
                    <a:lnTo>
                      <a:pt x="2833" y="5178"/>
                    </a:lnTo>
                    <a:lnTo>
                      <a:pt x="2711" y="5081"/>
                    </a:lnTo>
                    <a:lnTo>
                      <a:pt x="2614" y="4934"/>
                    </a:lnTo>
                    <a:lnTo>
                      <a:pt x="2540" y="4812"/>
                    </a:lnTo>
                    <a:lnTo>
                      <a:pt x="2467" y="4665"/>
                    </a:lnTo>
                    <a:lnTo>
                      <a:pt x="2394" y="4519"/>
                    </a:lnTo>
                    <a:lnTo>
                      <a:pt x="2369" y="4348"/>
                    </a:lnTo>
                    <a:lnTo>
                      <a:pt x="2321" y="4201"/>
                    </a:lnTo>
                    <a:lnTo>
                      <a:pt x="2321" y="4030"/>
                    </a:lnTo>
                    <a:lnTo>
                      <a:pt x="2321" y="3884"/>
                    </a:lnTo>
                    <a:lnTo>
                      <a:pt x="2345" y="3713"/>
                    </a:lnTo>
                    <a:lnTo>
                      <a:pt x="2369" y="3542"/>
                    </a:lnTo>
                    <a:lnTo>
                      <a:pt x="2418" y="3395"/>
                    </a:lnTo>
                    <a:lnTo>
                      <a:pt x="2492" y="3224"/>
                    </a:lnTo>
                    <a:lnTo>
                      <a:pt x="2589" y="3078"/>
                    </a:lnTo>
                    <a:lnTo>
                      <a:pt x="2687" y="2956"/>
                    </a:lnTo>
                    <a:lnTo>
                      <a:pt x="2785" y="2809"/>
                    </a:lnTo>
                    <a:lnTo>
                      <a:pt x="2907" y="2712"/>
                    </a:lnTo>
                    <a:lnTo>
                      <a:pt x="3029" y="2614"/>
                    </a:lnTo>
                    <a:lnTo>
                      <a:pt x="3175" y="2516"/>
                    </a:lnTo>
                    <a:lnTo>
                      <a:pt x="3322" y="2443"/>
                    </a:lnTo>
                    <a:lnTo>
                      <a:pt x="3468" y="2394"/>
                    </a:lnTo>
                    <a:lnTo>
                      <a:pt x="3615" y="2345"/>
                    </a:lnTo>
                    <a:lnTo>
                      <a:pt x="3786" y="2321"/>
                    </a:lnTo>
                    <a:lnTo>
                      <a:pt x="3933" y="2296"/>
                    </a:lnTo>
                    <a:close/>
                    <a:moveTo>
                      <a:pt x="3053" y="1"/>
                    </a:moveTo>
                    <a:lnTo>
                      <a:pt x="2980" y="25"/>
                    </a:lnTo>
                    <a:lnTo>
                      <a:pt x="2443" y="196"/>
                    </a:lnTo>
                    <a:lnTo>
                      <a:pt x="2369" y="220"/>
                    </a:lnTo>
                    <a:lnTo>
                      <a:pt x="2296" y="269"/>
                    </a:lnTo>
                    <a:lnTo>
                      <a:pt x="2198" y="391"/>
                    </a:lnTo>
                    <a:lnTo>
                      <a:pt x="2150" y="538"/>
                    </a:lnTo>
                    <a:lnTo>
                      <a:pt x="2150" y="611"/>
                    </a:lnTo>
                    <a:lnTo>
                      <a:pt x="2150" y="684"/>
                    </a:lnTo>
                    <a:lnTo>
                      <a:pt x="2394" y="1832"/>
                    </a:lnTo>
                    <a:lnTo>
                      <a:pt x="2223" y="1954"/>
                    </a:lnTo>
                    <a:lnTo>
                      <a:pt x="2076" y="2101"/>
                    </a:lnTo>
                    <a:lnTo>
                      <a:pt x="1002" y="1686"/>
                    </a:lnTo>
                    <a:lnTo>
                      <a:pt x="928" y="1686"/>
                    </a:lnTo>
                    <a:lnTo>
                      <a:pt x="831" y="1661"/>
                    </a:lnTo>
                    <a:lnTo>
                      <a:pt x="684" y="1710"/>
                    </a:lnTo>
                    <a:lnTo>
                      <a:pt x="562" y="1784"/>
                    </a:lnTo>
                    <a:lnTo>
                      <a:pt x="513" y="1832"/>
                    </a:lnTo>
                    <a:lnTo>
                      <a:pt x="464" y="1906"/>
                    </a:lnTo>
                    <a:lnTo>
                      <a:pt x="220" y="2394"/>
                    </a:lnTo>
                    <a:lnTo>
                      <a:pt x="196" y="2467"/>
                    </a:lnTo>
                    <a:lnTo>
                      <a:pt x="171" y="2541"/>
                    </a:lnTo>
                    <a:lnTo>
                      <a:pt x="196" y="2712"/>
                    </a:lnTo>
                    <a:lnTo>
                      <a:pt x="245" y="2834"/>
                    </a:lnTo>
                    <a:lnTo>
                      <a:pt x="293" y="2907"/>
                    </a:lnTo>
                    <a:lnTo>
                      <a:pt x="367" y="2956"/>
                    </a:lnTo>
                    <a:lnTo>
                      <a:pt x="1344" y="3591"/>
                    </a:lnTo>
                    <a:lnTo>
                      <a:pt x="1319" y="3786"/>
                    </a:lnTo>
                    <a:lnTo>
                      <a:pt x="1295" y="4006"/>
                    </a:lnTo>
                    <a:lnTo>
                      <a:pt x="245" y="4494"/>
                    </a:lnTo>
                    <a:lnTo>
                      <a:pt x="196" y="4519"/>
                    </a:lnTo>
                    <a:lnTo>
                      <a:pt x="123" y="4568"/>
                    </a:lnTo>
                    <a:lnTo>
                      <a:pt x="49" y="4714"/>
                    </a:lnTo>
                    <a:lnTo>
                      <a:pt x="0" y="4861"/>
                    </a:lnTo>
                    <a:lnTo>
                      <a:pt x="25" y="4934"/>
                    </a:lnTo>
                    <a:lnTo>
                      <a:pt x="25" y="5007"/>
                    </a:lnTo>
                    <a:lnTo>
                      <a:pt x="220" y="5545"/>
                    </a:lnTo>
                    <a:lnTo>
                      <a:pt x="245" y="5594"/>
                    </a:lnTo>
                    <a:lnTo>
                      <a:pt x="293" y="5667"/>
                    </a:lnTo>
                    <a:lnTo>
                      <a:pt x="391" y="5764"/>
                    </a:lnTo>
                    <a:lnTo>
                      <a:pt x="538" y="5813"/>
                    </a:lnTo>
                    <a:lnTo>
                      <a:pt x="684" y="5813"/>
                    </a:lnTo>
                    <a:lnTo>
                      <a:pt x="1832" y="5569"/>
                    </a:lnTo>
                    <a:lnTo>
                      <a:pt x="1954" y="5740"/>
                    </a:lnTo>
                    <a:lnTo>
                      <a:pt x="2101" y="5887"/>
                    </a:lnTo>
                    <a:lnTo>
                      <a:pt x="1710" y="6986"/>
                    </a:lnTo>
                    <a:lnTo>
                      <a:pt x="1686" y="7059"/>
                    </a:lnTo>
                    <a:lnTo>
                      <a:pt x="1686" y="7132"/>
                    </a:lnTo>
                    <a:lnTo>
                      <a:pt x="1710" y="7279"/>
                    </a:lnTo>
                    <a:lnTo>
                      <a:pt x="1783" y="7401"/>
                    </a:lnTo>
                    <a:lnTo>
                      <a:pt x="1857" y="7450"/>
                    </a:lnTo>
                    <a:lnTo>
                      <a:pt x="1905" y="7499"/>
                    </a:lnTo>
                    <a:lnTo>
                      <a:pt x="2418" y="7743"/>
                    </a:lnTo>
                    <a:lnTo>
                      <a:pt x="2492" y="7792"/>
                    </a:lnTo>
                    <a:lnTo>
                      <a:pt x="2711" y="7792"/>
                    </a:lnTo>
                    <a:lnTo>
                      <a:pt x="2858" y="7718"/>
                    </a:lnTo>
                    <a:lnTo>
                      <a:pt x="2907" y="7669"/>
                    </a:lnTo>
                    <a:lnTo>
                      <a:pt x="2956" y="7621"/>
                    </a:lnTo>
                    <a:lnTo>
                      <a:pt x="3591" y="6644"/>
                    </a:lnTo>
                    <a:lnTo>
                      <a:pt x="3810" y="6668"/>
                    </a:lnTo>
                    <a:lnTo>
                      <a:pt x="4006" y="6668"/>
                    </a:lnTo>
                    <a:lnTo>
                      <a:pt x="4494" y="7718"/>
                    </a:lnTo>
                    <a:lnTo>
                      <a:pt x="4543" y="7792"/>
                    </a:lnTo>
                    <a:lnTo>
                      <a:pt x="4592" y="7840"/>
                    </a:lnTo>
                    <a:lnTo>
                      <a:pt x="4714" y="7914"/>
                    </a:lnTo>
                    <a:lnTo>
                      <a:pt x="4861" y="7963"/>
                    </a:lnTo>
                    <a:lnTo>
                      <a:pt x="4934" y="7963"/>
                    </a:lnTo>
                    <a:lnTo>
                      <a:pt x="5007" y="7938"/>
                    </a:lnTo>
                    <a:lnTo>
                      <a:pt x="5544" y="7767"/>
                    </a:lnTo>
                    <a:lnTo>
                      <a:pt x="5618" y="7743"/>
                    </a:lnTo>
                    <a:lnTo>
                      <a:pt x="5667" y="7694"/>
                    </a:lnTo>
                    <a:lnTo>
                      <a:pt x="5764" y="7572"/>
                    </a:lnTo>
                    <a:lnTo>
                      <a:pt x="5838" y="7425"/>
                    </a:lnTo>
                    <a:lnTo>
                      <a:pt x="5838" y="7352"/>
                    </a:lnTo>
                    <a:lnTo>
                      <a:pt x="5838" y="7279"/>
                    </a:lnTo>
                    <a:lnTo>
                      <a:pt x="5593" y="6131"/>
                    </a:lnTo>
                    <a:lnTo>
                      <a:pt x="5740" y="6009"/>
                    </a:lnTo>
                    <a:lnTo>
                      <a:pt x="5911" y="5862"/>
                    </a:lnTo>
                    <a:lnTo>
                      <a:pt x="6985" y="6277"/>
                    </a:lnTo>
                    <a:lnTo>
                      <a:pt x="7059" y="6277"/>
                    </a:lnTo>
                    <a:lnTo>
                      <a:pt x="7132" y="6302"/>
                    </a:lnTo>
                    <a:lnTo>
                      <a:pt x="7278" y="6253"/>
                    </a:lnTo>
                    <a:lnTo>
                      <a:pt x="7425" y="6180"/>
                    </a:lnTo>
                    <a:lnTo>
                      <a:pt x="7474" y="6131"/>
                    </a:lnTo>
                    <a:lnTo>
                      <a:pt x="7523" y="6058"/>
                    </a:lnTo>
                    <a:lnTo>
                      <a:pt x="7767" y="5545"/>
                    </a:lnTo>
                    <a:lnTo>
                      <a:pt x="7791" y="5496"/>
                    </a:lnTo>
                    <a:lnTo>
                      <a:pt x="7816" y="5398"/>
                    </a:lnTo>
                    <a:lnTo>
                      <a:pt x="7791" y="5252"/>
                    </a:lnTo>
                    <a:lnTo>
                      <a:pt x="7718" y="5129"/>
                    </a:lnTo>
                    <a:lnTo>
                      <a:pt x="7669" y="5056"/>
                    </a:lnTo>
                    <a:lnTo>
                      <a:pt x="7620" y="5007"/>
                    </a:lnTo>
                    <a:lnTo>
                      <a:pt x="6643" y="4372"/>
                    </a:lnTo>
                    <a:lnTo>
                      <a:pt x="6668" y="4177"/>
                    </a:lnTo>
                    <a:lnTo>
                      <a:pt x="6668" y="3957"/>
                    </a:lnTo>
                    <a:lnTo>
                      <a:pt x="7718" y="3469"/>
                    </a:lnTo>
                    <a:lnTo>
                      <a:pt x="7791" y="3444"/>
                    </a:lnTo>
                    <a:lnTo>
                      <a:pt x="7865" y="3395"/>
                    </a:lnTo>
                    <a:lnTo>
                      <a:pt x="7938" y="3249"/>
                    </a:lnTo>
                    <a:lnTo>
                      <a:pt x="7962" y="3102"/>
                    </a:lnTo>
                    <a:lnTo>
                      <a:pt x="7962" y="3029"/>
                    </a:lnTo>
                    <a:lnTo>
                      <a:pt x="7962" y="2956"/>
                    </a:lnTo>
                    <a:lnTo>
                      <a:pt x="7767" y="2419"/>
                    </a:lnTo>
                    <a:lnTo>
                      <a:pt x="7743" y="2345"/>
                    </a:lnTo>
                    <a:lnTo>
                      <a:pt x="7694" y="2296"/>
                    </a:lnTo>
                    <a:lnTo>
                      <a:pt x="7572" y="2199"/>
                    </a:lnTo>
                    <a:lnTo>
                      <a:pt x="7449" y="2150"/>
                    </a:lnTo>
                    <a:lnTo>
                      <a:pt x="7278" y="2150"/>
                    </a:lnTo>
                    <a:lnTo>
                      <a:pt x="6155" y="2394"/>
                    </a:lnTo>
                    <a:lnTo>
                      <a:pt x="6033" y="2223"/>
                    </a:lnTo>
                    <a:lnTo>
                      <a:pt x="5886" y="2077"/>
                    </a:lnTo>
                    <a:lnTo>
                      <a:pt x="6277" y="978"/>
                    </a:lnTo>
                    <a:lnTo>
                      <a:pt x="6302" y="904"/>
                    </a:lnTo>
                    <a:lnTo>
                      <a:pt x="6302" y="831"/>
                    </a:lnTo>
                    <a:lnTo>
                      <a:pt x="6277" y="684"/>
                    </a:lnTo>
                    <a:lnTo>
                      <a:pt x="6179" y="562"/>
                    </a:lnTo>
                    <a:lnTo>
                      <a:pt x="6131" y="489"/>
                    </a:lnTo>
                    <a:lnTo>
                      <a:pt x="6082" y="465"/>
                    </a:lnTo>
                    <a:lnTo>
                      <a:pt x="5569" y="196"/>
                    </a:lnTo>
                    <a:lnTo>
                      <a:pt x="5496" y="172"/>
                    </a:lnTo>
                    <a:lnTo>
                      <a:pt x="5276" y="172"/>
                    </a:lnTo>
                    <a:lnTo>
                      <a:pt x="5129" y="245"/>
                    </a:lnTo>
                    <a:lnTo>
                      <a:pt x="5080" y="294"/>
                    </a:lnTo>
                    <a:lnTo>
                      <a:pt x="5032" y="343"/>
                    </a:lnTo>
                    <a:lnTo>
                      <a:pt x="4397" y="1319"/>
                    </a:lnTo>
                    <a:lnTo>
                      <a:pt x="4177" y="1295"/>
                    </a:lnTo>
                    <a:lnTo>
                      <a:pt x="3981" y="1295"/>
                    </a:lnTo>
                    <a:lnTo>
                      <a:pt x="3493" y="245"/>
                    </a:lnTo>
                    <a:lnTo>
                      <a:pt x="3444" y="172"/>
                    </a:lnTo>
                    <a:lnTo>
                      <a:pt x="3395" y="123"/>
                    </a:lnTo>
                    <a:lnTo>
                      <a:pt x="3273" y="49"/>
                    </a:lnTo>
                    <a:lnTo>
                      <a:pt x="31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1" name="Google Shape;471;p13"/>
            <p:cNvGrpSpPr/>
            <p:nvPr/>
          </p:nvGrpSpPr>
          <p:grpSpPr>
            <a:xfrm>
              <a:off x="6989013" y="324585"/>
              <a:ext cx="668085" cy="617360"/>
              <a:chOff x="5975075" y="2327500"/>
              <a:chExt cx="420100" cy="388350"/>
            </a:xfrm>
          </p:grpSpPr>
          <p:sp>
            <p:nvSpPr>
              <p:cNvPr id="472" name="Google Shape;472;p13"/>
              <p:cNvSpPr/>
              <p:nvPr/>
            </p:nvSpPr>
            <p:spPr>
              <a:xfrm>
                <a:off x="5975075" y="2474650"/>
                <a:ext cx="98325" cy="220450"/>
              </a:xfrm>
              <a:custGeom>
                <a:rect b="b" l="l" r="r" t="t"/>
                <a:pathLst>
                  <a:path extrusionOk="0" h="8818" w="3933">
                    <a:moveTo>
                      <a:pt x="2418" y="1002"/>
                    </a:moveTo>
                    <a:lnTo>
                      <a:pt x="2565" y="1027"/>
                    </a:lnTo>
                    <a:lnTo>
                      <a:pt x="2687" y="1075"/>
                    </a:lnTo>
                    <a:lnTo>
                      <a:pt x="2809" y="1124"/>
                    </a:lnTo>
                    <a:lnTo>
                      <a:pt x="2907" y="1222"/>
                    </a:lnTo>
                    <a:lnTo>
                      <a:pt x="3005" y="1320"/>
                    </a:lnTo>
                    <a:lnTo>
                      <a:pt x="3078" y="1442"/>
                    </a:lnTo>
                    <a:lnTo>
                      <a:pt x="3102" y="1564"/>
                    </a:lnTo>
                    <a:lnTo>
                      <a:pt x="3127" y="1710"/>
                    </a:lnTo>
                    <a:lnTo>
                      <a:pt x="3102" y="1857"/>
                    </a:lnTo>
                    <a:lnTo>
                      <a:pt x="3078" y="1979"/>
                    </a:lnTo>
                    <a:lnTo>
                      <a:pt x="3005" y="2101"/>
                    </a:lnTo>
                    <a:lnTo>
                      <a:pt x="2907" y="2223"/>
                    </a:lnTo>
                    <a:lnTo>
                      <a:pt x="2809" y="2297"/>
                    </a:lnTo>
                    <a:lnTo>
                      <a:pt x="2687" y="2370"/>
                    </a:lnTo>
                    <a:lnTo>
                      <a:pt x="2565" y="2394"/>
                    </a:lnTo>
                    <a:lnTo>
                      <a:pt x="2418" y="2419"/>
                    </a:lnTo>
                    <a:lnTo>
                      <a:pt x="2272" y="2394"/>
                    </a:lnTo>
                    <a:lnTo>
                      <a:pt x="2150" y="2370"/>
                    </a:lnTo>
                    <a:lnTo>
                      <a:pt x="2028" y="2297"/>
                    </a:lnTo>
                    <a:lnTo>
                      <a:pt x="1930" y="2223"/>
                    </a:lnTo>
                    <a:lnTo>
                      <a:pt x="1832" y="2101"/>
                    </a:lnTo>
                    <a:lnTo>
                      <a:pt x="1759" y="1979"/>
                    </a:lnTo>
                    <a:lnTo>
                      <a:pt x="1735" y="1857"/>
                    </a:lnTo>
                    <a:lnTo>
                      <a:pt x="1710" y="1710"/>
                    </a:lnTo>
                    <a:lnTo>
                      <a:pt x="1735" y="1564"/>
                    </a:lnTo>
                    <a:lnTo>
                      <a:pt x="1759" y="1442"/>
                    </a:lnTo>
                    <a:lnTo>
                      <a:pt x="1832" y="1320"/>
                    </a:lnTo>
                    <a:lnTo>
                      <a:pt x="1930" y="1222"/>
                    </a:lnTo>
                    <a:lnTo>
                      <a:pt x="2028" y="1124"/>
                    </a:lnTo>
                    <a:lnTo>
                      <a:pt x="2150" y="1075"/>
                    </a:lnTo>
                    <a:lnTo>
                      <a:pt x="2272" y="1027"/>
                    </a:lnTo>
                    <a:lnTo>
                      <a:pt x="2418" y="1002"/>
                    </a:lnTo>
                    <a:close/>
                    <a:moveTo>
                      <a:pt x="1" y="1"/>
                    </a:moveTo>
                    <a:lnTo>
                      <a:pt x="1" y="8817"/>
                    </a:lnTo>
                    <a:lnTo>
                      <a:pt x="3933" y="8817"/>
                    </a:lnTo>
                    <a:lnTo>
                      <a:pt x="393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3" name="Google Shape;473;p13"/>
              <p:cNvSpPr/>
              <p:nvPr/>
            </p:nvSpPr>
            <p:spPr>
              <a:xfrm>
                <a:off x="6088025" y="2327500"/>
                <a:ext cx="307150" cy="388350"/>
              </a:xfrm>
              <a:custGeom>
                <a:rect b="b" l="l" r="r" t="t"/>
                <a:pathLst>
                  <a:path extrusionOk="0" h="15534" w="12286">
                    <a:moveTo>
                      <a:pt x="6326" y="1"/>
                    </a:moveTo>
                    <a:lnTo>
                      <a:pt x="5960" y="25"/>
                    </a:lnTo>
                    <a:lnTo>
                      <a:pt x="5716" y="74"/>
                    </a:lnTo>
                    <a:lnTo>
                      <a:pt x="5520" y="147"/>
                    </a:lnTo>
                    <a:lnTo>
                      <a:pt x="5374" y="221"/>
                    </a:lnTo>
                    <a:lnTo>
                      <a:pt x="4983" y="1466"/>
                    </a:lnTo>
                    <a:lnTo>
                      <a:pt x="4788" y="2028"/>
                    </a:lnTo>
                    <a:lnTo>
                      <a:pt x="4592" y="2541"/>
                    </a:lnTo>
                    <a:lnTo>
                      <a:pt x="4397" y="3005"/>
                    </a:lnTo>
                    <a:lnTo>
                      <a:pt x="4202" y="3396"/>
                    </a:lnTo>
                    <a:lnTo>
                      <a:pt x="4031" y="3689"/>
                    </a:lnTo>
                    <a:lnTo>
                      <a:pt x="3884" y="3933"/>
                    </a:lnTo>
                    <a:lnTo>
                      <a:pt x="3664" y="4153"/>
                    </a:lnTo>
                    <a:lnTo>
                      <a:pt x="3322" y="4495"/>
                    </a:lnTo>
                    <a:lnTo>
                      <a:pt x="2516" y="5252"/>
                    </a:lnTo>
                    <a:lnTo>
                      <a:pt x="1442" y="6229"/>
                    </a:lnTo>
                    <a:lnTo>
                      <a:pt x="1" y="6229"/>
                    </a:lnTo>
                    <a:lnTo>
                      <a:pt x="1" y="13433"/>
                    </a:lnTo>
                    <a:lnTo>
                      <a:pt x="1515" y="13433"/>
                    </a:lnTo>
                    <a:lnTo>
                      <a:pt x="2004" y="13678"/>
                    </a:lnTo>
                    <a:lnTo>
                      <a:pt x="2687" y="13971"/>
                    </a:lnTo>
                    <a:lnTo>
                      <a:pt x="3567" y="14313"/>
                    </a:lnTo>
                    <a:lnTo>
                      <a:pt x="4544" y="14679"/>
                    </a:lnTo>
                    <a:lnTo>
                      <a:pt x="5594" y="14997"/>
                    </a:lnTo>
                    <a:lnTo>
                      <a:pt x="6131" y="15143"/>
                    </a:lnTo>
                    <a:lnTo>
                      <a:pt x="6668" y="15265"/>
                    </a:lnTo>
                    <a:lnTo>
                      <a:pt x="7181" y="15387"/>
                    </a:lnTo>
                    <a:lnTo>
                      <a:pt x="7694" y="15461"/>
                    </a:lnTo>
                    <a:lnTo>
                      <a:pt x="8158" y="15509"/>
                    </a:lnTo>
                    <a:lnTo>
                      <a:pt x="8622" y="15534"/>
                    </a:lnTo>
                    <a:lnTo>
                      <a:pt x="9404" y="15534"/>
                    </a:lnTo>
                    <a:lnTo>
                      <a:pt x="9819" y="15509"/>
                    </a:lnTo>
                    <a:lnTo>
                      <a:pt x="10210" y="15461"/>
                    </a:lnTo>
                    <a:lnTo>
                      <a:pt x="10552" y="15363"/>
                    </a:lnTo>
                    <a:lnTo>
                      <a:pt x="10723" y="15314"/>
                    </a:lnTo>
                    <a:lnTo>
                      <a:pt x="10845" y="15265"/>
                    </a:lnTo>
                    <a:lnTo>
                      <a:pt x="10967" y="15192"/>
                    </a:lnTo>
                    <a:lnTo>
                      <a:pt x="11064" y="15094"/>
                    </a:lnTo>
                    <a:lnTo>
                      <a:pt x="11113" y="14997"/>
                    </a:lnTo>
                    <a:lnTo>
                      <a:pt x="11162" y="14874"/>
                    </a:lnTo>
                    <a:lnTo>
                      <a:pt x="11235" y="14166"/>
                    </a:lnTo>
                    <a:lnTo>
                      <a:pt x="11211" y="13995"/>
                    </a:lnTo>
                    <a:lnTo>
                      <a:pt x="11162" y="13849"/>
                    </a:lnTo>
                    <a:lnTo>
                      <a:pt x="11064" y="13702"/>
                    </a:lnTo>
                    <a:lnTo>
                      <a:pt x="10918" y="13580"/>
                    </a:lnTo>
                    <a:lnTo>
                      <a:pt x="11040" y="13556"/>
                    </a:lnTo>
                    <a:lnTo>
                      <a:pt x="11162" y="13507"/>
                    </a:lnTo>
                    <a:lnTo>
                      <a:pt x="11284" y="13458"/>
                    </a:lnTo>
                    <a:lnTo>
                      <a:pt x="11382" y="13360"/>
                    </a:lnTo>
                    <a:lnTo>
                      <a:pt x="11455" y="13263"/>
                    </a:lnTo>
                    <a:lnTo>
                      <a:pt x="11528" y="13140"/>
                    </a:lnTo>
                    <a:lnTo>
                      <a:pt x="11577" y="12994"/>
                    </a:lnTo>
                    <a:lnTo>
                      <a:pt x="11602" y="12872"/>
                    </a:lnTo>
                    <a:lnTo>
                      <a:pt x="11675" y="11993"/>
                    </a:lnTo>
                    <a:lnTo>
                      <a:pt x="11675" y="11870"/>
                    </a:lnTo>
                    <a:lnTo>
                      <a:pt x="11675" y="11773"/>
                    </a:lnTo>
                    <a:lnTo>
                      <a:pt x="11651" y="11651"/>
                    </a:lnTo>
                    <a:lnTo>
                      <a:pt x="11602" y="11553"/>
                    </a:lnTo>
                    <a:lnTo>
                      <a:pt x="11480" y="11382"/>
                    </a:lnTo>
                    <a:lnTo>
                      <a:pt x="11406" y="11309"/>
                    </a:lnTo>
                    <a:lnTo>
                      <a:pt x="11333" y="11235"/>
                    </a:lnTo>
                    <a:lnTo>
                      <a:pt x="11455" y="11211"/>
                    </a:lnTo>
                    <a:lnTo>
                      <a:pt x="11553" y="11162"/>
                    </a:lnTo>
                    <a:lnTo>
                      <a:pt x="11651" y="11089"/>
                    </a:lnTo>
                    <a:lnTo>
                      <a:pt x="11748" y="10991"/>
                    </a:lnTo>
                    <a:lnTo>
                      <a:pt x="11822" y="10893"/>
                    </a:lnTo>
                    <a:lnTo>
                      <a:pt x="11870" y="10796"/>
                    </a:lnTo>
                    <a:lnTo>
                      <a:pt x="11919" y="10674"/>
                    </a:lnTo>
                    <a:lnTo>
                      <a:pt x="11944" y="10527"/>
                    </a:lnTo>
                    <a:lnTo>
                      <a:pt x="12017" y="9672"/>
                    </a:lnTo>
                    <a:lnTo>
                      <a:pt x="12017" y="9550"/>
                    </a:lnTo>
                    <a:lnTo>
                      <a:pt x="12017" y="9428"/>
                    </a:lnTo>
                    <a:lnTo>
                      <a:pt x="11993" y="9306"/>
                    </a:lnTo>
                    <a:lnTo>
                      <a:pt x="11944" y="9208"/>
                    </a:lnTo>
                    <a:lnTo>
                      <a:pt x="11895" y="9111"/>
                    </a:lnTo>
                    <a:lnTo>
                      <a:pt x="11822" y="9037"/>
                    </a:lnTo>
                    <a:lnTo>
                      <a:pt x="11748" y="8964"/>
                    </a:lnTo>
                    <a:lnTo>
                      <a:pt x="11651" y="8891"/>
                    </a:lnTo>
                    <a:lnTo>
                      <a:pt x="11748" y="8866"/>
                    </a:lnTo>
                    <a:lnTo>
                      <a:pt x="11846" y="8793"/>
                    </a:lnTo>
                    <a:lnTo>
                      <a:pt x="11944" y="8720"/>
                    </a:lnTo>
                    <a:lnTo>
                      <a:pt x="12017" y="8647"/>
                    </a:lnTo>
                    <a:lnTo>
                      <a:pt x="12090" y="8549"/>
                    </a:lnTo>
                    <a:lnTo>
                      <a:pt x="12139" y="8451"/>
                    </a:lnTo>
                    <a:lnTo>
                      <a:pt x="12163" y="8329"/>
                    </a:lnTo>
                    <a:lnTo>
                      <a:pt x="12188" y="8207"/>
                    </a:lnTo>
                    <a:lnTo>
                      <a:pt x="12286" y="7328"/>
                    </a:lnTo>
                    <a:lnTo>
                      <a:pt x="12261" y="7206"/>
                    </a:lnTo>
                    <a:lnTo>
                      <a:pt x="12237" y="7083"/>
                    </a:lnTo>
                    <a:lnTo>
                      <a:pt x="12188" y="6986"/>
                    </a:lnTo>
                    <a:lnTo>
                      <a:pt x="12139" y="6888"/>
                    </a:lnTo>
                    <a:lnTo>
                      <a:pt x="12066" y="6790"/>
                    </a:lnTo>
                    <a:lnTo>
                      <a:pt x="11968" y="6717"/>
                    </a:lnTo>
                    <a:lnTo>
                      <a:pt x="11748" y="6571"/>
                    </a:lnTo>
                    <a:lnTo>
                      <a:pt x="11504" y="6448"/>
                    </a:lnTo>
                    <a:lnTo>
                      <a:pt x="11211" y="6351"/>
                    </a:lnTo>
                    <a:lnTo>
                      <a:pt x="10893" y="6278"/>
                    </a:lnTo>
                    <a:lnTo>
                      <a:pt x="10576" y="6229"/>
                    </a:lnTo>
                    <a:lnTo>
                      <a:pt x="9892" y="6131"/>
                    </a:lnTo>
                    <a:lnTo>
                      <a:pt x="8842" y="6033"/>
                    </a:lnTo>
                    <a:lnTo>
                      <a:pt x="7596" y="5960"/>
                    </a:lnTo>
                    <a:lnTo>
                      <a:pt x="6326" y="5887"/>
                    </a:lnTo>
                    <a:lnTo>
                      <a:pt x="6497" y="5594"/>
                    </a:lnTo>
                    <a:lnTo>
                      <a:pt x="6644" y="5252"/>
                    </a:lnTo>
                    <a:lnTo>
                      <a:pt x="6790" y="4885"/>
                    </a:lnTo>
                    <a:lnTo>
                      <a:pt x="6888" y="4495"/>
                    </a:lnTo>
                    <a:lnTo>
                      <a:pt x="6986" y="4104"/>
                    </a:lnTo>
                    <a:lnTo>
                      <a:pt x="7083" y="3689"/>
                    </a:lnTo>
                    <a:lnTo>
                      <a:pt x="7181" y="2883"/>
                    </a:lnTo>
                    <a:lnTo>
                      <a:pt x="7254" y="2150"/>
                    </a:lnTo>
                    <a:lnTo>
                      <a:pt x="7303" y="1539"/>
                    </a:lnTo>
                    <a:lnTo>
                      <a:pt x="7303" y="978"/>
                    </a:lnTo>
                    <a:lnTo>
                      <a:pt x="7303" y="807"/>
                    </a:lnTo>
                    <a:lnTo>
                      <a:pt x="7230" y="611"/>
                    </a:lnTo>
                    <a:lnTo>
                      <a:pt x="7157" y="465"/>
                    </a:lnTo>
                    <a:lnTo>
                      <a:pt x="7035" y="318"/>
                    </a:lnTo>
                    <a:lnTo>
                      <a:pt x="6888" y="172"/>
                    </a:lnTo>
                    <a:lnTo>
                      <a:pt x="6717" y="98"/>
                    </a:lnTo>
                    <a:lnTo>
                      <a:pt x="6522" y="25"/>
                    </a:lnTo>
                    <a:lnTo>
                      <a:pt x="632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74" name="Google Shape;474;p13"/>
          <p:cNvSpPr txBox="1"/>
          <p:nvPr>
            <p:ph idx="4294967295" type="subTitle"/>
          </p:nvPr>
        </p:nvSpPr>
        <p:spPr>
          <a:xfrm>
            <a:off x="4291150" y="3899093"/>
            <a:ext cx="4647300" cy="7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Guinsly Mondesir, </a:t>
            </a:r>
            <a:r>
              <a:rPr b="1" lang="en" sz="1400" u="sng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guinsly@scholarsportal.info</a:t>
            </a:r>
            <a:r>
              <a:rPr b="1" lang="en" sz="1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b="1" sz="14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Erik Rayment, </a:t>
            </a:r>
            <a:r>
              <a:rPr b="1" lang="en" sz="1400" u="sng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erayment@uwo.ca</a:t>
            </a:r>
            <a:r>
              <a:rPr b="1" lang="en" sz="1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b="1" sz="14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Chelsie Lalonde, </a:t>
            </a:r>
            <a:r>
              <a:rPr b="1" lang="en" sz="1400" u="sng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chelsie.lalonde@ontariotechu.ca</a:t>
            </a:r>
            <a:r>
              <a:rPr b="1" lang="en" sz="16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b="1" sz="1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4"/>
          <p:cNvSpPr txBox="1"/>
          <p:nvPr>
            <p:ph type="title"/>
          </p:nvPr>
        </p:nvSpPr>
        <p:spPr>
          <a:xfrm>
            <a:off x="1016300" y="129300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VIRTUAL REFERENCE QUALITY ASSURANCE ASSESSMENT</a:t>
            </a:r>
            <a:endParaRPr/>
          </a:p>
        </p:txBody>
      </p:sp>
      <p:sp>
        <p:nvSpPr>
          <p:cNvPr id="480" name="Google Shape;480;p14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1" name="Google Shape;481;p14"/>
          <p:cNvSpPr txBox="1"/>
          <p:nvPr>
            <p:ph idx="1" type="body"/>
          </p:nvPr>
        </p:nvSpPr>
        <p:spPr>
          <a:xfrm>
            <a:off x="282650" y="983550"/>
            <a:ext cx="5484600" cy="19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Ask a Librarian is a consortial service staffed by operators from participating schools and Scholars Portal interns.</a:t>
            </a:r>
            <a:endParaRPr sz="1800"/>
          </a:p>
          <a:p>
            <a:pPr indent="0" lvl="0" marL="0" rtl="0" algn="l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/>
              <a:t>In March 2021 we assembled a working group which met bi-weekly to review operator chat transcripts to assess the service quality. </a:t>
            </a:r>
            <a:endParaRPr b="1" sz="1800"/>
          </a:p>
          <a:p>
            <a:pPr indent="0" lvl="0" marL="457200" rtl="0" algn="l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Previous transcript assessments were made by individual institutions or through User Satisfaction Survey feedback collected at the end of chats.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82" name="Google Shape;482;p14"/>
          <p:cNvSpPr txBox="1"/>
          <p:nvPr/>
        </p:nvSpPr>
        <p:spPr>
          <a:xfrm>
            <a:off x="5767250" y="1400225"/>
            <a:ext cx="33519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WORKING GROUP MEMBERS</a:t>
            </a:r>
            <a:br>
              <a:rPr lang="en" sz="1600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1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Aleksandra Blake (Carleton)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Erik Rayment (Western)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Michele Chittenden (Queen’s)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Guinsly Mondesir (Scholars Portal)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Sabina Pagotto (Scholars Portal)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Chelsie Lalonde (Ontario Tech)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Lisl Schoner-Saunders (Algoma)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5"/>
          <p:cNvSpPr txBox="1"/>
          <p:nvPr>
            <p:ph type="title"/>
          </p:nvPr>
        </p:nvSpPr>
        <p:spPr>
          <a:xfrm>
            <a:off x="1047750" y="4055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GOALS</a:t>
            </a:r>
            <a:endParaRPr/>
          </a:p>
        </p:txBody>
      </p:sp>
      <p:sp>
        <p:nvSpPr>
          <p:cNvPr id="488" name="Google Shape;488;p15"/>
          <p:cNvSpPr txBox="1"/>
          <p:nvPr>
            <p:ph idx="1" type="body"/>
          </p:nvPr>
        </p:nvSpPr>
        <p:spPr>
          <a:xfrm>
            <a:off x="397275" y="1398000"/>
            <a:ext cx="2471700" cy="27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Quality of Service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Assess quality of service provided by operators in accordance with ALA RUSA guidelines.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15"/>
          <p:cNvSpPr txBox="1"/>
          <p:nvPr>
            <p:ph idx="2" type="body"/>
          </p:nvPr>
        </p:nvSpPr>
        <p:spPr>
          <a:xfrm>
            <a:off x="3222075" y="1398000"/>
            <a:ext cx="2635800" cy="27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Service Standard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Ensure that our consortial service offers a consistent reference interview across participating institutions.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15"/>
          <p:cNvSpPr txBox="1"/>
          <p:nvPr>
            <p:ph idx="3" type="body"/>
          </p:nvPr>
        </p:nvSpPr>
        <p:spPr>
          <a:xfrm>
            <a:off x="6210975" y="1398000"/>
            <a:ext cx="2471700" cy="27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Training Gaps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Identify knowledge gaps and areas for additional training.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15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92" name="Google Shape;492;p15"/>
          <p:cNvGrpSpPr/>
          <p:nvPr/>
        </p:nvGrpSpPr>
        <p:grpSpPr>
          <a:xfrm>
            <a:off x="1184938" y="3122036"/>
            <a:ext cx="707662" cy="715798"/>
            <a:chOff x="5297950" y="1632050"/>
            <a:chExt cx="426200" cy="431100"/>
          </a:xfrm>
        </p:grpSpPr>
        <p:sp>
          <p:nvSpPr>
            <p:cNvPr id="493" name="Google Shape;493;p15"/>
            <p:cNvSpPr/>
            <p:nvPr/>
          </p:nvSpPr>
          <p:spPr>
            <a:xfrm>
              <a:off x="5404800" y="1936125"/>
              <a:ext cx="212500" cy="127025"/>
            </a:xfrm>
            <a:custGeom>
              <a:rect b="b" l="l" r="r" t="t"/>
              <a:pathLst>
                <a:path extrusionOk="0" h="5081" w="850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5"/>
            <p:cNvSpPr/>
            <p:nvPr/>
          </p:nvSpPr>
          <p:spPr>
            <a:xfrm>
              <a:off x="5297950" y="1632050"/>
              <a:ext cx="426200" cy="294950"/>
            </a:xfrm>
            <a:custGeom>
              <a:rect b="b" l="l" r="r" t="t"/>
              <a:pathLst>
                <a:path extrusionOk="0" h="11798" w="17048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5" name="Google Shape;495;p15"/>
          <p:cNvGrpSpPr/>
          <p:nvPr/>
        </p:nvGrpSpPr>
        <p:grpSpPr>
          <a:xfrm>
            <a:off x="3726275" y="3140275"/>
            <a:ext cx="1133625" cy="679293"/>
            <a:chOff x="3726275" y="3140275"/>
            <a:chExt cx="1133625" cy="679293"/>
          </a:xfrm>
        </p:grpSpPr>
        <p:sp>
          <p:nvSpPr>
            <p:cNvPr id="496" name="Google Shape;496;p15"/>
            <p:cNvSpPr/>
            <p:nvPr/>
          </p:nvSpPr>
          <p:spPr>
            <a:xfrm>
              <a:off x="3726275" y="3140275"/>
              <a:ext cx="877678" cy="679293"/>
            </a:xfrm>
            <a:custGeom>
              <a:rect b="b" l="l" r="r" t="t"/>
              <a:pathLst>
                <a:path extrusionOk="0" h="14752" w="16218">
                  <a:moveTo>
                    <a:pt x="7694" y="0"/>
                  </a:moveTo>
                  <a:lnTo>
                    <a:pt x="7279" y="25"/>
                  </a:lnTo>
                  <a:lnTo>
                    <a:pt x="6863" y="74"/>
                  </a:lnTo>
                  <a:lnTo>
                    <a:pt x="6473" y="123"/>
                  </a:lnTo>
                  <a:lnTo>
                    <a:pt x="6082" y="196"/>
                  </a:lnTo>
                  <a:lnTo>
                    <a:pt x="5691" y="293"/>
                  </a:lnTo>
                  <a:lnTo>
                    <a:pt x="5325" y="416"/>
                  </a:lnTo>
                  <a:lnTo>
                    <a:pt x="4958" y="538"/>
                  </a:lnTo>
                  <a:lnTo>
                    <a:pt x="4592" y="660"/>
                  </a:lnTo>
                  <a:lnTo>
                    <a:pt x="4250" y="831"/>
                  </a:lnTo>
                  <a:lnTo>
                    <a:pt x="3908" y="977"/>
                  </a:lnTo>
                  <a:lnTo>
                    <a:pt x="3566" y="1173"/>
                  </a:lnTo>
                  <a:lnTo>
                    <a:pt x="3249" y="1368"/>
                  </a:lnTo>
                  <a:lnTo>
                    <a:pt x="2956" y="1563"/>
                  </a:lnTo>
                  <a:lnTo>
                    <a:pt x="2663" y="1783"/>
                  </a:lnTo>
                  <a:lnTo>
                    <a:pt x="2370" y="2003"/>
                  </a:lnTo>
                  <a:lnTo>
                    <a:pt x="2101" y="2247"/>
                  </a:lnTo>
                  <a:lnTo>
                    <a:pt x="1857" y="2492"/>
                  </a:lnTo>
                  <a:lnTo>
                    <a:pt x="1612" y="2760"/>
                  </a:lnTo>
                  <a:lnTo>
                    <a:pt x="1393" y="3029"/>
                  </a:lnTo>
                  <a:lnTo>
                    <a:pt x="1173" y="3298"/>
                  </a:lnTo>
                  <a:lnTo>
                    <a:pt x="977" y="3591"/>
                  </a:lnTo>
                  <a:lnTo>
                    <a:pt x="807" y="3884"/>
                  </a:lnTo>
                  <a:lnTo>
                    <a:pt x="636" y="4201"/>
                  </a:lnTo>
                  <a:lnTo>
                    <a:pt x="489" y="4519"/>
                  </a:lnTo>
                  <a:lnTo>
                    <a:pt x="367" y="4836"/>
                  </a:lnTo>
                  <a:lnTo>
                    <a:pt x="245" y="5154"/>
                  </a:lnTo>
                  <a:lnTo>
                    <a:pt x="172" y="5496"/>
                  </a:lnTo>
                  <a:lnTo>
                    <a:pt x="98" y="5838"/>
                  </a:lnTo>
                  <a:lnTo>
                    <a:pt x="49" y="6179"/>
                  </a:lnTo>
                  <a:lnTo>
                    <a:pt x="1" y="6521"/>
                  </a:lnTo>
                  <a:lnTo>
                    <a:pt x="1" y="6888"/>
                  </a:lnTo>
                  <a:lnTo>
                    <a:pt x="1" y="7254"/>
                  </a:lnTo>
                  <a:lnTo>
                    <a:pt x="49" y="7645"/>
                  </a:lnTo>
                  <a:lnTo>
                    <a:pt x="98" y="8011"/>
                  </a:lnTo>
                  <a:lnTo>
                    <a:pt x="196" y="8353"/>
                  </a:lnTo>
                  <a:lnTo>
                    <a:pt x="294" y="8719"/>
                  </a:lnTo>
                  <a:lnTo>
                    <a:pt x="416" y="9061"/>
                  </a:lnTo>
                  <a:lnTo>
                    <a:pt x="562" y="9403"/>
                  </a:lnTo>
                  <a:lnTo>
                    <a:pt x="733" y="9745"/>
                  </a:lnTo>
                  <a:lnTo>
                    <a:pt x="904" y="10063"/>
                  </a:lnTo>
                  <a:lnTo>
                    <a:pt x="1100" y="10356"/>
                  </a:lnTo>
                  <a:lnTo>
                    <a:pt x="1344" y="10673"/>
                  </a:lnTo>
                  <a:lnTo>
                    <a:pt x="1564" y="10966"/>
                  </a:lnTo>
                  <a:lnTo>
                    <a:pt x="1832" y="11235"/>
                  </a:lnTo>
                  <a:lnTo>
                    <a:pt x="2101" y="11504"/>
                  </a:lnTo>
                  <a:lnTo>
                    <a:pt x="2394" y="11772"/>
                  </a:lnTo>
                  <a:lnTo>
                    <a:pt x="2687" y="12017"/>
                  </a:lnTo>
                  <a:lnTo>
                    <a:pt x="2492" y="12383"/>
                  </a:lnTo>
                  <a:lnTo>
                    <a:pt x="2272" y="12749"/>
                  </a:lnTo>
                  <a:lnTo>
                    <a:pt x="2028" y="13140"/>
                  </a:lnTo>
                  <a:lnTo>
                    <a:pt x="1710" y="13506"/>
                  </a:lnTo>
                  <a:lnTo>
                    <a:pt x="1368" y="13873"/>
                  </a:lnTo>
                  <a:lnTo>
                    <a:pt x="1173" y="14044"/>
                  </a:lnTo>
                  <a:lnTo>
                    <a:pt x="953" y="14190"/>
                  </a:lnTo>
                  <a:lnTo>
                    <a:pt x="733" y="14337"/>
                  </a:lnTo>
                  <a:lnTo>
                    <a:pt x="513" y="14483"/>
                  </a:lnTo>
                  <a:lnTo>
                    <a:pt x="269" y="14581"/>
                  </a:lnTo>
                  <a:lnTo>
                    <a:pt x="1" y="14703"/>
                  </a:lnTo>
                  <a:lnTo>
                    <a:pt x="123" y="14703"/>
                  </a:lnTo>
                  <a:lnTo>
                    <a:pt x="489" y="14752"/>
                  </a:lnTo>
                  <a:lnTo>
                    <a:pt x="1368" y="14752"/>
                  </a:lnTo>
                  <a:lnTo>
                    <a:pt x="1710" y="14728"/>
                  </a:lnTo>
                  <a:lnTo>
                    <a:pt x="2101" y="14654"/>
                  </a:lnTo>
                  <a:lnTo>
                    <a:pt x="2492" y="14581"/>
                  </a:lnTo>
                  <a:lnTo>
                    <a:pt x="2907" y="14459"/>
                  </a:lnTo>
                  <a:lnTo>
                    <a:pt x="3322" y="14312"/>
                  </a:lnTo>
                  <a:lnTo>
                    <a:pt x="3762" y="14117"/>
                  </a:lnTo>
                  <a:lnTo>
                    <a:pt x="4177" y="13873"/>
                  </a:lnTo>
                  <a:lnTo>
                    <a:pt x="4592" y="13604"/>
                  </a:lnTo>
                  <a:lnTo>
                    <a:pt x="4983" y="13238"/>
                  </a:lnTo>
                  <a:lnTo>
                    <a:pt x="5349" y="13360"/>
                  </a:lnTo>
                  <a:lnTo>
                    <a:pt x="5716" y="13482"/>
                  </a:lnTo>
                  <a:lnTo>
                    <a:pt x="6106" y="13555"/>
                  </a:lnTo>
                  <a:lnTo>
                    <a:pt x="6497" y="13628"/>
                  </a:lnTo>
                  <a:lnTo>
                    <a:pt x="6888" y="13702"/>
                  </a:lnTo>
                  <a:lnTo>
                    <a:pt x="7279" y="13751"/>
                  </a:lnTo>
                  <a:lnTo>
                    <a:pt x="7694" y="13775"/>
                  </a:lnTo>
                  <a:lnTo>
                    <a:pt x="8524" y="13775"/>
                  </a:lnTo>
                  <a:lnTo>
                    <a:pt x="8939" y="13751"/>
                  </a:lnTo>
                  <a:lnTo>
                    <a:pt x="9355" y="13702"/>
                  </a:lnTo>
                  <a:lnTo>
                    <a:pt x="9745" y="13628"/>
                  </a:lnTo>
                  <a:lnTo>
                    <a:pt x="10136" y="13555"/>
                  </a:lnTo>
                  <a:lnTo>
                    <a:pt x="10527" y="13458"/>
                  </a:lnTo>
                  <a:lnTo>
                    <a:pt x="10893" y="13360"/>
                  </a:lnTo>
                  <a:lnTo>
                    <a:pt x="11260" y="13238"/>
                  </a:lnTo>
                  <a:lnTo>
                    <a:pt x="11626" y="13091"/>
                  </a:lnTo>
                  <a:lnTo>
                    <a:pt x="11968" y="12945"/>
                  </a:lnTo>
                  <a:lnTo>
                    <a:pt x="12310" y="12774"/>
                  </a:lnTo>
                  <a:lnTo>
                    <a:pt x="12652" y="12603"/>
                  </a:lnTo>
                  <a:lnTo>
                    <a:pt x="12969" y="12407"/>
                  </a:lnTo>
                  <a:lnTo>
                    <a:pt x="13262" y="12212"/>
                  </a:lnTo>
                  <a:lnTo>
                    <a:pt x="13555" y="11992"/>
                  </a:lnTo>
                  <a:lnTo>
                    <a:pt x="13848" y="11748"/>
                  </a:lnTo>
                  <a:lnTo>
                    <a:pt x="14117" y="11528"/>
                  </a:lnTo>
                  <a:lnTo>
                    <a:pt x="14361" y="11259"/>
                  </a:lnTo>
                  <a:lnTo>
                    <a:pt x="14606" y="11015"/>
                  </a:lnTo>
                  <a:lnTo>
                    <a:pt x="14825" y="10747"/>
                  </a:lnTo>
                  <a:lnTo>
                    <a:pt x="15045" y="10453"/>
                  </a:lnTo>
                  <a:lnTo>
                    <a:pt x="15241" y="10160"/>
                  </a:lnTo>
                  <a:lnTo>
                    <a:pt x="15412" y="9867"/>
                  </a:lnTo>
                  <a:lnTo>
                    <a:pt x="15582" y="9574"/>
                  </a:lnTo>
                  <a:lnTo>
                    <a:pt x="15729" y="9257"/>
                  </a:lnTo>
                  <a:lnTo>
                    <a:pt x="15851" y="8939"/>
                  </a:lnTo>
                  <a:lnTo>
                    <a:pt x="15973" y="8597"/>
                  </a:lnTo>
                  <a:lnTo>
                    <a:pt x="16047" y="8280"/>
                  </a:lnTo>
                  <a:lnTo>
                    <a:pt x="16120" y="7938"/>
                  </a:lnTo>
                  <a:lnTo>
                    <a:pt x="16169" y="7596"/>
                  </a:lnTo>
                  <a:lnTo>
                    <a:pt x="16217" y="7230"/>
                  </a:lnTo>
                  <a:lnTo>
                    <a:pt x="16217" y="6888"/>
                  </a:lnTo>
                  <a:lnTo>
                    <a:pt x="16217" y="6521"/>
                  </a:lnTo>
                  <a:lnTo>
                    <a:pt x="16169" y="6179"/>
                  </a:lnTo>
                  <a:lnTo>
                    <a:pt x="16120" y="5838"/>
                  </a:lnTo>
                  <a:lnTo>
                    <a:pt x="16047" y="5496"/>
                  </a:lnTo>
                  <a:lnTo>
                    <a:pt x="15973" y="5154"/>
                  </a:lnTo>
                  <a:lnTo>
                    <a:pt x="15851" y="4836"/>
                  </a:lnTo>
                  <a:lnTo>
                    <a:pt x="15729" y="4519"/>
                  </a:lnTo>
                  <a:lnTo>
                    <a:pt x="15582" y="4201"/>
                  </a:lnTo>
                  <a:lnTo>
                    <a:pt x="15412" y="3884"/>
                  </a:lnTo>
                  <a:lnTo>
                    <a:pt x="15241" y="3591"/>
                  </a:lnTo>
                  <a:lnTo>
                    <a:pt x="15045" y="3298"/>
                  </a:lnTo>
                  <a:lnTo>
                    <a:pt x="14825" y="3029"/>
                  </a:lnTo>
                  <a:lnTo>
                    <a:pt x="14606" y="2760"/>
                  </a:lnTo>
                  <a:lnTo>
                    <a:pt x="14361" y="2492"/>
                  </a:lnTo>
                  <a:lnTo>
                    <a:pt x="14117" y="2247"/>
                  </a:lnTo>
                  <a:lnTo>
                    <a:pt x="13848" y="2003"/>
                  </a:lnTo>
                  <a:lnTo>
                    <a:pt x="13555" y="1783"/>
                  </a:lnTo>
                  <a:lnTo>
                    <a:pt x="13262" y="1563"/>
                  </a:lnTo>
                  <a:lnTo>
                    <a:pt x="12969" y="1368"/>
                  </a:lnTo>
                  <a:lnTo>
                    <a:pt x="12652" y="1173"/>
                  </a:lnTo>
                  <a:lnTo>
                    <a:pt x="12310" y="977"/>
                  </a:lnTo>
                  <a:lnTo>
                    <a:pt x="11968" y="831"/>
                  </a:lnTo>
                  <a:lnTo>
                    <a:pt x="11626" y="660"/>
                  </a:lnTo>
                  <a:lnTo>
                    <a:pt x="11260" y="538"/>
                  </a:lnTo>
                  <a:lnTo>
                    <a:pt x="10893" y="416"/>
                  </a:lnTo>
                  <a:lnTo>
                    <a:pt x="10527" y="293"/>
                  </a:lnTo>
                  <a:lnTo>
                    <a:pt x="10136" y="196"/>
                  </a:lnTo>
                  <a:lnTo>
                    <a:pt x="9745" y="123"/>
                  </a:lnTo>
                  <a:lnTo>
                    <a:pt x="9355" y="74"/>
                  </a:lnTo>
                  <a:lnTo>
                    <a:pt x="8939" y="25"/>
                  </a:lnTo>
                  <a:lnTo>
                    <a:pt x="852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5"/>
            <p:cNvSpPr/>
            <p:nvPr/>
          </p:nvSpPr>
          <p:spPr>
            <a:xfrm flipH="1">
              <a:off x="4284039" y="3393122"/>
              <a:ext cx="575861" cy="426443"/>
            </a:xfrm>
            <a:custGeom>
              <a:rect b="b" l="l" r="r" t="t"/>
              <a:pathLst>
                <a:path extrusionOk="0" h="14752" w="16218">
                  <a:moveTo>
                    <a:pt x="7694" y="0"/>
                  </a:moveTo>
                  <a:lnTo>
                    <a:pt x="7279" y="25"/>
                  </a:lnTo>
                  <a:lnTo>
                    <a:pt x="6863" y="74"/>
                  </a:lnTo>
                  <a:lnTo>
                    <a:pt x="6473" y="123"/>
                  </a:lnTo>
                  <a:lnTo>
                    <a:pt x="6082" y="196"/>
                  </a:lnTo>
                  <a:lnTo>
                    <a:pt x="5691" y="293"/>
                  </a:lnTo>
                  <a:lnTo>
                    <a:pt x="5325" y="416"/>
                  </a:lnTo>
                  <a:lnTo>
                    <a:pt x="4958" y="538"/>
                  </a:lnTo>
                  <a:lnTo>
                    <a:pt x="4592" y="660"/>
                  </a:lnTo>
                  <a:lnTo>
                    <a:pt x="4250" y="831"/>
                  </a:lnTo>
                  <a:lnTo>
                    <a:pt x="3908" y="977"/>
                  </a:lnTo>
                  <a:lnTo>
                    <a:pt x="3566" y="1173"/>
                  </a:lnTo>
                  <a:lnTo>
                    <a:pt x="3249" y="1368"/>
                  </a:lnTo>
                  <a:lnTo>
                    <a:pt x="2956" y="1563"/>
                  </a:lnTo>
                  <a:lnTo>
                    <a:pt x="2663" y="1783"/>
                  </a:lnTo>
                  <a:lnTo>
                    <a:pt x="2370" y="2003"/>
                  </a:lnTo>
                  <a:lnTo>
                    <a:pt x="2101" y="2247"/>
                  </a:lnTo>
                  <a:lnTo>
                    <a:pt x="1857" y="2492"/>
                  </a:lnTo>
                  <a:lnTo>
                    <a:pt x="1612" y="2760"/>
                  </a:lnTo>
                  <a:lnTo>
                    <a:pt x="1393" y="3029"/>
                  </a:lnTo>
                  <a:lnTo>
                    <a:pt x="1173" y="3298"/>
                  </a:lnTo>
                  <a:lnTo>
                    <a:pt x="977" y="3591"/>
                  </a:lnTo>
                  <a:lnTo>
                    <a:pt x="807" y="3884"/>
                  </a:lnTo>
                  <a:lnTo>
                    <a:pt x="636" y="4201"/>
                  </a:lnTo>
                  <a:lnTo>
                    <a:pt x="489" y="4519"/>
                  </a:lnTo>
                  <a:lnTo>
                    <a:pt x="367" y="4836"/>
                  </a:lnTo>
                  <a:lnTo>
                    <a:pt x="245" y="5154"/>
                  </a:lnTo>
                  <a:lnTo>
                    <a:pt x="172" y="5496"/>
                  </a:lnTo>
                  <a:lnTo>
                    <a:pt x="98" y="5838"/>
                  </a:lnTo>
                  <a:lnTo>
                    <a:pt x="49" y="6179"/>
                  </a:lnTo>
                  <a:lnTo>
                    <a:pt x="1" y="6521"/>
                  </a:lnTo>
                  <a:lnTo>
                    <a:pt x="1" y="6888"/>
                  </a:lnTo>
                  <a:lnTo>
                    <a:pt x="1" y="7254"/>
                  </a:lnTo>
                  <a:lnTo>
                    <a:pt x="49" y="7645"/>
                  </a:lnTo>
                  <a:lnTo>
                    <a:pt x="98" y="8011"/>
                  </a:lnTo>
                  <a:lnTo>
                    <a:pt x="196" y="8353"/>
                  </a:lnTo>
                  <a:lnTo>
                    <a:pt x="294" y="8719"/>
                  </a:lnTo>
                  <a:lnTo>
                    <a:pt x="416" y="9061"/>
                  </a:lnTo>
                  <a:lnTo>
                    <a:pt x="562" y="9403"/>
                  </a:lnTo>
                  <a:lnTo>
                    <a:pt x="733" y="9745"/>
                  </a:lnTo>
                  <a:lnTo>
                    <a:pt x="904" y="10063"/>
                  </a:lnTo>
                  <a:lnTo>
                    <a:pt x="1100" y="10356"/>
                  </a:lnTo>
                  <a:lnTo>
                    <a:pt x="1344" y="10673"/>
                  </a:lnTo>
                  <a:lnTo>
                    <a:pt x="1564" y="10966"/>
                  </a:lnTo>
                  <a:lnTo>
                    <a:pt x="1832" y="11235"/>
                  </a:lnTo>
                  <a:lnTo>
                    <a:pt x="2101" y="11504"/>
                  </a:lnTo>
                  <a:lnTo>
                    <a:pt x="2394" y="11772"/>
                  </a:lnTo>
                  <a:lnTo>
                    <a:pt x="2687" y="12017"/>
                  </a:lnTo>
                  <a:lnTo>
                    <a:pt x="2492" y="12383"/>
                  </a:lnTo>
                  <a:lnTo>
                    <a:pt x="2272" y="12749"/>
                  </a:lnTo>
                  <a:lnTo>
                    <a:pt x="2028" y="13140"/>
                  </a:lnTo>
                  <a:lnTo>
                    <a:pt x="1710" y="13506"/>
                  </a:lnTo>
                  <a:lnTo>
                    <a:pt x="1368" y="13873"/>
                  </a:lnTo>
                  <a:lnTo>
                    <a:pt x="1173" y="14044"/>
                  </a:lnTo>
                  <a:lnTo>
                    <a:pt x="953" y="14190"/>
                  </a:lnTo>
                  <a:lnTo>
                    <a:pt x="733" y="14337"/>
                  </a:lnTo>
                  <a:lnTo>
                    <a:pt x="513" y="14483"/>
                  </a:lnTo>
                  <a:lnTo>
                    <a:pt x="269" y="14581"/>
                  </a:lnTo>
                  <a:lnTo>
                    <a:pt x="1" y="14703"/>
                  </a:lnTo>
                  <a:lnTo>
                    <a:pt x="123" y="14703"/>
                  </a:lnTo>
                  <a:lnTo>
                    <a:pt x="489" y="14752"/>
                  </a:lnTo>
                  <a:lnTo>
                    <a:pt x="1368" y="14752"/>
                  </a:lnTo>
                  <a:lnTo>
                    <a:pt x="1710" y="14728"/>
                  </a:lnTo>
                  <a:lnTo>
                    <a:pt x="2101" y="14654"/>
                  </a:lnTo>
                  <a:lnTo>
                    <a:pt x="2492" y="14581"/>
                  </a:lnTo>
                  <a:lnTo>
                    <a:pt x="2907" y="14459"/>
                  </a:lnTo>
                  <a:lnTo>
                    <a:pt x="3322" y="14312"/>
                  </a:lnTo>
                  <a:lnTo>
                    <a:pt x="3762" y="14117"/>
                  </a:lnTo>
                  <a:lnTo>
                    <a:pt x="4177" y="13873"/>
                  </a:lnTo>
                  <a:lnTo>
                    <a:pt x="4592" y="13604"/>
                  </a:lnTo>
                  <a:lnTo>
                    <a:pt x="4983" y="13238"/>
                  </a:lnTo>
                  <a:lnTo>
                    <a:pt x="5349" y="13360"/>
                  </a:lnTo>
                  <a:lnTo>
                    <a:pt x="5716" y="13482"/>
                  </a:lnTo>
                  <a:lnTo>
                    <a:pt x="6106" y="13555"/>
                  </a:lnTo>
                  <a:lnTo>
                    <a:pt x="6497" y="13628"/>
                  </a:lnTo>
                  <a:lnTo>
                    <a:pt x="6888" y="13702"/>
                  </a:lnTo>
                  <a:lnTo>
                    <a:pt x="7279" y="13751"/>
                  </a:lnTo>
                  <a:lnTo>
                    <a:pt x="7694" y="13775"/>
                  </a:lnTo>
                  <a:lnTo>
                    <a:pt x="8524" y="13775"/>
                  </a:lnTo>
                  <a:lnTo>
                    <a:pt x="8939" y="13751"/>
                  </a:lnTo>
                  <a:lnTo>
                    <a:pt x="9355" y="13702"/>
                  </a:lnTo>
                  <a:lnTo>
                    <a:pt x="9745" y="13628"/>
                  </a:lnTo>
                  <a:lnTo>
                    <a:pt x="10136" y="13555"/>
                  </a:lnTo>
                  <a:lnTo>
                    <a:pt x="10527" y="13458"/>
                  </a:lnTo>
                  <a:lnTo>
                    <a:pt x="10893" y="13360"/>
                  </a:lnTo>
                  <a:lnTo>
                    <a:pt x="11260" y="13238"/>
                  </a:lnTo>
                  <a:lnTo>
                    <a:pt x="11626" y="13091"/>
                  </a:lnTo>
                  <a:lnTo>
                    <a:pt x="11968" y="12945"/>
                  </a:lnTo>
                  <a:lnTo>
                    <a:pt x="12310" y="12774"/>
                  </a:lnTo>
                  <a:lnTo>
                    <a:pt x="12652" y="12603"/>
                  </a:lnTo>
                  <a:lnTo>
                    <a:pt x="12969" y="12407"/>
                  </a:lnTo>
                  <a:lnTo>
                    <a:pt x="13262" y="12212"/>
                  </a:lnTo>
                  <a:lnTo>
                    <a:pt x="13555" y="11992"/>
                  </a:lnTo>
                  <a:lnTo>
                    <a:pt x="13848" y="11748"/>
                  </a:lnTo>
                  <a:lnTo>
                    <a:pt x="14117" y="11528"/>
                  </a:lnTo>
                  <a:lnTo>
                    <a:pt x="14361" y="11259"/>
                  </a:lnTo>
                  <a:lnTo>
                    <a:pt x="14606" y="11015"/>
                  </a:lnTo>
                  <a:lnTo>
                    <a:pt x="14825" y="10747"/>
                  </a:lnTo>
                  <a:lnTo>
                    <a:pt x="15045" y="10453"/>
                  </a:lnTo>
                  <a:lnTo>
                    <a:pt x="15241" y="10160"/>
                  </a:lnTo>
                  <a:lnTo>
                    <a:pt x="15412" y="9867"/>
                  </a:lnTo>
                  <a:lnTo>
                    <a:pt x="15582" y="9574"/>
                  </a:lnTo>
                  <a:lnTo>
                    <a:pt x="15729" y="9257"/>
                  </a:lnTo>
                  <a:lnTo>
                    <a:pt x="15851" y="8939"/>
                  </a:lnTo>
                  <a:lnTo>
                    <a:pt x="15973" y="8597"/>
                  </a:lnTo>
                  <a:lnTo>
                    <a:pt x="16047" y="8280"/>
                  </a:lnTo>
                  <a:lnTo>
                    <a:pt x="16120" y="7938"/>
                  </a:lnTo>
                  <a:lnTo>
                    <a:pt x="16169" y="7596"/>
                  </a:lnTo>
                  <a:lnTo>
                    <a:pt x="16217" y="7230"/>
                  </a:lnTo>
                  <a:lnTo>
                    <a:pt x="16217" y="6888"/>
                  </a:lnTo>
                  <a:lnTo>
                    <a:pt x="16217" y="6521"/>
                  </a:lnTo>
                  <a:lnTo>
                    <a:pt x="16169" y="6179"/>
                  </a:lnTo>
                  <a:lnTo>
                    <a:pt x="16120" y="5838"/>
                  </a:lnTo>
                  <a:lnTo>
                    <a:pt x="16047" y="5496"/>
                  </a:lnTo>
                  <a:lnTo>
                    <a:pt x="15973" y="5154"/>
                  </a:lnTo>
                  <a:lnTo>
                    <a:pt x="15851" y="4836"/>
                  </a:lnTo>
                  <a:lnTo>
                    <a:pt x="15729" y="4519"/>
                  </a:lnTo>
                  <a:lnTo>
                    <a:pt x="15582" y="4201"/>
                  </a:lnTo>
                  <a:lnTo>
                    <a:pt x="15412" y="3884"/>
                  </a:lnTo>
                  <a:lnTo>
                    <a:pt x="15241" y="3591"/>
                  </a:lnTo>
                  <a:lnTo>
                    <a:pt x="15045" y="3298"/>
                  </a:lnTo>
                  <a:lnTo>
                    <a:pt x="14825" y="3029"/>
                  </a:lnTo>
                  <a:lnTo>
                    <a:pt x="14606" y="2760"/>
                  </a:lnTo>
                  <a:lnTo>
                    <a:pt x="14361" y="2492"/>
                  </a:lnTo>
                  <a:lnTo>
                    <a:pt x="14117" y="2247"/>
                  </a:lnTo>
                  <a:lnTo>
                    <a:pt x="13848" y="2003"/>
                  </a:lnTo>
                  <a:lnTo>
                    <a:pt x="13555" y="1783"/>
                  </a:lnTo>
                  <a:lnTo>
                    <a:pt x="13262" y="1563"/>
                  </a:lnTo>
                  <a:lnTo>
                    <a:pt x="12969" y="1368"/>
                  </a:lnTo>
                  <a:lnTo>
                    <a:pt x="12652" y="1173"/>
                  </a:lnTo>
                  <a:lnTo>
                    <a:pt x="12310" y="977"/>
                  </a:lnTo>
                  <a:lnTo>
                    <a:pt x="11968" y="831"/>
                  </a:lnTo>
                  <a:lnTo>
                    <a:pt x="11626" y="660"/>
                  </a:lnTo>
                  <a:lnTo>
                    <a:pt x="11260" y="538"/>
                  </a:lnTo>
                  <a:lnTo>
                    <a:pt x="10893" y="416"/>
                  </a:lnTo>
                  <a:lnTo>
                    <a:pt x="10527" y="293"/>
                  </a:lnTo>
                  <a:lnTo>
                    <a:pt x="10136" y="196"/>
                  </a:lnTo>
                  <a:lnTo>
                    <a:pt x="9745" y="123"/>
                  </a:lnTo>
                  <a:lnTo>
                    <a:pt x="9355" y="74"/>
                  </a:lnTo>
                  <a:lnTo>
                    <a:pt x="8939" y="25"/>
                  </a:lnTo>
                  <a:lnTo>
                    <a:pt x="85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8" name="Google Shape;498;p15"/>
          <p:cNvGrpSpPr/>
          <p:nvPr/>
        </p:nvGrpSpPr>
        <p:grpSpPr>
          <a:xfrm>
            <a:off x="6659229" y="3226877"/>
            <a:ext cx="1100704" cy="486220"/>
            <a:chOff x="6659229" y="3226877"/>
            <a:chExt cx="1100704" cy="486220"/>
          </a:xfrm>
        </p:grpSpPr>
        <p:grpSp>
          <p:nvGrpSpPr>
            <p:cNvPr id="499" name="Google Shape;499;p15"/>
            <p:cNvGrpSpPr/>
            <p:nvPr/>
          </p:nvGrpSpPr>
          <p:grpSpPr>
            <a:xfrm>
              <a:off x="6659229" y="3231678"/>
              <a:ext cx="486219" cy="476628"/>
              <a:chOff x="5983625" y="301625"/>
              <a:chExt cx="403000" cy="395050"/>
            </a:xfrm>
          </p:grpSpPr>
          <p:sp>
            <p:nvSpPr>
              <p:cNvPr id="500" name="Google Shape;500;p15"/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rect b="b" l="l" r="r" t="t"/>
                <a:pathLst>
                  <a:path extrusionOk="0" h="2688" w="1612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15"/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rect b="b" l="l" r="r" t="t"/>
                <a:pathLst>
                  <a:path extrusionOk="0" h="1271" w="1612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15"/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rect b="b" l="l" r="r" t="t"/>
                <a:pathLst>
                  <a:path extrusionOk="0" h="2540" w="1173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15"/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rect b="b" l="l" r="r" t="t"/>
                <a:pathLst>
                  <a:path extrusionOk="0" h="2540" w="1174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15"/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5" name="Google Shape;505;p15"/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15"/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15"/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rect b="b" l="l" r="r" t="t"/>
                <a:pathLst>
                  <a:path extrusionOk="0" h="1955" w="2004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8" name="Google Shape;508;p15"/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15"/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15"/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1" name="Google Shape;511;p15"/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rect b="b" l="l" r="r" t="t"/>
                <a:pathLst>
                  <a:path extrusionOk="0" h="2151" w="2004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p15"/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rect b="b" l="l" r="r" t="t"/>
                <a:pathLst>
                  <a:path extrusionOk="0" h="10918" w="1612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3" name="Google Shape;513;p15"/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4" name="Google Shape;514;p15"/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15"/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15"/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7" name="Google Shape;517;p15"/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rect b="b" l="l" r="r" t="t"/>
                <a:pathLst>
                  <a:path extrusionOk="0" h="1955" w="2004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p15"/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15"/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20" name="Google Shape;520;p15"/>
            <p:cNvSpPr/>
            <p:nvPr/>
          </p:nvSpPr>
          <p:spPr>
            <a:xfrm>
              <a:off x="7298749" y="3226877"/>
              <a:ext cx="461185" cy="486220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6"/>
          <p:cNvSpPr/>
          <p:nvPr/>
        </p:nvSpPr>
        <p:spPr>
          <a:xfrm>
            <a:off x="8223483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4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APR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6" name="Google Shape;526;p16"/>
          <p:cNvSpPr/>
          <p:nvPr/>
        </p:nvSpPr>
        <p:spPr>
          <a:xfrm>
            <a:off x="7616233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4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7" name="Google Shape;527;p16"/>
          <p:cNvSpPr/>
          <p:nvPr/>
        </p:nvSpPr>
        <p:spPr>
          <a:xfrm>
            <a:off x="6956108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3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FEB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8" name="Google Shape;528;p16"/>
          <p:cNvSpPr/>
          <p:nvPr/>
        </p:nvSpPr>
        <p:spPr>
          <a:xfrm>
            <a:off x="6296058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9" name="Google Shape;529;p16"/>
          <p:cNvSpPr txBox="1"/>
          <p:nvPr>
            <p:ph type="title"/>
          </p:nvPr>
        </p:nvSpPr>
        <p:spPr>
          <a:xfrm>
            <a:off x="1073700" y="305400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530" name="Google Shape;530;p16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1" name="Google Shape;531;p16"/>
          <p:cNvSpPr/>
          <p:nvPr/>
        </p:nvSpPr>
        <p:spPr>
          <a:xfrm>
            <a:off x="5635958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2" name="Google Shape;532;p16"/>
          <p:cNvSpPr/>
          <p:nvPr/>
        </p:nvSpPr>
        <p:spPr>
          <a:xfrm>
            <a:off x="4975874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NOV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3" name="Google Shape;533;p16"/>
          <p:cNvSpPr/>
          <p:nvPr/>
        </p:nvSpPr>
        <p:spPr>
          <a:xfrm>
            <a:off x="4315790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OCT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4" name="Google Shape;534;p16"/>
          <p:cNvSpPr/>
          <p:nvPr/>
        </p:nvSpPr>
        <p:spPr>
          <a:xfrm>
            <a:off x="3655706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SEP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5" name="Google Shape;535;p16"/>
          <p:cNvSpPr/>
          <p:nvPr/>
        </p:nvSpPr>
        <p:spPr>
          <a:xfrm>
            <a:off x="3034884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AUG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6" name="Google Shape;536;p16"/>
          <p:cNvSpPr/>
          <p:nvPr/>
        </p:nvSpPr>
        <p:spPr>
          <a:xfrm>
            <a:off x="2382600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JUL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7" name="Google Shape;537;p16"/>
          <p:cNvSpPr/>
          <p:nvPr/>
        </p:nvSpPr>
        <p:spPr>
          <a:xfrm>
            <a:off x="1804466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8" name="Google Shape;538;p16"/>
          <p:cNvSpPr/>
          <p:nvPr/>
        </p:nvSpPr>
        <p:spPr>
          <a:xfrm>
            <a:off x="1139432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MAY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9" name="Google Shape;539;p16"/>
          <p:cNvSpPr/>
          <p:nvPr/>
        </p:nvSpPr>
        <p:spPr>
          <a:xfrm>
            <a:off x="457435" y="2509400"/>
            <a:ext cx="8229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APR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0" name="Google Shape;540;p16"/>
          <p:cNvSpPr/>
          <p:nvPr/>
        </p:nvSpPr>
        <p:spPr>
          <a:xfrm>
            <a:off x="0" y="2509400"/>
            <a:ext cx="670500" cy="393600"/>
          </a:xfrm>
          <a:prstGeom prst="homePlate">
            <a:avLst>
              <a:gd fmla="val 32030" name="adj"/>
            </a:avLst>
          </a:prstGeom>
          <a:solidFill>
            <a:schemeClr val="accent1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41" name="Google Shape;541;p16"/>
          <p:cNvCxnSpPr/>
          <p:nvPr/>
        </p:nvCxnSpPr>
        <p:spPr>
          <a:xfrm rot="10800000">
            <a:off x="353750" y="2187795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42" name="Google Shape;542;p16"/>
          <p:cNvSpPr txBox="1"/>
          <p:nvPr/>
        </p:nvSpPr>
        <p:spPr>
          <a:xfrm>
            <a:off x="221692" y="16510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Consulted with OCLS AskOn chat coordinator to find out about their transcript review process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3" name="Google Shape;543;p16"/>
          <p:cNvSpPr txBox="1"/>
          <p:nvPr/>
        </p:nvSpPr>
        <p:spPr>
          <a:xfrm>
            <a:off x="2266259" y="15748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Creating and updating the codebook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4" name="Google Shape;544;p16"/>
          <p:cNvSpPr txBox="1"/>
          <p:nvPr/>
        </p:nvSpPr>
        <p:spPr>
          <a:xfrm>
            <a:off x="4696126" y="15748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Test runs to establish agreement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45" name="Google Shape;545;p16"/>
          <p:cNvCxnSpPr/>
          <p:nvPr/>
        </p:nvCxnSpPr>
        <p:spPr>
          <a:xfrm rot="10800000">
            <a:off x="8334525" y="2184411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46" name="Google Shape;546;p16"/>
          <p:cNvSpPr txBox="1"/>
          <p:nvPr/>
        </p:nvSpPr>
        <p:spPr>
          <a:xfrm>
            <a:off x="7709785" y="16510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Analysis of results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47" name="Google Shape;547;p16"/>
          <p:cNvCxnSpPr/>
          <p:nvPr/>
        </p:nvCxnSpPr>
        <p:spPr>
          <a:xfrm rot="10800000">
            <a:off x="353754" y="2857388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48" name="Google Shape;548;p16"/>
          <p:cNvSpPr txBox="1"/>
          <p:nvPr/>
        </p:nvSpPr>
        <p:spPr>
          <a:xfrm>
            <a:off x="3183494" y="3279825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Creating and updating the form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49" name="Google Shape;549;p16"/>
          <p:cNvCxnSpPr/>
          <p:nvPr/>
        </p:nvCxnSpPr>
        <p:spPr>
          <a:xfrm rot="10800000">
            <a:off x="7367562" y="2857404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50" name="Google Shape;550;p16"/>
          <p:cNvSpPr txBox="1"/>
          <p:nvPr/>
        </p:nvSpPr>
        <p:spPr>
          <a:xfrm>
            <a:off x="6691131" y="3267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Assigned chats and reviewed transcripts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51" name="Google Shape;551;p16"/>
          <p:cNvCxnSpPr/>
          <p:nvPr/>
        </p:nvCxnSpPr>
        <p:spPr>
          <a:xfrm>
            <a:off x="625100" y="2396588"/>
            <a:ext cx="6366300" cy="216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2" name="Google Shape;552;p16"/>
          <p:cNvCxnSpPr/>
          <p:nvPr/>
        </p:nvCxnSpPr>
        <p:spPr>
          <a:xfrm>
            <a:off x="625100" y="2986200"/>
            <a:ext cx="6366300" cy="216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53" name="Google Shape;553;p16"/>
          <p:cNvGrpSpPr/>
          <p:nvPr/>
        </p:nvGrpSpPr>
        <p:grpSpPr>
          <a:xfrm>
            <a:off x="92502" y="3267238"/>
            <a:ext cx="1590556" cy="1017948"/>
            <a:chOff x="92498" y="3419550"/>
            <a:chExt cx="1395837" cy="893329"/>
          </a:xfrm>
        </p:grpSpPr>
        <p:sp>
          <p:nvSpPr>
            <p:cNvPr id="554" name="Google Shape;554;p16"/>
            <p:cNvSpPr txBox="1"/>
            <p:nvPr/>
          </p:nvSpPr>
          <p:spPr>
            <a:xfrm>
              <a:off x="92498" y="3419550"/>
              <a:ext cx="1249500" cy="53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Formed working group</a:t>
              </a:r>
              <a:endParaRPr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55" name="Google Shape;555;p16"/>
            <p:cNvSpPr/>
            <p:nvPr/>
          </p:nvSpPr>
          <p:spPr>
            <a:xfrm>
              <a:off x="92500" y="361642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16"/>
            <p:cNvSpPr/>
            <p:nvPr/>
          </p:nvSpPr>
          <p:spPr>
            <a:xfrm>
              <a:off x="457425" y="361642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16"/>
            <p:cNvSpPr/>
            <p:nvPr/>
          </p:nvSpPr>
          <p:spPr>
            <a:xfrm>
              <a:off x="822350" y="361642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16"/>
            <p:cNvSpPr/>
            <p:nvPr/>
          </p:nvSpPr>
          <p:spPr>
            <a:xfrm>
              <a:off x="1187275" y="361642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16"/>
            <p:cNvSpPr/>
            <p:nvPr/>
          </p:nvSpPr>
          <p:spPr>
            <a:xfrm>
              <a:off x="991600" y="399547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16"/>
            <p:cNvSpPr/>
            <p:nvPr/>
          </p:nvSpPr>
          <p:spPr>
            <a:xfrm>
              <a:off x="247850" y="399547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6"/>
            <p:cNvSpPr/>
            <p:nvPr/>
          </p:nvSpPr>
          <p:spPr>
            <a:xfrm>
              <a:off x="619725" y="3995476"/>
              <a:ext cx="301060" cy="317403"/>
            </a:xfrm>
            <a:custGeom>
              <a:rect b="b" l="l" r="r" t="t"/>
              <a:pathLst>
                <a:path extrusionOk="0" h="16120" w="15290">
                  <a:moveTo>
                    <a:pt x="7645" y="1"/>
                  </a:moveTo>
                  <a:lnTo>
                    <a:pt x="7303" y="25"/>
                  </a:lnTo>
                  <a:lnTo>
                    <a:pt x="7010" y="98"/>
                  </a:lnTo>
                  <a:lnTo>
                    <a:pt x="6766" y="172"/>
                  </a:lnTo>
                  <a:lnTo>
                    <a:pt x="6546" y="294"/>
                  </a:lnTo>
                  <a:lnTo>
                    <a:pt x="6351" y="391"/>
                  </a:lnTo>
                  <a:lnTo>
                    <a:pt x="6204" y="538"/>
                  </a:lnTo>
                  <a:lnTo>
                    <a:pt x="6058" y="660"/>
                  </a:lnTo>
                  <a:lnTo>
                    <a:pt x="5960" y="782"/>
                  </a:lnTo>
                  <a:lnTo>
                    <a:pt x="5569" y="856"/>
                  </a:lnTo>
                  <a:lnTo>
                    <a:pt x="5203" y="978"/>
                  </a:lnTo>
                  <a:lnTo>
                    <a:pt x="4885" y="1149"/>
                  </a:lnTo>
                  <a:lnTo>
                    <a:pt x="4617" y="1320"/>
                  </a:lnTo>
                  <a:lnTo>
                    <a:pt x="4372" y="1539"/>
                  </a:lnTo>
                  <a:lnTo>
                    <a:pt x="4177" y="1759"/>
                  </a:lnTo>
                  <a:lnTo>
                    <a:pt x="4030" y="2028"/>
                  </a:lnTo>
                  <a:lnTo>
                    <a:pt x="3908" y="2296"/>
                  </a:lnTo>
                  <a:lnTo>
                    <a:pt x="3811" y="2565"/>
                  </a:lnTo>
                  <a:lnTo>
                    <a:pt x="3737" y="2834"/>
                  </a:lnTo>
                  <a:lnTo>
                    <a:pt x="3689" y="3127"/>
                  </a:lnTo>
                  <a:lnTo>
                    <a:pt x="3640" y="3420"/>
                  </a:lnTo>
                  <a:lnTo>
                    <a:pt x="3640" y="3713"/>
                  </a:lnTo>
                  <a:lnTo>
                    <a:pt x="3640" y="3982"/>
                  </a:lnTo>
                  <a:lnTo>
                    <a:pt x="3689" y="4495"/>
                  </a:lnTo>
                  <a:lnTo>
                    <a:pt x="3689" y="4519"/>
                  </a:lnTo>
                  <a:lnTo>
                    <a:pt x="3566" y="4568"/>
                  </a:lnTo>
                  <a:lnTo>
                    <a:pt x="3469" y="4666"/>
                  </a:lnTo>
                  <a:lnTo>
                    <a:pt x="3395" y="4812"/>
                  </a:lnTo>
                  <a:lnTo>
                    <a:pt x="3322" y="4983"/>
                  </a:lnTo>
                  <a:lnTo>
                    <a:pt x="3273" y="5178"/>
                  </a:lnTo>
                  <a:lnTo>
                    <a:pt x="3249" y="5398"/>
                  </a:lnTo>
                  <a:lnTo>
                    <a:pt x="3224" y="5642"/>
                  </a:lnTo>
                  <a:lnTo>
                    <a:pt x="3249" y="5887"/>
                  </a:lnTo>
                  <a:lnTo>
                    <a:pt x="3298" y="6155"/>
                  </a:lnTo>
                  <a:lnTo>
                    <a:pt x="3347" y="6400"/>
                  </a:lnTo>
                  <a:lnTo>
                    <a:pt x="3444" y="6619"/>
                  </a:lnTo>
                  <a:lnTo>
                    <a:pt x="3542" y="6790"/>
                  </a:lnTo>
                  <a:lnTo>
                    <a:pt x="3640" y="6961"/>
                  </a:lnTo>
                  <a:lnTo>
                    <a:pt x="3762" y="7059"/>
                  </a:lnTo>
                  <a:lnTo>
                    <a:pt x="3884" y="7132"/>
                  </a:lnTo>
                  <a:lnTo>
                    <a:pt x="4030" y="7132"/>
                  </a:lnTo>
                  <a:lnTo>
                    <a:pt x="4104" y="7108"/>
                  </a:lnTo>
                  <a:lnTo>
                    <a:pt x="4275" y="7523"/>
                  </a:lnTo>
                  <a:lnTo>
                    <a:pt x="4494" y="7889"/>
                  </a:lnTo>
                  <a:lnTo>
                    <a:pt x="4714" y="8256"/>
                  </a:lnTo>
                  <a:lnTo>
                    <a:pt x="4983" y="8598"/>
                  </a:lnTo>
                  <a:lnTo>
                    <a:pt x="5252" y="8891"/>
                  </a:lnTo>
                  <a:lnTo>
                    <a:pt x="5545" y="9159"/>
                  </a:lnTo>
                  <a:lnTo>
                    <a:pt x="5862" y="9404"/>
                  </a:lnTo>
                  <a:lnTo>
                    <a:pt x="6180" y="9623"/>
                  </a:lnTo>
                  <a:lnTo>
                    <a:pt x="6180" y="10698"/>
                  </a:lnTo>
                  <a:lnTo>
                    <a:pt x="5667" y="10747"/>
                  </a:lnTo>
                  <a:lnTo>
                    <a:pt x="5081" y="10845"/>
                  </a:lnTo>
                  <a:lnTo>
                    <a:pt x="4519" y="10967"/>
                  </a:lnTo>
                  <a:lnTo>
                    <a:pt x="3957" y="11089"/>
                  </a:lnTo>
                  <a:lnTo>
                    <a:pt x="3420" y="11260"/>
                  </a:lnTo>
                  <a:lnTo>
                    <a:pt x="2931" y="11455"/>
                  </a:lnTo>
                  <a:lnTo>
                    <a:pt x="2467" y="11675"/>
                  </a:lnTo>
                  <a:lnTo>
                    <a:pt x="2028" y="11919"/>
                  </a:lnTo>
                  <a:lnTo>
                    <a:pt x="1637" y="12188"/>
                  </a:lnTo>
                  <a:lnTo>
                    <a:pt x="1271" y="12456"/>
                  </a:lnTo>
                  <a:lnTo>
                    <a:pt x="953" y="12774"/>
                  </a:lnTo>
                  <a:lnTo>
                    <a:pt x="684" y="13116"/>
                  </a:lnTo>
                  <a:lnTo>
                    <a:pt x="440" y="13458"/>
                  </a:lnTo>
                  <a:lnTo>
                    <a:pt x="269" y="13849"/>
                  </a:lnTo>
                  <a:lnTo>
                    <a:pt x="123" y="14239"/>
                  </a:lnTo>
                  <a:lnTo>
                    <a:pt x="49" y="14679"/>
                  </a:lnTo>
                  <a:lnTo>
                    <a:pt x="1" y="15119"/>
                  </a:lnTo>
                  <a:lnTo>
                    <a:pt x="49" y="15167"/>
                  </a:lnTo>
                  <a:lnTo>
                    <a:pt x="245" y="15265"/>
                  </a:lnTo>
                  <a:lnTo>
                    <a:pt x="416" y="15338"/>
                  </a:lnTo>
                  <a:lnTo>
                    <a:pt x="636" y="15436"/>
                  </a:lnTo>
                  <a:lnTo>
                    <a:pt x="904" y="15534"/>
                  </a:lnTo>
                  <a:lnTo>
                    <a:pt x="1271" y="15607"/>
                  </a:lnTo>
                  <a:lnTo>
                    <a:pt x="1710" y="15705"/>
                  </a:lnTo>
                  <a:lnTo>
                    <a:pt x="2223" y="15802"/>
                  </a:lnTo>
                  <a:lnTo>
                    <a:pt x="2834" y="15876"/>
                  </a:lnTo>
                  <a:lnTo>
                    <a:pt x="3566" y="15973"/>
                  </a:lnTo>
                  <a:lnTo>
                    <a:pt x="4397" y="16022"/>
                  </a:lnTo>
                  <a:lnTo>
                    <a:pt x="5325" y="16071"/>
                  </a:lnTo>
                  <a:lnTo>
                    <a:pt x="6399" y="16096"/>
                  </a:lnTo>
                  <a:lnTo>
                    <a:pt x="7621" y="16120"/>
                  </a:lnTo>
                  <a:lnTo>
                    <a:pt x="8817" y="16096"/>
                  </a:lnTo>
                  <a:lnTo>
                    <a:pt x="9892" y="16071"/>
                  </a:lnTo>
                  <a:lnTo>
                    <a:pt x="10844" y="16022"/>
                  </a:lnTo>
                  <a:lnTo>
                    <a:pt x="11675" y="15973"/>
                  </a:lnTo>
                  <a:lnTo>
                    <a:pt x="12408" y="15876"/>
                  </a:lnTo>
                  <a:lnTo>
                    <a:pt x="13018" y="15802"/>
                  </a:lnTo>
                  <a:lnTo>
                    <a:pt x="13555" y="15705"/>
                  </a:lnTo>
                  <a:lnTo>
                    <a:pt x="13995" y="15607"/>
                  </a:lnTo>
                  <a:lnTo>
                    <a:pt x="14361" y="15534"/>
                  </a:lnTo>
                  <a:lnTo>
                    <a:pt x="14654" y="15436"/>
                  </a:lnTo>
                  <a:lnTo>
                    <a:pt x="14874" y="15338"/>
                  </a:lnTo>
                  <a:lnTo>
                    <a:pt x="15045" y="15265"/>
                  </a:lnTo>
                  <a:lnTo>
                    <a:pt x="15216" y="15167"/>
                  </a:lnTo>
                  <a:lnTo>
                    <a:pt x="15289" y="15119"/>
                  </a:lnTo>
                  <a:lnTo>
                    <a:pt x="15241" y="14655"/>
                  </a:lnTo>
                  <a:lnTo>
                    <a:pt x="15167" y="14215"/>
                  </a:lnTo>
                  <a:lnTo>
                    <a:pt x="15045" y="13800"/>
                  </a:lnTo>
                  <a:lnTo>
                    <a:pt x="14874" y="13409"/>
                  </a:lnTo>
                  <a:lnTo>
                    <a:pt x="14630" y="13043"/>
                  </a:lnTo>
                  <a:lnTo>
                    <a:pt x="14361" y="12701"/>
                  </a:lnTo>
                  <a:lnTo>
                    <a:pt x="14044" y="12408"/>
                  </a:lnTo>
                  <a:lnTo>
                    <a:pt x="13678" y="12115"/>
                  </a:lnTo>
                  <a:lnTo>
                    <a:pt x="13287" y="11846"/>
                  </a:lnTo>
                  <a:lnTo>
                    <a:pt x="12847" y="11626"/>
                  </a:lnTo>
                  <a:lnTo>
                    <a:pt x="12359" y="11406"/>
                  </a:lnTo>
                  <a:lnTo>
                    <a:pt x="11846" y="11235"/>
                  </a:lnTo>
                  <a:lnTo>
                    <a:pt x="11284" y="11064"/>
                  </a:lnTo>
                  <a:lnTo>
                    <a:pt x="10698" y="10942"/>
                  </a:lnTo>
                  <a:lnTo>
                    <a:pt x="10063" y="10820"/>
                  </a:lnTo>
                  <a:lnTo>
                    <a:pt x="9428" y="10747"/>
                  </a:lnTo>
                  <a:lnTo>
                    <a:pt x="9110" y="10722"/>
                  </a:lnTo>
                  <a:lnTo>
                    <a:pt x="9110" y="9623"/>
                  </a:lnTo>
                  <a:lnTo>
                    <a:pt x="9428" y="9404"/>
                  </a:lnTo>
                  <a:lnTo>
                    <a:pt x="9745" y="9159"/>
                  </a:lnTo>
                  <a:lnTo>
                    <a:pt x="10039" y="8891"/>
                  </a:lnTo>
                  <a:lnTo>
                    <a:pt x="10332" y="8598"/>
                  </a:lnTo>
                  <a:lnTo>
                    <a:pt x="10576" y="8256"/>
                  </a:lnTo>
                  <a:lnTo>
                    <a:pt x="10796" y="7889"/>
                  </a:lnTo>
                  <a:lnTo>
                    <a:pt x="11015" y="7523"/>
                  </a:lnTo>
                  <a:lnTo>
                    <a:pt x="11186" y="7108"/>
                  </a:lnTo>
                  <a:lnTo>
                    <a:pt x="11260" y="7132"/>
                  </a:lnTo>
                  <a:lnTo>
                    <a:pt x="11406" y="7132"/>
                  </a:lnTo>
                  <a:lnTo>
                    <a:pt x="11528" y="7059"/>
                  </a:lnTo>
                  <a:lnTo>
                    <a:pt x="11650" y="6961"/>
                  </a:lnTo>
                  <a:lnTo>
                    <a:pt x="11748" y="6790"/>
                  </a:lnTo>
                  <a:lnTo>
                    <a:pt x="11846" y="6619"/>
                  </a:lnTo>
                  <a:lnTo>
                    <a:pt x="11944" y="6400"/>
                  </a:lnTo>
                  <a:lnTo>
                    <a:pt x="11992" y="6155"/>
                  </a:lnTo>
                  <a:lnTo>
                    <a:pt x="12041" y="5887"/>
                  </a:lnTo>
                  <a:lnTo>
                    <a:pt x="12066" y="5642"/>
                  </a:lnTo>
                  <a:lnTo>
                    <a:pt x="12041" y="5398"/>
                  </a:lnTo>
                  <a:lnTo>
                    <a:pt x="12017" y="5203"/>
                  </a:lnTo>
                  <a:lnTo>
                    <a:pt x="11968" y="5007"/>
                  </a:lnTo>
                  <a:lnTo>
                    <a:pt x="11919" y="4836"/>
                  </a:lnTo>
                  <a:lnTo>
                    <a:pt x="11846" y="4690"/>
                  </a:lnTo>
                  <a:lnTo>
                    <a:pt x="11748" y="4592"/>
                  </a:lnTo>
                  <a:lnTo>
                    <a:pt x="11626" y="4519"/>
                  </a:lnTo>
                  <a:lnTo>
                    <a:pt x="11699" y="4153"/>
                  </a:lnTo>
                  <a:lnTo>
                    <a:pt x="11724" y="3811"/>
                  </a:lnTo>
                  <a:lnTo>
                    <a:pt x="11724" y="3493"/>
                  </a:lnTo>
                  <a:lnTo>
                    <a:pt x="11724" y="3200"/>
                  </a:lnTo>
                  <a:lnTo>
                    <a:pt x="11699" y="2907"/>
                  </a:lnTo>
                  <a:lnTo>
                    <a:pt x="11650" y="2638"/>
                  </a:lnTo>
                  <a:lnTo>
                    <a:pt x="11577" y="2394"/>
                  </a:lnTo>
                  <a:lnTo>
                    <a:pt x="11504" y="2150"/>
                  </a:lnTo>
                  <a:lnTo>
                    <a:pt x="11406" y="1930"/>
                  </a:lnTo>
                  <a:lnTo>
                    <a:pt x="11309" y="1710"/>
                  </a:lnTo>
                  <a:lnTo>
                    <a:pt x="11186" y="1515"/>
                  </a:lnTo>
                  <a:lnTo>
                    <a:pt x="11040" y="1344"/>
                  </a:lnTo>
                  <a:lnTo>
                    <a:pt x="10893" y="1173"/>
                  </a:lnTo>
                  <a:lnTo>
                    <a:pt x="10747" y="1026"/>
                  </a:lnTo>
                  <a:lnTo>
                    <a:pt x="10429" y="758"/>
                  </a:lnTo>
                  <a:lnTo>
                    <a:pt x="10063" y="562"/>
                  </a:lnTo>
                  <a:lnTo>
                    <a:pt x="9697" y="367"/>
                  </a:lnTo>
                  <a:lnTo>
                    <a:pt x="9330" y="245"/>
                  </a:lnTo>
                  <a:lnTo>
                    <a:pt x="8964" y="147"/>
                  </a:lnTo>
                  <a:lnTo>
                    <a:pt x="8598" y="74"/>
                  </a:lnTo>
                  <a:lnTo>
                    <a:pt x="8256" y="25"/>
                  </a:lnTo>
                  <a:lnTo>
                    <a:pt x="79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2" name="Google Shape;562;p16"/>
          <p:cNvGrpSpPr/>
          <p:nvPr/>
        </p:nvGrpSpPr>
        <p:grpSpPr>
          <a:xfrm>
            <a:off x="3655748" y="3565018"/>
            <a:ext cx="412916" cy="608558"/>
            <a:chOff x="584925" y="922575"/>
            <a:chExt cx="415200" cy="502525"/>
          </a:xfrm>
        </p:grpSpPr>
        <p:sp>
          <p:nvSpPr>
            <p:cNvPr id="563" name="Google Shape;563;p16"/>
            <p:cNvSpPr/>
            <p:nvPr/>
          </p:nvSpPr>
          <p:spPr>
            <a:xfrm>
              <a:off x="584925" y="961025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16"/>
            <p:cNvSpPr/>
            <p:nvPr/>
          </p:nvSpPr>
          <p:spPr>
            <a:xfrm>
              <a:off x="621550" y="9225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16"/>
            <p:cNvSpPr/>
            <p:nvPr/>
          </p:nvSpPr>
          <p:spPr>
            <a:xfrm>
              <a:off x="915850" y="922575"/>
              <a:ext cx="84275" cy="84275"/>
            </a:xfrm>
            <a:custGeom>
              <a:rect b="b" l="l" r="r" t="t"/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6" name="Google Shape;566;p16"/>
          <p:cNvGrpSpPr/>
          <p:nvPr/>
        </p:nvGrpSpPr>
        <p:grpSpPr>
          <a:xfrm>
            <a:off x="4310790" y="1249788"/>
            <a:ext cx="1831965" cy="498611"/>
            <a:chOff x="4542411" y="1156957"/>
            <a:chExt cx="1255200" cy="341631"/>
          </a:xfrm>
        </p:grpSpPr>
        <p:grpSp>
          <p:nvGrpSpPr>
            <p:cNvPr id="567" name="Google Shape;567;p16"/>
            <p:cNvGrpSpPr/>
            <p:nvPr/>
          </p:nvGrpSpPr>
          <p:grpSpPr>
            <a:xfrm>
              <a:off x="4542411" y="1156957"/>
              <a:ext cx="369688" cy="341631"/>
              <a:chOff x="5975075" y="2327500"/>
              <a:chExt cx="420100" cy="388350"/>
            </a:xfrm>
          </p:grpSpPr>
          <p:sp>
            <p:nvSpPr>
              <p:cNvPr id="568" name="Google Shape;568;p16"/>
              <p:cNvSpPr/>
              <p:nvPr/>
            </p:nvSpPr>
            <p:spPr>
              <a:xfrm>
                <a:off x="5975075" y="2474650"/>
                <a:ext cx="98325" cy="220450"/>
              </a:xfrm>
              <a:custGeom>
                <a:rect b="b" l="l" r="r" t="t"/>
                <a:pathLst>
                  <a:path extrusionOk="0" h="8818" w="3933">
                    <a:moveTo>
                      <a:pt x="2418" y="1002"/>
                    </a:moveTo>
                    <a:lnTo>
                      <a:pt x="2565" y="1027"/>
                    </a:lnTo>
                    <a:lnTo>
                      <a:pt x="2687" y="1075"/>
                    </a:lnTo>
                    <a:lnTo>
                      <a:pt x="2809" y="1124"/>
                    </a:lnTo>
                    <a:lnTo>
                      <a:pt x="2907" y="1222"/>
                    </a:lnTo>
                    <a:lnTo>
                      <a:pt x="3005" y="1320"/>
                    </a:lnTo>
                    <a:lnTo>
                      <a:pt x="3078" y="1442"/>
                    </a:lnTo>
                    <a:lnTo>
                      <a:pt x="3102" y="1564"/>
                    </a:lnTo>
                    <a:lnTo>
                      <a:pt x="3127" y="1710"/>
                    </a:lnTo>
                    <a:lnTo>
                      <a:pt x="3102" y="1857"/>
                    </a:lnTo>
                    <a:lnTo>
                      <a:pt x="3078" y="1979"/>
                    </a:lnTo>
                    <a:lnTo>
                      <a:pt x="3005" y="2101"/>
                    </a:lnTo>
                    <a:lnTo>
                      <a:pt x="2907" y="2223"/>
                    </a:lnTo>
                    <a:lnTo>
                      <a:pt x="2809" y="2297"/>
                    </a:lnTo>
                    <a:lnTo>
                      <a:pt x="2687" y="2370"/>
                    </a:lnTo>
                    <a:lnTo>
                      <a:pt x="2565" y="2394"/>
                    </a:lnTo>
                    <a:lnTo>
                      <a:pt x="2418" y="2419"/>
                    </a:lnTo>
                    <a:lnTo>
                      <a:pt x="2272" y="2394"/>
                    </a:lnTo>
                    <a:lnTo>
                      <a:pt x="2150" y="2370"/>
                    </a:lnTo>
                    <a:lnTo>
                      <a:pt x="2028" y="2297"/>
                    </a:lnTo>
                    <a:lnTo>
                      <a:pt x="1930" y="2223"/>
                    </a:lnTo>
                    <a:lnTo>
                      <a:pt x="1832" y="2101"/>
                    </a:lnTo>
                    <a:lnTo>
                      <a:pt x="1759" y="1979"/>
                    </a:lnTo>
                    <a:lnTo>
                      <a:pt x="1735" y="1857"/>
                    </a:lnTo>
                    <a:lnTo>
                      <a:pt x="1710" y="1710"/>
                    </a:lnTo>
                    <a:lnTo>
                      <a:pt x="1735" y="1564"/>
                    </a:lnTo>
                    <a:lnTo>
                      <a:pt x="1759" y="1442"/>
                    </a:lnTo>
                    <a:lnTo>
                      <a:pt x="1832" y="1320"/>
                    </a:lnTo>
                    <a:lnTo>
                      <a:pt x="1930" y="1222"/>
                    </a:lnTo>
                    <a:lnTo>
                      <a:pt x="2028" y="1124"/>
                    </a:lnTo>
                    <a:lnTo>
                      <a:pt x="2150" y="1075"/>
                    </a:lnTo>
                    <a:lnTo>
                      <a:pt x="2272" y="1027"/>
                    </a:lnTo>
                    <a:lnTo>
                      <a:pt x="2418" y="1002"/>
                    </a:lnTo>
                    <a:close/>
                    <a:moveTo>
                      <a:pt x="1" y="1"/>
                    </a:moveTo>
                    <a:lnTo>
                      <a:pt x="1" y="8817"/>
                    </a:lnTo>
                    <a:lnTo>
                      <a:pt x="3933" y="8817"/>
                    </a:lnTo>
                    <a:lnTo>
                      <a:pt x="393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16"/>
              <p:cNvSpPr/>
              <p:nvPr/>
            </p:nvSpPr>
            <p:spPr>
              <a:xfrm>
                <a:off x="6088025" y="2327500"/>
                <a:ext cx="307150" cy="388350"/>
              </a:xfrm>
              <a:custGeom>
                <a:rect b="b" l="l" r="r" t="t"/>
                <a:pathLst>
                  <a:path extrusionOk="0" h="15534" w="12286">
                    <a:moveTo>
                      <a:pt x="6326" y="1"/>
                    </a:moveTo>
                    <a:lnTo>
                      <a:pt x="5960" y="25"/>
                    </a:lnTo>
                    <a:lnTo>
                      <a:pt x="5716" y="74"/>
                    </a:lnTo>
                    <a:lnTo>
                      <a:pt x="5520" y="147"/>
                    </a:lnTo>
                    <a:lnTo>
                      <a:pt x="5374" y="221"/>
                    </a:lnTo>
                    <a:lnTo>
                      <a:pt x="4983" y="1466"/>
                    </a:lnTo>
                    <a:lnTo>
                      <a:pt x="4788" y="2028"/>
                    </a:lnTo>
                    <a:lnTo>
                      <a:pt x="4592" y="2541"/>
                    </a:lnTo>
                    <a:lnTo>
                      <a:pt x="4397" y="3005"/>
                    </a:lnTo>
                    <a:lnTo>
                      <a:pt x="4202" y="3396"/>
                    </a:lnTo>
                    <a:lnTo>
                      <a:pt x="4031" y="3689"/>
                    </a:lnTo>
                    <a:lnTo>
                      <a:pt x="3884" y="3933"/>
                    </a:lnTo>
                    <a:lnTo>
                      <a:pt x="3664" y="4153"/>
                    </a:lnTo>
                    <a:lnTo>
                      <a:pt x="3322" y="4495"/>
                    </a:lnTo>
                    <a:lnTo>
                      <a:pt x="2516" y="5252"/>
                    </a:lnTo>
                    <a:lnTo>
                      <a:pt x="1442" y="6229"/>
                    </a:lnTo>
                    <a:lnTo>
                      <a:pt x="1" y="6229"/>
                    </a:lnTo>
                    <a:lnTo>
                      <a:pt x="1" y="13433"/>
                    </a:lnTo>
                    <a:lnTo>
                      <a:pt x="1515" y="13433"/>
                    </a:lnTo>
                    <a:lnTo>
                      <a:pt x="2004" y="13678"/>
                    </a:lnTo>
                    <a:lnTo>
                      <a:pt x="2687" y="13971"/>
                    </a:lnTo>
                    <a:lnTo>
                      <a:pt x="3567" y="14313"/>
                    </a:lnTo>
                    <a:lnTo>
                      <a:pt x="4544" y="14679"/>
                    </a:lnTo>
                    <a:lnTo>
                      <a:pt x="5594" y="14997"/>
                    </a:lnTo>
                    <a:lnTo>
                      <a:pt x="6131" y="15143"/>
                    </a:lnTo>
                    <a:lnTo>
                      <a:pt x="6668" y="15265"/>
                    </a:lnTo>
                    <a:lnTo>
                      <a:pt x="7181" y="15387"/>
                    </a:lnTo>
                    <a:lnTo>
                      <a:pt x="7694" y="15461"/>
                    </a:lnTo>
                    <a:lnTo>
                      <a:pt x="8158" y="15509"/>
                    </a:lnTo>
                    <a:lnTo>
                      <a:pt x="8622" y="15534"/>
                    </a:lnTo>
                    <a:lnTo>
                      <a:pt x="9404" y="15534"/>
                    </a:lnTo>
                    <a:lnTo>
                      <a:pt x="9819" y="15509"/>
                    </a:lnTo>
                    <a:lnTo>
                      <a:pt x="10210" y="15461"/>
                    </a:lnTo>
                    <a:lnTo>
                      <a:pt x="10552" y="15363"/>
                    </a:lnTo>
                    <a:lnTo>
                      <a:pt x="10723" y="15314"/>
                    </a:lnTo>
                    <a:lnTo>
                      <a:pt x="10845" y="15265"/>
                    </a:lnTo>
                    <a:lnTo>
                      <a:pt x="10967" y="15192"/>
                    </a:lnTo>
                    <a:lnTo>
                      <a:pt x="11064" y="15094"/>
                    </a:lnTo>
                    <a:lnTo>
                      <a:pt x="11113" y="14997"/>
                    </a:lnTo>
                    <a:lnTo>
                      <a:pt x="11162" y="14874"/>
                    </a:lnTo>
                    <a:lnTo>
                      <a:pt x="11235" y="14166"/>
                    </a:lnTo>
                    <a:lnTo>
                      <a:pt x="11211" y="13995"/>
                    </a:lnTo>
                    <a:lnTo>
                      <a:pt x="11162" y="13849"/>
                    </a:lnTo>
                    <a:lnTo>
                      <a:pt x="11064" y="13702"/>
                    </a:lnTo>
                    <a:lnTo>
                      <a:pt x="10918" y="13580"/>
                    </a:lnTo>
                    <a:lnTo>
                      <a:pt x="11040" y="13556"/>
                    </a:lnTo>
                    <a:lnTo>
                      <a:pt x="11162" y="13507"/>
                    </a:lnTo>
                    <a:lnTo>
                      <a:pt x="11284" y="13458"/>
                    </a:lnTo>
                    <a:lnTo>
                      <a:pt x="11382" y="13360"/>
                    </a:lnTo>
                    <a:lnTo>
                      <a:pt x="11455" y="13263"/>
                    </a:lnTo>
                    <a:lnTo>
                      <a:pt x="11528" y="13140"/>
                    </a:lnTo>
                    <a:lnTo>
                      <a:pt x="11577" y="12994"/>
                    </a:lnTo>
                    <a:lnTo>
                      <a:pt x="11602" y="12872"/>
                    </a:lnTo>
                    <a:lnTo>
                      <a:pt x="11675" y="11993"/>
                    </a:lnTo>
                    <a:lnTo>
                      <a:pt x="11675" y="11870"/>
                    </a:lnTo>
                    <a:lnTo>
                      <a:pt x="11675" y="11773"/>
                    </a:lnTo>
                    <a:lnTo>
                      <a:pt x="11651" y="11651"/>
                    </a:lnTo>
                    <a:lnTo>
                      <a:pt x="11602" y="11553"/>
                    </a:lnTo>
                    <a:lnTo>
                      <a:pt x="11480" y="11382"/>
                    </a:lnTo>
                    <a:lnTo>
                      <a:pt x="11406" y="11309"/>
                    </a:lnTo>
                    <a:lnTo>
                      <a:pt x="11333" y="11235"/>
                    </a:lnTo>
                    <a:lnTo>
                      <a:pt x="11455" y="11211"/>
                    </a:lnTo>
                    <a:lnTo>
                      <a:pt x="11553" y="11162"/>
                    </a:lnTo>
                    <a:lnTo>
                      <a:pt x="11651" y="11089"/>
                    </a:lnTo>
                    <a:lnTo>
                      <a:pt x="11748" y="10991"/>
                    </a:lnTo>
                    <a:lnTo>
                      <a:pt x="11822" y="10893"/>
                    </a:lnTo>
                    <a:lnTo>
                      <a:pt x="11870" y="10796"/>
                    </a:lnTo>
                    <a:lnTo>
                      <a:pt x="11919" y="10674"/>
                    </a:lnTo>
                    <a:lnTo>
                      <a:pt x="11944" y="10527"/>
                    </a:lnTo>
                    <a:lnTo>
                      <a:pt x="12017" y="9672"/>
                    </a:lnTo>
                    <a:lnTo>
                      <a:pt x="12017" y="9550"/>
                    </a:lnTo>
                    <a:lnTo>
                      <a:pt x="12017" y="9428"/>
                    </a:lnTo>
                    <a:lnTo>
                      <a:pt x="11993" y="9306"/>
                    </a:lnTo>
                    <a:lnTo>
                      <a:pt x="11944" y="9208"/>
                    </a:lnTo>
                    <a:lnTo>
                      <a:pt x="11895" y="9111"/>
                    </a:lnTo>
                    <a:lnTo>
                      <a:pt x="11822" y="9037"/>
                    </a:lnTo>
                    <a:lnTo>
                      <a:pt x="11748" y="8964"/>
                    </a:lnTo>
                    <a:lnTo>
                      <a:pt x="11651" y="8891"/>
                    </a:lnTo>
                    <a:lnTo>
                      <a:pt x="11748" y="8866"/>
                    </a:lnTo>
                    <a:lnTo>
                      <a:pt x="11846" y="8793"/>
                    </a:lnTo>
                    <a:lnTo>
                      <a:pt x="11944" y="8720"/>
                    </a:lnTo>
                    <a:lnTo>
                      <a:pt x="12017" y="8647"/>
                    </a:lnTo>
                    <a:lnTo>
                      <a:pt x="12090" y="8549"/>
                    </a:lnTo>
                    <a:lnTo>
                      <a:pt x="12139" y="8451"/>
                    </a:lnTo>
                    <a:lnTo>
                      <a:pt x="12163" y="8329"/>
                    </a:lnTo>
                    <a:lnTo>
                      <a:pt x="12188" y="8207"/>
                    </a:lnTo>
                    <a:lnTo>
                      <a:pt x="12286" y="7328"/>
                    </a:lnTo>
                    <a:lnTo>
                      <a:pt x="12261" y="7206"/>
                    </a:lnTo>
                    <a:lnTo>
                      <a:pt x="12237" y="7083"/>
                    </a:lnTo>
                    <a:lnTo>
                      <a:pt x="12188" y="6986"/>
                    </a:lnTo>
                    <a:lnTo>
                      <a:pt x="12139" y="6888"/>
                    </a:lnTo>
                    <a:lnTo>
                      <a:pt x="12066" y="6790"/>
                    </a:lnTo>
                    <a:lnTo>
                      <a:pt x="11968" y="6717"/>
                    </a:lnTo>
                    <a:lnTo>
                      <a:pt x="11748" y="6571"/>
                    </a:lnTo>
                    <a:lnTo>
                      <a:pt x="11504" y="6448"/>
                    </a:lnTo>
                    <a:lnTo>
                      <a:pt x="11211" y="6351"/>
                    </a:lnTo>
                    <a:lnTo>
                      <a:pt x="10893" y="6278"/>
                    </a:lnTo>
                    <a:lnTo>
                      <a:pt x="10576" y="6229"/>
                    </a:lnTo>
                    <a:lnTo>
                      <a:pt x="9892" y="6131"/>
                    </a:lnTo>
                    <a:lnTo>
                      <a:pt x="8842" y="6033"/>
                    </a:lnTo>
                    <a:lnTo>
                      <a:pt x="7596" y="5960"/>
                    </a:lnTo>
                    <a:lnTo>
                      <a:pt x="6326" y="5887"/>
                    </a:lnTo>
                    <a:lnTo>
                      <a:pt x="6497" y="5594"/>
                    </a:lnTo>
                    <a:lnTo>
                      <a:pt x="6644" y="5252"/>
                    </a:lnTo>
                    <a:lnTo>
                      <a:pt x="6790" y="4885"/>
                    </a:lnTo>
                    <a:lnTo>
                      <a:pt x="6888" y="4495"/>
                    </a:lnTo>
                    <a:lnTo>
                      <a:pt x="6986" y="4104"/>
                    </a:lnTo>
                    <a:lnTo>
                      <a:pt x="7083" y="3689"/>
                    </a:lnTo>
                    <a:lnTo>
                      <a:pt x="7181" y="2883"/>
                    </a:lnTo>
                    <a:lnTo>
                      <a:pt x="7254" y="2150"/>
                    </a:lnTo>
                    <a:lnTo>
                      <a:pt x="7303" y="1539"/>
                    </a:lnTo>
                    <a:lnTo>
                      <a:pt x="7303" y="978"/>
                    </a:lnTo>
                    <a:lnTo>
                      <a:pt x="7303" y="807"/>
                    </a:lnTo>
                    <a:lnTo>
                      <a:pt x="7230" y="611"/>
                    </a:lnTo>
                    <a:lnTo>
                      <a:pt x="7157" y="465"/>
                    </a:lnTo>
                    <a:lnTo>
                      <a:pt x="7035" y="318"/>
                    </a:lnTo>
                    <a:lnTo>
                      <a:pt x="6888" y="172"/>
                    </a:lnTo>
                    <a:lnTo>
                      <a:pt x="6717" y="98"/>
                    </a:lnTo>
                    <a:lnTo>
                      <a:pt x="6522" y="25"/>
                    </a:lnTo>
                    <a:lnTo>
                      <a:pt x="632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70" name="Google Shape;570;p16"/>
            <p:cNvGrpSpPr/>
            <p:nvPr/>
          </p:nvGrpSpPr>
          <p:grpSpPr>
            <a:xfrm>
              <a:off x="4975886" y="1156957"/>
              <a:ext cx="369688" cy="341631"/>
              <a:chOff x="5975075" y="2327500"/>
              <a:chExt cx="420100" cy="388350"/>
            </a:xfrm>
          </p:grpSpPr>
          <p:sp>
            <p:nvSpPr>
              <p:cNvPr id="571" name="Google Shape;571;p16"/>
              <p:cNvSpPr/>
              <p:nvPr/>
            </p:nvSpPr>
            <p:spPr>
              <a:xfrm>
                <a:off x="5975075" y="2474650"/>
                <a:ext cx="98325" cy="220450"/>
              </a:xfrm>
              <a:custGeom>
                <a:rect b="b" l="l" r="r" t="t"/>
                <a:pathLst>
                  <a:path extrusionOk="0" h="8818" w="3933">
                    <a:moveTo>
                      <a:pt x="2418" y="1002"/>
                    </a:moveTo>
                    <a:lnTo>
                      <a:pt x="2565" y="1027"/>
                    </a:lnTo>
                    <a:lnTo>
                      <a:pt x="2687" y="1075"/>
                    </a:lnTo>
                    <a:lnTo>
                      <a:pt x="2809" y="1124"/>
                    </a:lnTo>
                    <a:lnTo>
                      <a:pt x="2907" y="1222"/>
                    </a:lnTo>
                    <a:lnTo>
                      <a:pt x="3005" y="1320"/>
                    </a:lnTo>
                    <a:lnTo>
                      <a:pt x="3078" y="1442"/>
                    </a:lnTo>
                    <a:lnTo>
                      <a:pt x="3102" y="1564"/>
                    </a:lnTo>
                    <a:lnTo>
                      <a:pt x="3127" y="1710"/>
                    </a:lnTo>
                    <a:lnTo>
                      <a:pt x="3102" y="1857"/>
                    </a:lnTo>
                    <a:lnTo>
                      <a:pt x="3078" y="1979"/>
                    </a:lnTo>
                    <a:lnTo>
                      <a:pt x="3005" y="2101"/>
                    </a:lnTo>
                    <a:lnTo>
                      <a:pt x="2907" y="2223"/>
                    </a:lnTo>
                    <a:lnTo>
                      <a:pt x="2809" y="2297"/>
                    </a:lnTo>
                    <a:lnTo>
                      <a:pt x="2687" y="2370"/>
                    </a:lnTo>
                    <a:lnTo>
                      <a:pt x="2565" y="2394"/>
                    </a:lnTo>
                    <a:lnTo>
                      <a:pt x="2418" y="2419"/>
                    </a:lnTo>
                    <a:lnTo>
                      <a:pt x="2272" y="2394"/>
                    </a:lnTo>
                    <a:lnTo>
                      <a:pt x="2150" y="2370"/>
                    </a:lnTo>
                    <a:lnTo>
                      <a:pt x="2028" y="2297"/>
                    </a:lnTo>
                    <a:lnTo>
                      <a:pt x="1930" y="2223"/>
                    </a:lnTo>
                    <a:lnTo>
                      <a:pt x="1832" y="2101"/>
                    </a:lnTo>
                    <a:lnTo>
                      <a:pt x="1759" y="1979"/>
                    </a:lnTo>
                    <a:lnTo>
                      <a:pt x="1735" y="1857"/>
                    </a:lnTo>
                    <a:lnTo>
                      <a:pt x="1710" y="1710"/>
                    </a:lnTo>
                    <a:lnTo>
                      <a:pt x="1735" y="1564"/>
                    </a:lnTo>
                    <a:lnTo>
                      <a:pt x="1759" y="1442"/>
                    </a:lnTo>
                    <a:lnTo>
                      <a:pt x="1832" y="1320"/>
                    </a:lnTo>
                    <a:lnTo>
                      <a:pt x="1930" y="1222"/>
                    </a:lnTo>
                    <a:lnTo>
                      <a:pt x="2028" y="1124"/>
                    </a:lnTo>
                    <a:lnTo>
                      <a:pt x="2150" y="1075"/>
                    </a:lnTo>
                    <a:lnTo>
                      <a:pt x="2272" y="1027"/>
                    </a:lnTo>
                    <a:lnTo>
                      <a:pt x="2418" y="1002"/>
                    </a:lnTo>
                    <a:close/>
                    <a:moveTo>
                      <a:pt x="1" y="1"/>
                    </a:moveTo>
                    <a:lnTo>
                      <a:pt x="1" y="8817"/>
                    </a:lnTo>
                    <a:lnTo>
                      <a:pt x="3933" y="8817"/>
                    </a:lnTo>
                    <a:lnTo>
                      <a:pt x="393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2" name="Google Shape;572;p16"/>
              <p:cNvSpPr/>
              <p:nvPr/>
            </p:nvSpPr>
            <p:spPr>
              <a:xfrm>
                <a:off x="6088025" y="2327500"/>
                <a:ext cx="307150" cy="388350"/>
              </a:xfrm>
              <a:custGeom>
                <a:rect b="b" l="l" r="r" t="t"/>
                <a:pathLst>
                  <a:path extrusionOk="0" h="15534" w="12286">
                    <a:moveTo>
                      <a:pt x="6326" y="1"/>
                    </a:moveTo>
                    <a:lnTo>
                      <a:pt x="5960" y="25"/>
                    </a:lnTo>
                    <a:lnTo>
                      <a:pt x="5716" y="74"/>
                    </a:lnTo>
                    <a:lnTo>
                      <a:pt x="5520" y="147"/>
                    </a:lnTo>
                    <a:lnTo>
                      <a:pt x="5374" y="221"/>
                    </a:lnTo>
                    <a:lnTo>
                      <a:pt x="4983" y="1466"/>
                    </a:lnTo>
                    <a:lnTo>
                      <a:pt x="4788" y="2028"/>
                    </a:lnTo>
                    <a:lnTo>
                      <a:pt x="4592" y="2541"/>
                    </a:lnTo>
                    <a:lnTo>
                      <a:pt x="4397" y="3005"/>
                    </a:lnTo>
                    <a:lnTo>
                      <a:pt x="4202" y="3396"/>
                    </a:lnTo>
                    <a:lnTo>
                      <a:pt x="4031" y="3689"/>
                    </a:lnTo>
                    <a:lnTo>
                      <a:pt x="3884" y="3933"/>
                    </a:lnTo>
                    <a:lnTo>
                      <a:pt x="3664" y="4153"/>
                    </a:lnTo>
                    <a:lnTo>
                      <a:pt x="3322" y="4495"/>
                    </a:lnTo>
                    <a:lnTo>
                      <a:pt x="2516" y="5252"/>
                    </a:lnTo>
                    <a:lnTo>
                      <a:pt x="1442" y="6229"/>
                    </a:lnTo>
                    <a:lnTo>
                      <a:pt x="1" y="6229"/>
                    </a:lnTo>
                    <a:lnTo>
                      <a:pt x="1" y="13433"/>
                    </a:lnTo>
                    <a:lnTo>
                      <a:pt x="1515" y="13433"/>
                    </a:lnTo>
                    <a:lnTo>
                      <a:pt x="2004" y="13678"/>
                    </a:lnTo>
                    <a:lnTo>
                      <a:pt x="2687" y="13971"/>
                    </a:lnTo>
                    <a:lnTo>
                      <a:pt x="3567" y="14313"/>
                    </a:lnTo>
                    <a:lnTo>
                      <a:pt x="4544" y="14679"/>
                    </a:lnTo>
                    <a:lnTo>
                      <a:pt x="5594" y="14997"/>
                    </a:lnTo>
                    <a:lnTo>
                      <a:pt x="6131" y="15143"/>
                    </a:lnTo>
                    <a:lnTo>
                      <a:pt x="6668" y="15265"/>
                    </a:lnTo>
                    <a:lnTo>
                      <a:pt x="7181" y="15387"/>
                    </a:lnTo>
                    <a:lnTo>
                      <a:pt x="7694" y="15461"/>
                    </a:lnTo>
                    <a:lnTo>
                      <a:pt x="8158" y="15509"/>
                    </a:lnTo>
                    <a:lnTo>
                      <a:pt x="8622" y="15534"/>
                    </a:lnTo>
                    <a:lnTo>
                      <a:pt x="9404" y="15534"/>
                    </a:lnTo>
                    <a:lnTo>
                      <a:pt x="9819" y="15509"/>
                    </a:lnTo>
                    <a:lnTo>
                      <a:pt x="10210" y="15461"/>
                    </a:lnTo>
                    <a:lnTo>
                      <a:pt x="10552" y="15363"/>
                    </a:lnTo>
                    <a:lnTo>
                      <a:pt x="10723" y="15314"/>
                    </a:lnTo>
                    <a:lnTo>
                      <a:pt x="10845" y="15265"/>
                    </a:lnTo>
                    <a:lnTo>
                      <a:pt x="10967" y="15192"/>
                    </a:lnTo>
                    <a:lnTo>
                      <a:pt x="11064" y="15094"/>
                    </a:lnTo>
                    <a:lnTo>
                      <a:pt x="11113" y="14997"/>
                    </a:lnTo>
                    <a:lnTo>
                      <a:pt x="11162" y="14874"/>
                    </a:lnTo>
                    <a:lnTo>
                      <a:pt x="11235" y="14166"/>
                    </a:lnTo>
                    <a:lnTo>
                      <a:pt x="11211" y="13995"/>
                    </a:lnTo>
                    <a:lnTo>
                      <a:pt x="11162" y="13849"/>
                    </a:lnTo>
                    <a:lnTo>
                      <a:pt x="11064" y="13702"/>
                    </a:lnTo>
                    <a:lnTo>
                      <a:pt x="10918" y="13580"/>
                    </a:lnTo>
                    <a:lnTo>
                      <a:pt x="11040" y="13556"/>
                    </a:lnTo>
                    <a:lnTo>
                      <a:pt x="11162" y="13507"/>
                    </a:lnTo>
                    <a:lnTo>
                      <a:pt x="11284" y="13458"/>
                    </a:lnTo>
                    <a:lnTo>
                      <a:pt x="11382" y="13360"/>
                    </a:lnTo>
                    <a:lnTo>
                      <a:pt x="11455" y="13263"/>
                    </a:lnTo>
                    <a:lnTo>
                      <a:pt x="11528" y="13140"/>
                    </a:lnTo>
                    <a:lnTo>
                      <a:pt x="11577" y="12994"/>
                    </a:lnTo>
                    <a:lnTo>
                      <a:pt x="11602" y="12872"/>
                    </a:lnTo>
                    <a:lnTo>
                      <a:pt x="11675" y="11993"/>
                    </a:lnTo>
                    <a:lnTo>
                      <a:pt x="11675" y="11870"/>
                    </a:lnTo>
                    <a:lnTo>
                      <a:pt x="11675" y="11773"/>
                    </a:lnTo>
                    <a:lnTo>
                      <a:pt x="11651" y="11651"/>
                    </a:lnTo>
                    <a:lnTo>
                      <a:pt x="11602" y="11553"/>
                    </a:lnTo>
                    <a:lnTo>
                      <a:pt x="11480" y="11382"/>
                    </a:lnTo>
                    <a:lnTo>
                      <a:pt x="11406" y="11309"/>
                    </a:lnTo>
                    <a:lnTo>
                      <a:pt x="11333" y="11235"/>
                    </a:lnTo>
                    <a:lnTo>
                      <a:pt x="11455" y="11211"/>
                    </a:lnTo>
                    <a:lnTo>
                      <a:pt x="11553" y="11162"/>
                    </a:lnTo>
                    <a:lnTo>
                      <a:pt x="11651" y="11089"/>
                    </a:lnTo>
                    <a:lnTo>
                      <a:pt x="11748" y="10991"/>
                    </a:lnTo>
                    <a:lnTo>
                      <a:pt x="11822" y="10893"/>
                    </a:lnTo>
                    <a:lnTo>
                      <a:pt x="11870" y="10796"/>
                    </a:lnTo>
                    <a:lnTo>
                      <a:pt x="11919" y="10674"/>
                    </a:lnTo>
                    <a:lnTo>
                      <a:pt x="11944" y="10527"/>
                    </a:lnTo>
                    <a:lnTo>
                      <a:pt x="12017" y="9672"/>
                    </a:lnTo>
                    <a:lnTo>
                      <a:pt x="12017" y="9550"/>
                    </a:lnTo>
                    <a:lnTo>
                      <a:pt x="12017" y="9428"/>
                    </a:lnTo>
                    <a:lnTo>
                      <a:pt x="11993" y="9306"/>
                    </a:lnTo>
                    <a:lnTo>
                      <a:pt x="11944" y="9208"/>
                    </a:lnTo>
                    <a:lnTo>
                      <a:pt x="11895" y="9111"/>
                    </a:lnTo>
                    <a:lnTo>
                      <a:pt x="11822" y="9037"/>
                    </a:lnTo>
                    <a:lnTo>
                      <a:pt x="11748" y="8964"/>
                    </a:lnTo>
                    <a:lnTo>
                      <a:pt x="11651" y="8891"/>
                    </a:lnTo>
                    <a:lnTo>
                      <a:pt x="11748" y="8866"/>
                    </a:lnTo>
                    <a:lnTo>
                      <a:pt x="11846" y="8793"/>
                    </a:lnTo>
                    <a:lnTo>
                      <a:pt x="11944" y="8720"/>
                    </a:lnTo>
                    <a:lnTo>
                      <a:pt x="12017" y="8647"/>
                    </a:lnTo>
                    <a:lnTo>
                      <a:pt x="12090" y="8549"/>
                    </a:lnTo>
                    <a:lnTo>
                      <a:pt x="12139" y="8451"/>
                    </a:lnTo>
                    <a:lnTo>
                      <a:pt x="12163" y="8329"/>
                    </a:lnTo>
                    <a:lnTo>
                      <a:pt x="12188" y="8207"/>
                    </a:lnTo>
                    <a:lnTo>
                      <a:pt x="12286" y="7328"/>
                    </a:lnTo>
                    <a:lnTo>
                      <a:pt x="12261" y="7206"/>
                    </a:lnTo>
                    <a:lnTo>
                      <a:pt x="12237" y="7083"/>
                    </a:lnTo>
                    <a:lnTo>
                      <a:pt x="12188" y="6986"/>
                    </a:lnTo>
                    <a:lnTo>
                      <a:pt x="12139" y="6888"/>
                    </a:lnTo>
                    <a:lnTo>
                      <a:pt x="12066" y="6790"/>
                    </a:lnTo>
                    <a:lnTo>
                      <a:pt x="11968" y="6717"/>
                    </a:lnTo>
                    <a:lnTo>
                      <a:pt x="11748" y="6571"/>
                    </a:lnTo>
                    <a:lnTo>
                      <a:pt x="11504" y="6448"/>
                    </a:lnTo>
                    <a:lnTo>
                      <a:pt x="11211" y="6351"/>
                    </a:lnTo>
                    <a:lnTo>
                      <a:pt x="10893" y="6278"/>
                    </a:lnTo>
                    <a:lnTo>
                      <a:pt x="10576" y="6229"/>
                    </a:lnTo>
                    <a:lnTo>
                      <a:pt x="9892" y="6131"/>
                    </a:lnTo>
                    <a:lnTo>
                      <a:pt x="8842" y="6033"/>
                    </a:lnTo>
                    <a:lnTo>
                      <a:pt x="7596" y="5960"/>
                    </a:lnTo>
                    <a:lnTo>
                      <a:pt x="6326" y="5887"/>
                    </a:lnTo>
                    <a:lnTo>
                      <a:pt x="6497" y="5594"/>
                    </a:lnTo>
                    <a:lnTo>
                      <a:pt x="6644" y="5252"/>
                    </a:lnTo>
                    <a:lnTo>
                      <a:pt x="6790" y="4885"/>
                    </a:lnTo>
                    <a:lnTo>
                      <a:pt x="6888" y="4495"/>
                    </a:lnTo>
                    <a:lnTo>
                      <a:pt x="6986" y="4104"/>
                    </a:lnTo>
                    <a:lnTo>
                      <a:pt x="7083" y="3689"/>
                    </a:lnTo>
                    <a:lnTo>
                      <a:pt x="7181" y="2883"/>
                    </a:lnTo>
                    <a:lnTo>
                      <a:pt x="7254" y="2150"/>
                    </a:lnTo>
                    <a:lnTo>
                      <a:pt x="7303" y="1539"/>
                    </a:lnTo>
                    <a:lnTo>
                      <a:pt x="7303" y="978"/>
                    </a:lnTo>
                    <a:lnTo>
                      <a:pt x="7303" y="807"/>
                    </a:lnTo>
                    <a:lnTo>
                      <a:pt x="7230" y="611"/>
                    </a:lnTo>
                    <a:lnTo>
                      <a:pt x="7157" y="465"/>
                    </a:lnTo>
                    <a:lnTo>
                      <a:pt x="7035" y="318"/>
                    </a:lnTo>
                    <a:lnTo>
                      <a:pt x="6888" y="172"/>
                    </a:lnTo>
                    <a:lnTo>
                      <a:pt x="6717" y="98"/>
                    </a:lnTo>
                    <a:lnTo>
                      <a:pt x="6522" y="25"/>
                    </a:lnTo>
                    <a:lnTo>
                      <a:pt x="632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73" name="Google Shape;573;p16"/>
            <p:cNvGrpSpPr/>
            <p:nvPr/>
          </p:nvGrpSpPr>
          <p:grpSpPr>
            <a:xfrm>
              <a:off x="5427924" y="1156957"/>
              <a:ext cx="369688" cy="341631"/>
              <a:chOff x="5975075" y="2327500"/>
              <a:chExt cx="420100" cy="388350"/>
            </a:xfrm>
          </p:grpSpPr>
          <p:sp>
            <p:nvSpPr>
              <p:cNvPr id="574" name="Google Shape;574;p16"/>
              <p:cNvSpPr/>
              <p:nvPr/>
            </p:nvSpPr>
            <p:spPr>
              <a:xfrm>
                <a:off x="5975075" y="2474650"/>
                <a:ext cx="98325" cy="220450"/>
              </a:xfrm>
              <a:custGeom>
                <a:rect b="b" l="l" r="r" t="t"/>
                <a:pathLst>
                  <a:path extrusionOk="0" h="8818" w="3933">
                    <a:moveTo>
                      <a:pt x="2418" y="1002"/>
                    </a:moveTo>
                    <a:lnTo>
                      <a:pt x="2565" y="1027"/>
                    </a:lnTo>
                    <a:lnTo>
                      <a:pt x="2687" y="1075"/>
                    </a:lnTo>
                    <a:lnTo>
                      <a:pt x="2809" y="1124"/>
                    </a:lnTo>
                    <a:lnTo>
                      <a:pt x="2907" y="1222"/>
                    </a:lnTo>
                    <a:lnTo>
                      <a:pt x="3005" y="1320"/>
                    </a:lnTo>
                    <a:lnTo>
                      <a:pt x="3078" y="1442"/>
                    </a:lnTo>
                    <a:lnTo>
                      <a:pt x="3102" y="1564"/>
                    </a:lnTo>
                    <a:lnTo>
                      <a:pt x="3127" y="1710"/>
                    </a:lnTo>
                    <a:lnTo>
                      <a:pt x="3102" y="1857"/>
                    </a:lnTo>
                    <a:lnTo>
                      <a:pt x="3078" y="1979"/>
                    </a:lnTo>
                    <a:lnTo>
                      <a:pt x="3005" y="2101"/>
                    </a:lnTo>
                    <a:lnTo>
                      <a:pt x="2907" y="2223"/>
                    </a:lnTo>
                    <a:lnTo>
                      <a:pt x="2809" y="2297"/>
                    </a:lnTo>
                    <a:lnTo>
                      <a:pt x="2687" y="2370"/>
                    </a:lnTo>
                    <a:lnTo>
                      <a:pt x="2565" y="2394"/>
                    </a:lnTo>
                    <a:lnTo>
                      <a:pt x="2418" y="2419"/>
                    </a:lnTo>
                    <a:lnTo>
                      <a:pt x="2272" y="2394"/>
                    </a:lnTo>
                    <a:lnTo>
                      <a:pt x="2150" y="2370"/>
                    </a:lnTo>
                    <a:lnTo>
                      <a:pt x="2028" y="2297"/>
                    </a:lnTo>
                    <a:lnTo>
                      <a:pt x="1930" y="2223"/>
                    </a:lnTo>
                    <a:lnTo>
                      <a:pt x="1832" y="2101"/>
                    </a:lnTo>
                    <a:lnTo>
                      <a:pt x="1759" y="1979"/>
                    </a:lnTo>
                    <a:lnTo>
                      <a:pt x="1735" y="1857"/>
                    </a:lnTo>
                    <a:lnTo>
                      <a:pt x="1710" y="1710"/>
                    </a:lnTo>
                    <a:lnTo>
                      <a:pt x="1735" y="1564"/>
                    </a:lnTo>
                    <a:lnTo>
                      <a:pt x="1759" y="1442"/>
                    </a:lnTo>
                    <a:lnTo>
                      <a:pt x="1832" y="1320"/>
                    </a:lnTo>
                    <a:lnTo>
                      <a:pt x="1930" y="1222"/>
                    </a:lnTo>
                    <a:lnTo>
                      <a:pt x="2028" y="1124"/>
                    </a:lnTo>
                    <a:lnTo>
                      <a:pt x="2150" y="1075"/>
                    </a:lnTo>
                    <a:lnTo>
                      <a:pt x="2272" y="1027"/>
                    </a:lnTo>
                    <a:lnTo>
                      <a:pt x="2418" y="1002"/>
                    </a:lnTo>
                    <a:close/>
                    <a:moveTo>
                      <a:pt x="1" y="1"/>
                    </a:moveTo>
                    <a:lnTo>
                      <a:pt x="1" y="8817"/>
                    </a:lnTo>
                    <a:lnTo>
                      <a:pt x="3933" y="8817"/>
                    </a:lnTo>
                    <a:lnTo>
                      <a:pt x="393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5" name="Google Shape;575;p16"/>
              <p:cNvSpPr/>
              <p:nvPr/>
            </p:nvSpPr>
            <p:spPr>
              <a:xfrm>
                <a:off x="6088025" y="2327500"/>
                <a:ext cx="307150" cy="388350"/>
              </a:xfrm>
              <a:custGeom>
                <a:rect b="b" l="l" r="r" t="t"/>
                <a:pathLst>
                  <a:path extrusionOk="0" h="15534" w="12286">
                    <a:moveTo>
                      <a:pt x="6326" y="1"/>
                    </a:moveTo>
                    <a:lnTo>
                      <a:pt x="5960" y="25"/>
                    </a:lnTo>
                    <a:lnTo>
                      <a:pt x="5716" y="74"/>
                    </a:lnTo>
                    <a:lnTo>
                      <a:pt x="5520" y="147"/>
                    </a:lnTo>
                    <a:lnTo>
                      <a:pt x="5374" y="221"/>
                    </a:lnTo>
                    <a:lnTo>
                      <a:pt x="4983" y="1466"/>
                    </a:lnTo>
                    <a:lnTo>
                      <a:pt x="4788" y="2028"/>
                    </a:lnTo>
                    <a:lnTo>
                      <a:pt x="4592" y="2541"/>
                    </a:lnTo>
                    <a:lnTo>
                      <a:pt x="4397" y="3005"/>
                    </a:lnTo>
                    <a:lnTo>
                      <a:pt x="4202" y="3396"/>
                    </a:lnTo>
                    <a:lnTo>
                      <a:pt x="4031" y="3689"/>
                    </a:lnTo>
                    <a:lnTo>
                      <a:pt x="3884" y="3933"/>
                    </a:lnTo>
                    <a:lnTo>
                      <a:pt x="3664" y="4153"/>
                    </a:lnTo>
                    <a:lnTo>
                      <a:pt x="3322" y="4495"/>
                    </a:lnTo>
                    <a:lnTo>
                      <a:pt x="2516" y="5252"/>
                    </a:lnTo>
                    <a:lnTo>
                      <a:pt x="1442" y="6229"/>
                    </a:lnTo>
                    <a:lnTo>
                      <a:pt x="1" y="6229"/>
                    </a:lnTo>
                    <a:lnTo>
                      <a:pt x="1" y="13433"/>
                    </a:lnTo>
                    <a:lnTo>
                      <a:pt x="1515" y="13433"/>
                    </a:lnTo>
                    <a:lnTo>
                      <a:pt x="2004" y="13678"/>
                    </a:lnTo>
                    <a:lnTo>
                      <a:pt x="2687" y="13971"/>
                    </a:lnTo>
                    <a:lnTo>
                      <a:pt x="3567" y="14313"/>
                    </a:lnTo>
                    <a:lnTo>
                      <a:pt x="4544" y="14679"/>
                    </a:lnTo>
                    <a:lnTo>
                      <a:pt x="5594" y="14997"/>
                    </a:lnTo>
                    <a:lnTo>
                      <a:pt x="6131" y="15143"/>
                    </a:lnTo>
                    <a:lnTo>
                      <a:pt x="6668" y="15265"/>
                    </a:lnTo>
                    <a:lnTo>
                      <a:pt x="7181" y="15387"/>
                    </a:lnTo>
                    <a:lnTo>
                      <a:pt x="7694" y="15461"/>
                    </a:lnTo>
                    <a:lnTo>
                      <a:pt x="8158" y="15509"/>
                    </a:lnTo>
                    <a:lnTo>
                      <a:pt x="8622" y="15534"/>
                    </a:lnTo>
                    <a:lnTo>
                      <a:pt x="9404" y="15534"/>
                    </a:lnTo>
                    <a:lnTo>
                      <a:pt x="9819" y="15509"/>
                    </a:lnTo>
                    <a:lnTo>
                      <a:pt x="10210" y="15461"/>
                    </a:lnTo>
                    <a:lnTo>
                      <a:pt x="10552" y="15363"/>
                    </a:lnTo>
                    <a:lnTo>
                      <a:pt x="10723" y="15314"/>
                    </a:lnTo>
                    <a:lnTo>
                      <a:pt x="10845" y="15265"/>
                    </a:lnTo>
                    <a:lnTo>
                      <a:pt x="10967" y="15192"/>
                    </a:lnTo>
                    <a:lnTo>
                      <a:pt x="11064" y="15094"/>
                    </a:lnTo>
                    <a:lnTo>
                      <a:pt x="11113" y="14997"/>
                    </a:lnTo>
                    <a:lnTo>
                      <a:pt x="11162" y="14874"/>
                    </a:lnTo>
                    <a:lnTo>
                      <a:pt x="11235" y="14166"/>
                    </a:lnTo>
                    <a:lnTo>
                      <a:pt x="11211" y="13995"/>
                    </a:lnTo>
                    <a:lnTo>
                      <a:pt x="11162" y="13849"/>
                    </a:lnTo>
                    <a:lnTo>
                      <a:pt x="11064" y="13702"/>
                    </a:lnTo>
                    <a:lnTo>
                      <a:pt x="10918" y="13580"/>
                    </a:lnTo>
                    <a:lnTo>
                      <a:pt x="11040" y="13556"/>
                    </a:lnTo>
                    <a:lnTo>
                      <a:pt x="11162" y="13507"/>
                    </a:lnTo>
                    <a:lnTo>
                      <a:pt x="11284" y="13458"/>
                    </a:lnTo>
                    <a:lnTo>
                      <a:pt x="11382" y="13360"/>
                    </a:lnTo>
                    <a:lnTo>
                      <a:pt x="11455" y="13263"/>
                    </a:lnTo>
                    <a:lnTo>
                      <a:pt x="11528" y="13140"/>
                    </a:lnTo>
                    <a:lnTo>
                      <a:pt x="11577" y="12994"/>
                    </a:lnTo>
                    <a:lnTo>
                      <a:pt x="11602" y="12872"/>
                    </a:lnTo>
                    <a:lnTo>
                      <a:pt x="11675" y="11993"/>
                    </a:lnTo>
                    <a:lnTo>
                      <a:pt x="11675" y="11870"/>
                    </a:lnTo>
                    <a:lnTo>
                      <a:pt x="11675" y="11773"/>
                    </a:lnTo>
                    <a:lnTo>
                      <a:pt x="11651" y="11651"/>
                    </a:lnTo>
                    <a:lnTo>
                      <a:pt x="11602" y="11553"/>
                    </a:lnTo>
                    <a:lnTo>
                      <a:pt x="11480" y="11382"/>
                    </a:lnTo>
                    <a:lnTo>
                      <a:pt x="11406" y="11309"/>
                    </a:lnTo>
                    <a:lnTo>
                      <a:pt x="11333" y="11235"/>
                    </a:lnTo>
                    <a:lnTo>
                      <a:pt x="11455" y="11211"/>
                    </a:lnTo>
                    <a:lnTo>
                      <a:pt x="11553" y="11162"/>
                    </a:lnTo>
                    <a:lnTo>
                      <a:pt x="11651" y="11089"/>
                    </a:lnTo>
                    <a:lnTo>
                      <a:pt x="11748" y="10991"/>
                    </a:lnTo>
                    <a:lnTo>
                      <a:pt x="11822" y="10893"/>
                    </a:lnTo>
                    <a:lnTo>
                      <a:pt x="11870" y="10796"/>
                    </a:lnTo>
                    <a:lnTo>
                      <a:pt x="11919" y="10674"/>
                    </a:lnTo>
                    <a:lnTo>
                      <a:pt x="11944" y="10527"/>
                    </a:lnTo>
                    <a:lnTo>
                      <a:pt x="12017" y="9672"/>
                    </a:lnTo>
                    <a:lnTo>
                      <a:pt x="12017" y="9550"/>
                    </a:lnTo>
                    <a:lnTo>
                      <a:pt x="12017" y="9428"/>
                    </a:lnTo>
                    <a:lnTo>
                      <a:pt x="11993" y="9306"/>
                    </a:lnTo>
                    <a:lnTo>
                      <a:pt x="11944" y="9208"/>
                    </a:lnTo>
                    <a:lnTo>
                      <a:pt x="11895" y="9111"/>
                    </a:lnTo>
                    <a:lnTo>
                      <a:pt x="11822" y="9037"/>
                    </a:lnTo>
                    <a:lnTo>
                      <a:pt x="11748" y="8964"/>
                    </a:lnTo>
                    <a:lnTo>
                      <a:pt x="11651" y="8891"/>
                    </a:lnTo>
                    <a:lnTo>
                      <a:pt x="11748" y="8866"/>
                    </a:lnTo>
                    <a:lnTo>
                      <a:pt x="11846" y="8793"/>
                    </a:lnTo>
                    <a:lnTo>
                      <a:pt x="11944" y="8720"/>
                    </a:lnTo>
                    <a:lnTo>
                      <a:pt x="12017" y="8647"/>
                    </a:lnTo>
                    <a:lnTo>
                      <a:pt x="12090" y="8549"/>
                    </a:lnTo>
                    <a:lnTo>
                      <a:pt x="12139" y="8451"/>
                    </a:lnTo>
                    <a:lnTo>
                      <a:pt x="12163" y="8329"/>
                    </a:lnTo>
                    <a:lnTo>
                      <a:pt x="12188" y="8207"/>
                    </a:lnTo>
                    <a:lnTo>
                      <a:pt x="12286" y="7328"/>
                    </a:lnTo>
                    <a:lnTo>
                      <a:pt x="12261" y="7206"/>
                    </a:lnTo>
                    <a:lnTo>
                      <a:pt x="12237" y="7083"/>
                    </a:lnTo>
                    <a:lnTo>
                      <a:pt x="12188" y="6986"/>
                    </a:lnTo>
                    <a:lnTo>
                      <a:pt x="12139" y="6888"/>
                    </a:lnTo>
                    <a:lnTo>
                      <a:pt x="12066" y="6790"/>
                    </a:lnTo>
                    <a:lnTo>
                      <a:pt x="11968" y="6717"/>
                    </a:lnTo>
                    <a:lnTo>
                      <a:pt x="11748" y="6571"/>
                    </a:lnTo>
                    <a:lnTo>
                      <a:pt x="11504" y="6448"/>
                    </a:lnTo>
                    <a:lnTo>
                      <a:pt x="11211" y="6351"/>
                    </a:lnTo>
                    <a:lnTo>
                      <a:pt x="10893" y="6278"/>
                    </a:lnTo>
                    <a:lnTo>
                      <a:pt x="10576" y="6229"/>
                    </a:lnTo>
                    <a:lnTo>
                      <a:pt x="9892" y="6131"/>
                    </a:lnTo>
                    <a:lnTo>
                      <a:pt x="8842" y="6033"/>
                    </a:lnTo>
                    <a:lnTo>
                      <a:pt x="7596" y="5960"/>
                    </a:lnTo>
                    <a:lnTo>
                      <a:pt x="6326" y="5887"/>
                    </a:lnTo>
                    <a:lnTo>
                      <a:pt x="6497" y="5594"/>
                    </a:lnTo>
                    <a:lnTo>
                      <a:pt x="6644" y="5252"/>
                    </a:lnTo>
                    <a:lnTo>
                      <a:pt x="6790" y="4885"/>
                    </a:lnTo>
                    <a:lnTo>
                      <a:pt x="6888" y="4495"/>
                    </a:lnTo>
                    <a:lnTo>
                      <a:pt x="6986" y="4104"/>
                    </a:lnTo>
                    <a:lnTo>
                      <a:pt x="7083" y="3689"/>
                    </a:lnTo>
                    <a:lnTo>
                      <a:pt x="7181" y="2883"/>
                    </a:lnTo>
                    <a:lnTo>
                      <a:pt x="7254" y="2150"/>
                    </a:lnTo>
                    <a:lnTo>
                      <a:pt x="7303" y="1539"/>
                    </a:lnTo>
                    <a:lnTo>
                      <a:pt x="7303" y="978"/>
                    </a:lnTo>
                    <a:lnTo>
                      <a:pt x="7303" y="807"/>
                    </a:lnTo>
                    <a:lnTo>
                      <a:pt x="7230" y="611"/>
                    </a:lnTo>
                    <a:lnTo>
                      <a:pt x="7157" y="465"/>
                    </a:lnTo>
                    <a:lnTo>
                      <a:pt x="7035" y="318"/>
                    </a:lnTo>
                    <a:lnTo>
                      <a:pt x="6888" y="172"/>
                    </a:lnTo>
                    <a:lnTo>
                      <a:pt x="6717" y="98"/>
                    </a:lnTo>
                    <a:lnTo>
                      <a:pt x="6522" y="25"/>
                    </a:lnTo>
                    <a:lnTo>
                      <a:pt x="632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76" name="Google Shape;576;p16"/>
          <p:cNvGrpSpPr/>
          <p:nvPr/>
        </p:nvGrpSpPr>
        <p:grpSpPr>
          <a:xfrm>
            <a:off x="6625874" y="3641224"/>
            <a:ext cx="1117471" cy="608585"/>
            <a:chOff x="7384567" y="3672633"/>
            <a:chExt cx="1028221" cy="560030"/>
          </a:xfrm>
        </p:grpSpPr>
        <p:grpSp>
          <p:nvGrpSpPr>
            <p:cNvPr id="577" name="Google Shape;577;p16"/>
            <p:cNvGrpSpPr/>
            <p:nvPr/>
          </p:nvGrpSpPr>
          <p:grpSpPr>
            <a:xfrm>
              <a:off x="7864072" y="3672649"/>
              <a:ext cx="548716" cy="560015"/>
              <a:chOff x="3955900" y="2984500"/>
              <a:chExt cx="414000" cy="422525"/>
            </a:xfrm>
          </p:grpSpPr>
          <p:sp>
            <p:nvSpPr>
              <p:cNvPr id="578" name="Google Shape;578;p16"/>
              <p:cNvSpPr/>
              <p:nvPr/>
            </p:nvSpPr>
            <p:spPr>
              <a:xfrm>
                <a:off x="3955900" y="2984500"/>
                <a:ext cx="315700" cy="315675"/>
              </a:xfrm>
              <a:custGeom>
                <a:rect b="b" l="l" r="r" t="t"/>
                <a:pathLst>
                  <a:path extrusionOk="0" h="12627" w="12628">
                    <a:moveTo>
                      <a:pt x="6302" y="977"/>
                    </a:moveTo>
                    <a:lnTo>
                      <a:pt x="6863" y="1026"/>
                    </a:lnTo>
                    <a:lnTo>
                      <a:pt x="7376" y="1099"/>
                    </a:lnTo>
                    <a:lnTo>
                      <a:pt x="7889" y="1221"/>
                    </a:lnTo>
                    <a:lnTo>
                      <a:pt x="8378" y="1417"/>
                    </a:lnTo>
                    <a:lnTo>
                      <a:pt x="8842" y="1636"/>
                    </a:lnTo>
                    <a:lnTo>
                      <a:pt x="9281" y="1905"/>
                    </a:lnTo>
                    <a:lnTo>
                      <a:pt x="9697" y="2198"/>
                    </a:lnTo>
                    <a:lnTo>
                      <a:pt x="10087" y="2540"/>
                    </a:lnTo>
                    <a:lnTo>
                      <a:pt x="10429" y="2931"/>
                    </a:lnTo>
                    <a:lnTo>
                      <a:pt x="10722" y="3346"/>
                    </a:lnTo>
                    <a:lnTo>
                      <a:pt x="10991" y="3786"/>
                    </a:lnTo>
                    <a:lnTo>
                      <a:pt x="11211" y="4250"/>
                    </a:lnTo>
                    <a:lnTo>
                      <a:pt x="11406" y="4738"/>
                    </a:lnTo>
                    <a:lnTo>
                      <a:pt x="11528" y="5251"/>
                    </a:lnTo>
                    <a:lnTo>
                      <a:pt x="11626" y="5764"/>
                    </a:lnTo>
                    <a:lnTo>
                      <a:pt x="11650" y="6326"/>
                    </a:lnTo>
                    <a:lnTo>
                      <a:pt x="11626" y="6863"/>
                    </a:lnTo>
                    <a:lnTo>
                      <a:pt x="11528" y="7400"/>
                    </a:lnTo>
                    <a:lnTo>
                      <a:pt x="11406" y="7913"/>
                    </a:lnTo>
                    <a:lnTo>
                      <a:pt x="11211" y="8402"/>
                    </a:lnTo>
                    <a:lnTo>
                      <a:pt x="10991" y="8866"/>
                    </a:lnTo>
                    <a:lnTo>
                      <a:pt x="10722" y="9305"/>
                    </a:lnTo>
                    <a:lnTo>
                      <a:pt x="10429" y="9696"/>
                    </a:lnTo>
                    <a:lnTo>
                      <a:pt x="10087" y="10087"/>
                    </a:lnTo>
                    <a:lnTo>
                      <a:pt x="9697" y="10429"/>
                    </a:lnTo>
                    <a:lnTo>
                      <a:pt x="9281" y="10746"/>
                    </a:lnTo>
                    <a:lnTo>
                      <a:pt x="8842" y="11015"/>
                    </a:lnTo>
                    <a:lnTo>
                      <a:pt x="8378" y="11235"/>
                    </a:lnTo>
                    <a:lnTo>
                      <a:pt x="7889" y="11406"/>
                    </a:lnTo>
                    <a:lnTo>
                      <a:pt x="7376" y="11552"/>
                    </a:lnTo>
                    <a:lnTo>
                      <a:pt x="6863" y="11625"/>
                    </a:lnTo>
                    <a:lnTo>
                      <a:pt x="6302" y="11650"/>
                    </a:lnTo>
                    <a:lnTo>
                      <a:pt x="5764" y="11625"/>
                    </a:lnTo>
                    <a:lnTo>
                      <a:pt x="5227" y="11552"/>
                    </a:lnTo>
                    <a:lnTo>
                      <a:pt x="4714" y="11406"/>
                    </a:lnTo>
                    <a:lnTo>
                      <a:pt x="4226" y="11235"/>
                    </a:lnTo>
                    <a:lnTo>
                      <a:pt x="3762" y="11015"/>
                    </a:lnTo>
                    <a:lnTo>
                      <a:pt x="3322" y="10746"/>
                    </a:lnTo>
                    <a:lnTo>
                      <a:pt x="2931" y="10429"/>
                    </a:lnTo>
                    <a:lnTo>
                      <a:pt x="2541" y="10087"/>
                    </a:lnTo>
                    <a:lnTo>
                      <a:pt x="2199" y="9696"/>
                    </a:lnTo>
                    <a:lnTo>
                      <a:pt x="1881" y="9305"/>
                    </a:lnTo>
                    <a:lnTo>
                      <a:pt x="1613" y="8866"/>
                    </a:lnTo>
                    <a:lnTo>
                      <a:pt x="1393" y="8402"/>
                    </a:lnTo>
                    <a:lnTo>
                      <a:pt x="1222" y="7913"/>
                    </a:lnTo>
                    <a:lnTo>
                      <a:pt x="1075" y="7400"/>
                    </a:lnTo>
                    <a:lnTo>
                      <a:pt x="1002" y="6863"/>
                    </a:lnTo>
                    <a:lnTo>
                      <a:pt x="978" y="6326"/>
                    </a:lnTo>
                    <a:lnTo>
                      <a:pt x="1002" y="5764"/>
                    </a:lnTo>
                    <a:lnTo>
                      <a:pt x="1075" y="5251"/>
                    </a:lnTo>
                    <a:lnTo>
                      <a:pt x="1222" y="4738"/>
                    </a:lnTo>
                    <a:lnTo>
                      <a:pt x="1393" y="4250"/>
                    </a:lnTo>
                    <a:lnTo>
                      <a:pt x="1613" y="3786"/>
                    </a:lnTo>
                    <a:lnTo>
                      <a:pt x="1881" y="3346"/>
                    </a:lnTo>
                    <a:lnTo>
                      <a:pt x="2199" y="2931"/>
                    </a:lnTo>
                    <a:lnTo>
                      <a:pt x="2541" y="2540"/>
                    </a:lnTo>
                    <a:lnTo>
                      <a:pt x="2931" y="2198"/>
                    </a:lnTo>
                    <a:lnTo>
                      <a:pt x="3322" y="1905"/>
                    </a:lnTo>
                    <a:lnTo>
                      <a:pt x="3762" y="1636"/>
                    </a:lnTo>
                    <a:lnTo>
                      <a:pt x="4226" y="1417"/>
                    </a:lnTo>
                    <a:lnTo>
                      <a:pt x="4714" y="1221"/>
                    </a:lnTo>
                    <a:lnTo>
                      <a:pt x="5227" y="1099"/>
                    </a:lnTo>
                    <a:lnTo>
                      <a:pt x="5764" y="1026"/>
                    </a:lnTo>
                    <a:lnTo>
                      <a:pt x="6302" y="977"/>
                    </a:lnTo>
                    <a:close/>
                    <a:moveTo>
                      <a:pt x="6302" y="0"/>
                    </a:moveTo>
                    <a:lnTo>
                      <a:pt x="5984" y="24"/>
                    </a:lnTo>
                    <a:lnTo>
                      <a:pt x="5667" y="49"/>
                    </a:lnTo>
                    <a:lnTo>
                      <a:pt x="5349" y="73"/>
                    </a:lnTo>
                    <a:lnTo>
                      <a:pt x="5032" y="147"/>
                    </a:lnTo>
                    <a:lnTo>
                      <a:pt x="4739" y="220"/>
                    </a:lnTo>
                    <a:lnTo>
                      <a:pt x="4446" y="293"/>
                    </a:lnTo>
                    <a:lnTo>
                      <a:pt x="4153" y="391"/>
                    </a:lnTo>
                    <a:lnTo>
                      <a:pt x="3859" y="513"/>
                    </a:lnTo>
                    <a:lnTo>
                      <a:pt x="3566" y="635"/>
                    </a:lnTo>
                    <a:lnTo>
                      <a:pt x="3298" y="782"/>
                    </a:lnTo>
                    <a:lnTo>
                      <a:pt x="3029" y="928"/>
                    </a:lnTo>
                    <a:lnTo>
                      <a:pt x="2785" y="1075"/>
                    </a:lnTo>
                    <a:lnTo>
                      <a:pt x="2296" y="1441"/>
                    </a:lnTo>
                    <a:lnTo>
                      <a:pt x="1857" y="1856"/>
                    </a:lnTo>
                    <a:lnTo>
                      <a:pt x="1442" y="2296"/>
                    </a:lnTo>
                    <a:lnTo>
                      <a:pt x="1075" y="2784"/>
                    </a:lnTo>
                    <a:lnTo>
                      <a:pt x="904" y="3053"/>
                    </a:lnTo>
                    <a:lnTo>
                      <a:pt x="758" y="3322"/>
                    </a:lnTo>
                    <a:lnTo>
                      <a:pt x="611" y="3590"/>
                    </a:lnTo>
                    <a:lnTo>
                      <a:pt x="489" y="3859"/>
                    </a:lnTo>
                    <a:lnTo>
                      <a:pt x="391" y="4152"/>
                    </a:lnTo>
                    <a:lnTo>
                      <a:pt x="294" y="4445"/>
                    </a:lnTo>
                    <a:lnTo>
                      <a:pt x="196" y="4738"/>
                    </a:lnTo>
                    <a:lnTo>
                      <a:pt x="123" y="5056"/>
                    </a:lnTo>
                    <a:lnTo>
                      <a:pt x="74" y="5349"/>
                    </a:lnTo>
                    <a:lnTo>
                      <a:pt x="25" y="5666"/>
                    </a:lnTo>
                    <a:lnTo>
                      <a:pt x="1" y="5984"/>
                    </a:lnTo>
                    <a:lnTo>
                      <a:pt x="1" y="6326"/>
                    </a:lnTo>
                    <a:lnTo>
                      <a:pt x="1" y="6643"/>
                    </a:lnTo>
                    <a:lnTo>
                      <a:pt x="25" y="6961"/>
                    </a:lnTo>
                    <a:lnTo>
                      <a:pt x="74" y="7278"/>
                    </a:lnTo>
                    <a:lnTo>
                      <a:pt x="123" y="7596"/>
                    </a:lnTo>
                    <a:lnTo>
                      <a:pt x="196" y="7889"/>
                    </a:lnTo>
                    <a:lnTo>
                      <a:pt x="294" y="8206"/>
                    </a:lnTo>
                    <a:lnTo>
                      <a:pt x="391" y="8499"/>
                    </a:lnTo>
                    <a:lnTo>
                      <a:pt x="489" y="8768"/>
                    </a:lnTo>
                    <a:lnTo>
                      <a:pt x="611" y="9061"/>
                    </a:lnTo>
                    <a:lnTo>
                      <a:pt x="758" y="9330"/>
                    </a:lnTo>
                    <a:lnTo>
                      <a:pt x="904" y="9598"/>
                    </a:lnTo>
                    <a:lnTo>
                      <a:pt x="1075" y="9843"/>
                    </a:lnTo>
                    <a:lnTo>
                      <a:pt x="1442" y="10331"/>
                    </a:lnTo>
                    <a:lnTo>
                      <a:pt x="1857" y="10771"/>
                    </a:lnTo>
                    <a:lnTo>
                      <a:pt x="2296" y="11186"/>
                    </a:lnTo>
                    <a:lnTo>
                      <a:pt x="2785" y="11552"/>
                    </a:lnTo>
                    <a:lnTo>
                      <a:pt x="3029" y="11723"/>
                    </a:lnTo>
                    <a:lnTo>
                      <a:pt x="3298" y="11870"/>
                    </a:lnTo>
                    <a:lnTo>
                      <a:pt x="3566" y="12016"/>
                    </a:lnTo>
                    <a:lnTo>
                      <a:pt x="3859" y="12138"/>
                    </a:lnTo>
                    <a:lnTo>
                      <a:pt x="4153" y="12236"/>
                    </a:lnTo>
                    <a:lnTo>
                      <a:pt x="4446" y="12334"/>
                    </a:lnTo>
                    <a:lnTo>
                      <a:pt x="4739" y="12431"/>
                    </a:lnTo>
                    <a:lnTo>
                      <a:pt x="5032" y="12505"/>
                    </a:lnTo>
                    <a:lnTo>
                      <a:pt x="5349" y="12553"/>
                    </a:lnTo>
                    <a:lnTo>
                      <a:pt x="5667" y="12602"/>
                    </a:lnTo>
                    <a:lnTo>
                      <a:pt x="5984" y="12627"/>
                    </a:lnTo>
                    <a:lnTo>
                      <a:pt x="6644" y="12627"/>
                    </a:lnTo>
                    <a:lnTo>
                      <a:pt x="6961" y="12602"/>
                    </a:lnTo>
                    <a:lnTo>
                      <a:pt x="7279" y="12553"/>
                    </a:lnTo>
                    <a:lnTo>
                      <a:pt x="7572" y="12505"/>
                    </a:lnTo>
                    <a:lnTo>
                      <a:pt x="7889" y="12431"/>
                    </a:lnTo>
                    <a:lnTo>
                      <a:pt x="8182" y="12334"/>
                    </a:lnTo>
                    <a:lnTo>
                      <a:pt x="8475" y="12236"/>
                    </a:lnTo>
                    <a:lnTo>
                      <a:pt x="8768" y="12138"/>
                    </a:lnTo>
                    <a:lnTo>
                      <a:pt x="9037" y="12016"/>
                    </a:lnTo>
                    <a:lnTo>
                      <a:pt x="9306" y="11870"/>
                    </a:lnTo>
                    <a:lnTo>
                      <a:pt x="9574" y="11723"/>
                    </a:lnTo>
                    <a:lnTo>
                      <a:pt x="9843" y="11552"/>
                    </a:lnTo>
                    <a:lnTo>
                      <a:pt x="10332" y="11186"/>
                    </a:lnTo>
                    <a:lnTo>
                      <a:pt x="10771" y="10771"/>
                    </a:lnTo>
                    <a:lnTo>
                      <a:pt x="11186" y="10331"/>
                    </a:lnTo>
                    <a:lnTo>
                      <a:pt x="11553" y="9843"/>
                    </a:lnTo>
                    <a:lnTo>
                      <a:pt x="11699" y="9598"/>
                    </a:lnTo>
                    <a:lnTo>
                      <a:pt x="11846" y="9330"/>
                    </a:lnTo>
                    <a:lnTo>
                      <a:pt x="11992" y="9061"/>
                    </a:lnTo>
                    <a:lnTo>
                      <a:pt x="12114" y="8768"/>
                    </a:lnTo>
                    <a:lnTo>
                      <a:pt x="12237" y="8499"/>
                    </a:lnTo>
                    <a:lnTo>
                      <a:pt x="12334" y="8206"/>
                    </a:lnTo>
                    <a:lnTo>
                      <a:pt x="12432" y="7889"/>
                    </a:lnTo>
                    <a:lnTo>
                      <a:pt x="12481" y="7596"/>
                    </a:lnTo>
                    <a:lnTo>
                      <a:pt x="12554" y="7278"/>
                    </a:lnTo>
                    <a:lnTo>
                      <a:pt x="12578" y="6961"/>
                    </a:lnTo>
                    <a:lnTo>
                      <a:pt x="12603" y="6643"/>
                    </a:lnTo>
                    <a:lnTo>
                      <a:pt x="12627" y="6326"/>
                    </a:lnTo>
                    <a:lnTo>
                      <a:pt x="12603" y="5984"/>
                    </a:lnTo>
                    <a:lnTo>
                      <a:pt x="12578" y="5666"/>
                    </a:lnTo>
                    <a:lnTo>
                      <a:pt x="12554" y="5349"/>
                    </a:lnTo>
                    <a:lnTo>
                      <a:pt x="12481" y="5056"/>
                    </a:lnTo>
                    <a:lnTo>
                      <a:pt x="12432" y="4738"/>
                    </a:lnTo>
                    <a:lnTo>
                      <a:pt x="12334" y="4445"/>
                    </a:lnTo>
                    <a:lnTo>
                      <a:pt x="12237" y="4152"/>
                    </a:lnTo>
                    <a:lnTo>
                      <a:pt x="12114" y="3859"/>
                    </a:lnTo>
                    <a:lnTo>
                      <a:pt x="11992" y="3590"/>
                    </a:lnTo>
                    <a:lnTo>
                      <a:pt x="11846" y="3322"/>
                    </a:lnTo>
                    <a:lnTo>
                      <a:pt x="11699" y="3053"/>
                    </a:lnTo>
                    <a:lnTo>
                      <a:pt x="11553" y="2784"/>
                    </a:lnTo>
                    <a:lnTo>
                      <a:pt x="11186" y="2296"/>
                    </a:lnTo>
                    <a:lnTo>
                      <a:pt x="10771" y="1856"/>
                    </a:lnTo>
                    <a:lnTo>
                      <a:pt x="10332" y="1441"/>
                    </a:lnTo>
                    <a:lnTo>
                      <a:pt x="9843" y="1075"/>
                    </a:lnTo>
                    <a:lnTo>
                      <a:pt x="9574" y="928"/>
                    </a:lnTo>
                    <a:lnTo>
                      <a:pt x="9306" y="782"/>
                    </a:lnTo>
                    <a:lnTo>
                      <a:pt x="9037" y="635"/>
                    </a:lnTo>
                    <a:lnTo>
                      <a:pt x="8768" y="513"/>
                    </a:lnTo>
                    <a:lnTo>
                      <a:pt x="8475" y="391"/>
                    </a:lnTo>
                    <a:lnTo>
                      <a:pt x="8182" y="293"/>
                    </a:lnTo>
                    <a:lnTo>
                      <a:pt x="7889" y="220"/>
                    </a:lnTo>
                    <a:lnTo>
                      <a:pt x="7572" y="147"/>
                    </a:lnTo>
                    <a:lnTo>
                      <a:pt x="7279" y="73"/>
                    </a:lnTo>
                    <a:lnTo>
                      <a:pt x="6961" y="49"/>
                    </a:lnTo>
                    <a:lnTo>
                      <a:pt x="6644" y="24"/>
                    </a:lnTo>
                    <a:lnTo>
                      <a:pt x="630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9" name="Google Shape;579;p16"/>
              <p:cNvSpPr/>
              <p:nvPr/>
            </p:nvSpPr>
            <p:spPr>
              <a:xfrm>
                <a:off x="3992525" y="3021125"/>
                <a:ext cx="242425" cy="242425"/>
              </a:xfrm>
              <a:custGeom>
                <a:rect b="b" l="l" r="r" t="t"/>
                <a:pathLst>
                  <a:path extrusionOk="0" h="9697" w="9697">
                    <a:moveTo>
                      <a:pt x="4934" y="1466"/>
                    </a:moveTo>
                    <a:lnTo>
                      <a:pt x="5008" y="1490"/>
                    </a:lnTo>
                    <a:lnTo>
                      <a:pt x="5081" y="1539"/>
                    </a:lnTo>
                    <a:lnTo>
                      <a:pt x="5154" y="1588"/>
                    </a:lnTo>
                    <a:lnTo>
                      <a:pt x="5203" y="1637"/>
                    </a:lnTo>
                    <a:lnTo>
                      <a:pt x="5252" y="1734"/>
                    </a:lnTo>
                    <a:lnTo>
                      <a:pt x="5276" y="1808"/>
                    </a:lnTo>
                    <a:lnTo>
                      <a:pt x="5276" y="1905"/>
                    </a:lnTo>
                    <a:lnTo>
                      <a:pt x="5276" y="1979"/>
                    </a:lnTo>
                    <a:lnTo>
                      <a:pt x="5252" y="2076"/>
                    </a:lnTo>
                    <a:lnTo>
                      <a:pt x="5203" y="2150"/>
                    </a:lnTo>
                    <a:lnTo>
                      <a:pt x="5154" y="2198"/>
                    </a:lnTo>
                    <a:lnTo>
                      <a:pt x="5081" y="2247"/>
                    </a:lnTo>
                    <a:lnTo>
                      <a:pt x="5008" y="2296"/>
                    </a:lnTo>
                    <a:lnTo>
                      <a:pt x="4934" y="2321"/>
                    </a:lnTo>
                    <a:lnTo>
                      <a:pt x="4837" y="2345"/>
                    </a:lnTo>
                    <a:lnTo>
                      <a:pt x="4593" y="2345"/>
                    </a:lnTo>
                    <a:lnTo>
                      <a:pt x="4348" y="2394"/>
                    </a:lnTo>
                    <a:lnTo>
                      <a:pt x="4104" y="2443"/>
                    </a:lnTo>
                    <a:lnTo>
                      <a:pt x="3860" y="2540"/>
                    </a:lnTo>
                    <a:lnTo>
                      <a:pt x="3640" y="2638"/>
                    </a:lnTo>
                    <a:lnTo>
                      <a:pt x="3445" y="2760"/>
                    </a:lnTo>
                    <a:lnTo>
                      <a:pt x="3249" y="2907"/>
                    </a:lnTo>
                    <a:lnTo>
                      <a:pt x="3054" y="3078"/>
                    </a:lnTo>
                    <a:lnTo>
                      <a:pt x="2907" y="3249"/>
                    </a:lnTo>
                    <a:lnTo>
                      <a:pt x="2761" y="3444"/>
                    </a:lnTo>
                    <a:lnTo>
                      <a:pt x="2639" y="3664"/>
                    </a:lnTo>
                    <a:lnTo>
                      <a:pt x="2517" y="3884"/>
                    </a:lnTo>
                    <a:lnTo>
                      <a:pt x="2443" y="4103"/>
                    </a:lnTo>
                    <a:lnTo>
                      <a:pt x="2370" y="4348"/>
                    </a:lnTo>
                    <a:lnTo>
                      <a:pt x="2346" y="4592"/>
                    </a:lnTo>
                    <a:lnTo>
                      <a:pt x="2321" y="4861"/>
                    </a:lnTo>
                    <a:lnTo>
                      <a:pt x="2321" y="4934"/>
                    </a:lnTo>
                    <a:lnTo>
                      <a:pt x="2297" y="5032"/>
                    </a:lnTo>
                    <a:lnTo>
                      <a:pt x="2248" y="5105"/>
                    </a:lnTo>
                    <a:lnTo>
                      <a:pt x="2199" y="5154"/>
                    </a:lnTo>
                    <a:lnTo>
                      <a:pt x="2126" y="5227"/>
                    </a:lnTo>
                    <a:lnTo>
                      <a:pt x="2053" y="5251"/>
                    </a:lnTo>
                    <a:lnTo>
                      <a:pt x="1979" y="5276"/>
                    </a:lnTo>
                    <a:lnTo>
                      <a:pt x="1882" y="5300"/>
                    </a:lnTo>
                    <a:lnTo>
                      <a:pt x="1808" y="5276"/>
                    </a:lnTo>
                    <a:lnTo>
                      <a:pt x="1711" y="5251"/>
                    </a:lnTo>
                    <a:lnTo>
                      <a:pt x="1637" y="5227"/>
                    </a:lnTo>
                    <a:lnTo>
                      <a:pt x="1564" y="5154"/>
                    </a:lnTo>
                    <a:lnTo>
                      <a:pt x="1515" y="5105"/>
                    </a:lnTo>
                    <a:lnTo>
                      <a:pt x="1491" y="5032"/>
                    </a:lnTo>
                    <a:lnTo>
                      <a:pt x="1466" y="4934"/>
                    </a:lnTo>
                    <a:lnTo>
                      <a:pt x="1442" y="4861"/>
                    </a:lnTo>
                    <a:lnTo>
                      <a:pt x="1466" y="4494"/>
                    </a:lnTo>
                    <a:lnTo>
                      <a:pt x="1515" y="4177"/>
                    </a:lnTo>
                    <a:lnTo>
                      <a:pt x="1588" y="3835"/>
                    </a:lnTo>
                    <a:lnTo>
                      <a:pt x="1711" y="3542"/>
                    </a:lnTo>
                    <a:lnTo>
                      <a:pt x="1857" y="3224"/>
                    </a:lnTo>
                    <a:lnTo>
                      <a:pt x="2028" y="2956"/>
                    </a:lnTo>
                    <a:lnTo>
                      <a:pt x="2223" y="2687"/>
                    </a:lnTo>
                    <a:lnTo>
                      <a:pt x="2443" y="2443"/>
                    </a:lnTo>
                    <a:lnTo>
                      <a:pt x="2688" y="2223"/>
                    </a:lnTo>
                    <a:lnTo>
                      <a:pt x="2956" y="2028"/>
                    </a:lnTo>
                    <a:lnTo>
                      <a:pt x="3225" y="1857"/>
                    </a:lnTo>
                    <a:lnTo>
                      <a:pt x="3518" y="1710"/>
                    </a:lnTo>
                    <a:lnTo>
                      <a:pt x="3835" y="1612"/>
                    </a:lnTo>
                    <a:lnTo>
                      <a:pt x="4153" y="1515"/>
                    </a:lnTo>
                    <a:lnTo>
                      <a:pt x="4495" y="1466"/>
                    </a:lnTo>
                    <a:close/>
                    <a:moveTo>
                      <a:pt x="4837" y="0"/>
                    </a:moveTo>
                    <a:lnTo>
                      <a:pt x="4348" y="25"/>
                    </a:lnTo>
                    <a:lnTo>
                      <a:pt x="3860" y="98"/>
                    </a:lnTo>
                    <a:lnTo>
                      <a:pt x="3396" y="220"/>
                    </a:lnTo>
                    <a:lnTo>
                      <a:pt x="2956" y="391"/>
                    </a:lnTo>
                    <a:lnTo>
                      <a:pt x="2541" y="587"/>
                    </a:lnTo>
                    <a:lnTo>
                      <a:pt x="2150" y="831"/>
                    </a:lnTo>
                    <a:lnTo>
                      <a:pt x="1759" y="1124"/>
                    </a:lnTo>
                    <a:lnTo>
                      <a:pt x="1418" y="1441"/>
                    </a:lnTo>
                    <a:lnTo>
                      <a:pt x="1100" y="1783"/>
                    </a:lnTo>
                    <a:lnTo>
                      <a:pt x="831" y="2150"/>
                    </a:lnTo>
                    <a:lnTo>
                      <a:pt x="587" y="2540"/>
                    </a:lnTo>
                    <a:lnTo>
                      <a:pt x="392" y="2980"/>
                    </a:lnTo>
                    <a:lnTo>
                      <a:pt x="221" y="3420"/>
                    </a:lnTo>
                    <a:lnTo>
                      <a:pt x="99" y="3884"/>
                    </a:lnTo>
                    <a:lnTo>
                      <a:pt x="25" y="4348"/>
                    </a:lnTo>
                    <a:lnTo>
                      <a:pt x="1" y="4861"/>
                    </a:lnTo>
                    <a:lnTo>
                      <a:pt x="25" y="5349"/>
                    </a:lnTo>
                    <a:lnTo>
                      <a:pt x="99" y="5838"/>
                    </a:lnTo>
                    <a:lnTo>
                      <a:pt x="221" y="6302"/>
                    </a:lnTo>
                    <a:lnTo>
                      <a:pt x="392" y="6741"/>
                    </a:lnTo>
                    <a:lnTo>
                      <a:pt x="587" y="7156"/>
                    </a:lnTo>
                    <a:lnTo>
                      <a:pt x="831" y="7547"/>
                    </a:lnTo>
                    <a:lnTo>
                      <a:pt x="1100" y="7938"/>
                    </a:lnTo>
                    <a:lnTo>
                      <a:pt x="1418" y="8280"/>
                    </a:lnTo>
                    <a:lnTo>
                      <a:pt x="1759" y="8597"/>
                    </a:lnTo>
                    <a:lnTo>
                      <a:pt x="2150" y="8866"/>
                    </a:lnTo>
                    <a:lnTo>
                      <a:pt x="2541" y="9110"/>
                    </a:lnTo>
                    <a:lnTo>
                      <a:pt x="2956" y="9306"/>
                    </a:lnTo>
                    <a:lnTo>
                      <a:pt x="3396" y="9477"/>
                    </a:lnTo>
                    <a:lnTo>
                      <a:pt x="3860" y="9599"/>
                    </a:lnTo>
                    <a:lnTo>
                      <a:pt x="4348" y="9672"/>
                    </a:lnTo>
                    <a:lnTo>
                      <a:pt x="4837" y="9696"/>
                    </a:lnTo>
                    <a:lnTo>
                      <a:pt x="5350" y="9672"/>
                    </a:lnTo>
                    <a:lnTo>
                      <a:pt x="5814" y="9599"/>
                    </a:lnTo>
                    <a:lnTo>
                      <a:pt x="6278" y="9477"/>
                    </a:lnTo>
                    <a:lnTo>
                      <a:pt x="6717" y="9306"/>
                    </a:lnTo>
                    <a:lnTo>
                      <a:pt x="7157" y="9110"/>
                    </a:lnTo>
                    <a:lnTo>
                      <a:pt x="7548" y="8866"/>
                    </a:lnTo>
                    <a:lnTo>
                      <a:pt x="7914" y="8597"/>
                    </a:lnTo>
                    <a:lnTo>
                      <a:pt x="8256" y="8280"/>
                    </a:lnTo>
                    <a:lnTo>
                      <a:pt x="8573" y="7938"/>
                    </a:lnTo>
                    <a:lnTo>
                      <a:pt x="8867" y="7547"/>
                    </a:lnTo>
                    <a:lnTo>
                      <a:pt x="9111" y="7156"/>
                    </a:lnTo>
                    <a:lnTo>
                      <a:pt x="9306" y="6741"/>
                    </a:lnTo>
                    <a:lnTo>
                      <a:pt x="9477" y="6302"/>
                    </a:lnTo>
                    <a:lnTo>
                      <a:pt x="9599" y="5838"/>
                    </a:lnTo>
                    <a:lnTo>
                      <a:pt x="9673" y="5349"/>
                    </a:lnTo>
                    <a:lnTo>
                      <a:pt x="9697" y="4861"/>
                    </a:lnTo>
                    <a:lnTo>
                      <a:pt x="9673" y="4348"/>
                    </a:lnTo>
                    <a:lnTo>
                      <a:pt x="9599" y="3884"/>
                    </a:lnTo>
                    <a:lnTo>
                      <a:pt x="9477" y="3420"/>
                    </a:lnTo>
                    <a:lnTo>
                      <a:pt x="9306" y="2980"/>
                    </a:lnTo>
                    <a:lnTo>
                      <a:pt x="9111" y="2540"/>
                    </a:lnTo>
                    <a:lnTo>
                      <a:pt x="8867" y="2150"/>
                    </a:lnTo>
                    <a:lnTo>
                      <a:pt x="8573" y="1783"/>
                    </a:lnTo>
                    <a:lnTo>
                      <a:pt x="8256" y="1441"/>
                    </a:lnTo>
                    <a:lnTo>
                      <a:pt x="7914" y="1124"/>
                    </a:lnTo>
                    <a:lnTo>
                      <a:pt x="7548" y="831"/>
                    </a:lnTo>
                    <a:lnTo>
                      <a:pt x="7157" y="587"/>
                    </a:lnTo>
                    <a:lnTo>
                      <a:pt x="6717" y="391"/>
                    </a:lnTo>
                    <a:lnTo>
                      <a:pt x="6278" y="220"/>
                    </a:lnTo>
                    <a:lnTo>
                      <a:pt x="5814" y="98"/>
                    </a:lnTo>
                    <a:lnTo>
                      <a:pt x="5350" y="25"/>
                    </a:lnTo>
                    <a:lnTo>
                      <a:pt x="48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0" name="Google Shape;580;p16"/>
              <p:cNvSpPr/>
              <p:nvPr/>
            </p:nvSpPr>
            <p:spPr>
              <a:xfrm>
                <a:off x="4215400" y="3253150"/>
                <a:ext cx="154500" cy="153875"/>
              </a:xfrm>
              <a:custGeom>
                <a:rect b="b" l="l" r="r" t="t"/>
                <a:pathLst>
                  <a:path extrusionOk="0" h="6155" w="6180">
                    <a:moveTo>
                      <a:pt x="1075" y="0"/>
                    </a:moveTo>
                    <a:lnTo>
                      <a:pt x="831" y="269"/>
                    </a:lnTo>
                    <a:lnTo>
                      <a:pt x="562" y="537"/>
                    </a:lnTo>
                    <a:lnTo>
                      <a:pt x="293" y="782"/>
                    </a:lnTo>
                    <a:lnTo>
                      <a:pt x="0" y="1026"/>
                    </a:lnTo>
                    <a:lnTo>
                      <a:pt x="4983" y="6008"/>
                    </a:lnTo>
                    <a:lnTo>
                      <a:pt x="5056" y="6057"/>
                    </a:lnTo>
                    <a:lnTo>
                      <a:pt x="5129" y="6106"/>
                    </a:lnTo>
                    <a:lnTo>
                      <a:pt x="5227" y="6130"/>
                    </a:lnTo>
                    <a:lnTo>
                      <a:pt x="5325" y="6155"/>
                    </a:lnTo>
                    <a:lnTo>
                      <a:pt x="5422" y="6130"/>
                    </a:lnTo>
                    <a:lnTo>
                      <a:pt x="5496" y="6106"/>
                    </a:lnTo>
                    <a:lnTo>
                      <a:pt x="5593" y="6057"/>
                    </a:lnTo>
                    <a:lnTo>
                      <a:pt x="5667" y="6008"/>
                    </a:lnTo>
                    <a:lnTo>
                      <a:pt x="6033" y="5642"/>
                    </a:lnTo>
                    <a:lnTo>
                      <a:pt x="6106" y="5569"/>
                    </a:lnTo>
                    <a:lnTo>
                      <a:pt x="6155" y="5471"/>
                    </a:lnTo>
                    <a:lnTo>
                      <a:pt x="6179" y="5373"/>
                    </a:lnTo>
                    <a:lnTo>
                      <a:pt x="6179" y="5300"/>
                    </a:lnTo>
                    <a:lnTo>
                      <a:pt x="6179" y="5202"/>
                    </a:lnTo>
                    <a:lnTo>
                      <a:pt x="6155" y="5105"/>
                    </a:lnTo>
                    <a:lnTo>
                      <a:pt x="6106" y="5031"/>
                    </a:lnTo>
                    <a:lnTo>
                      <a:pt x="6033" y="4934"/>
                    </a:lnTo>
                    <a:lnTo>
                      <a:pt x="107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1" name="Google Shape;581;p16"/>
            <p:cNvGrpSpPr/>
            <p:nvPr/>
          </p:nvGrpSpPr>
          <p:grpSpPr>
            <a:xfrm>
              <a:off x="7384567" y="3672633"/>
              <a:ext cx="369694" cy="560014"/>
              <a:chOff x="584925" y="922575"/>
              <a:chExt cx="415200" cy="502525"/>
            </a:xfrm>
          </p:grpSpPr>
          <p:sp>
            <p:nvSpPr>
              <p:cNvPr id="582" name="Google Shape;582;p16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3" name="Google Shape;583;p16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4" name="Google Shape;584;p16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85" name="Google Shape;585;p16"/>
          <p:cNvGrpSpPr/>
          <p:nvPr/>
        </p:nvGrpSpPr>
        <p:grpSpPr>
          <a:xfrm>
            <a:off x="7616214" y="1418488"/>
            <a:ext cx="1051901" cy="568307"/>
            <a:chOff x="7561916" y="1130330"/>
            <a:chExt cx="1210194" cy="653827"/>
          </a:xfrm>
        </p:grpSpPr>
        <p:grpSp>
          <p:nvGrpSpPr>
            <p:cNvPr id="586" name="Google Shape;586;p16"/>
            <p:cNvGrpSpPr/>
            <p:nvPr/>
          </p:nvGrpSpPr>
          <p:grpSpPr>
            <a:xfrm>
              <a:off x="7561916" y="1209433"/>
              <a:ext cx="548700" cy="572860"/>
              <a:chOff x="3294650" y="3652450"/>
              <a:chExt cx="388350" cy="405450"/>
            </a:xfrm>
          </p:grpSpPr>
          <p:sp>
            <p:nvSpPr>
              <p:cNvPr id="587" name="Google Shape;587;p16"/>
              <p:cNvSpPr/>
              <p:nvPr/>
            </p:nvSpPr>
            <p:spPr>
              <a:xfrm>
                <a:off x="3294650" y="3681775"/>
                <a:ext cx="376150" cy="376125"/>
              </a:xfrm>
              <a:custGeom>
                <a:rect b="b" l="l" r="r" t="t"/>
                <a:pathLst>
                  <a:path extrusionOk="0" h="15045" w="15046">
                    <a:moveTo>
                      <a:pt x="7132" y="0"/>
                    </a:moveTo>
                    <a:lnTo>
                      <a:pt x="6766" y="49"/>
                    </a:lnTo>
                    <a:lnTo>
                      <a:pt x="6375" y="98"/>
                    </a:lnTo>
                    <a:lnTo>
                      <a:pt x="6009" y="147"/>
                    </a:lnTo>
                    <a:lnTo>
                      <a:pt x="5642" y="244"/>
                    </a:lnTo>
                    <a:lnTo>
                      <a:pt x="5276" y="342"/>
                    </a:lnTo>
                    <a:lnTo>
                      <a:pt x="4934" y="464"/>
                    </a:lnTo>
                    <a:lnTo>
                      <a:pt x="4592" y="586"/>
                    </a:lnTo>
                    <a:lnTo>
                      <a:pt x="4250" y="733"/>
                    </a:lnTo>
                    <a:lnTo>
                      <a:pt x="3933" y="904"/>
                    </a:lnTo>
                    <a:lnTo>
                      <a:pt x="3615" y="1099"/>
                    </a:lnTo>
                    <a:lnTo>
                      <a:pt x="3322" y="1295"/>
                    </a:lnTo>
                    <a:lnTo>
                      <a:pt x="3029" y="1490"/>
                    </a:lnTo>
                    <a:lnTo>
                      <a:pt x="2736" y="1710"/>
                    </a:lnTo>
                    <a:lnTo>
                      <a:pt x="2467" y="1954"/>
                    </a:lnTo>
                    <a:lnTo>
                      <a:pt x="2199" y="2198"/>
                    </a:lnTo>
                    <a:lnTo>
                      <a:pt x="1954" y="2467"/>
                    </a:lnTo>
                    <a:lnTo>
                      <a:pt x="1710" y="2736"/>
                    </a:lnTo>
                    <a:lnTo>
                      <a:pt x="1490" y="3029"/>
                    </a:lnTo>
                    <a:lnTo>
                      <a:pt x="1295" y="3322"/>
                    </a:lnTo>
                    <a:lnTo>
                      <a:pt x="1100" y="3615"/>
                    </a:lnTo>
                    <a:lnTo>
                      <a:pt x="904" y="3932"/>
                    </a:lnTo>
                    <a:lnTo>
                      <a:pt x="733" y="4250"/>
                    </a:lnTo>
                    <a:lnTo>
                      <a:pt x="587" y="4592"/>
                    </a:lnTo>
                    <a:lnTo>
                      <a:pt x="465" y="4934"/>
                    </a:lnTo>
                    <a:lnTo>
                      <a:pt x="342" y="5276"/>
                    </a:lnTo>
                    <a:lnTo>
                      <a:pt x="245" y="5642"/>
                    </a:lnTo>
                    <a:lnTo>
                      <a:pt x="147" y="6008"/>
                    </a:lnTo>
                    <a:lnTo>
                      <a:pt x="98" y="6375"/>
                    </a:lnTo>
                    <a:lnTo>
                      <a:pt x="49" y="6765"/>
                    </a:lnTo>
                    <a:lnTo>
                      <a:pt x="0" y="7132"/>
                    </a:lnTo>
                    <a:lnTo>
                      <a:pt x="0" y="7522"/>
                    </a:lnTo>
                    <a:lnTo>
                      <a:pt x="0" y="7913"/>
                    </a:lnTo>
                    <a:lnTo>
                      <a:pt x="49" y="8280"/>
                    </a:lnTo>
                    <a:lnTo>
                      <a:pt x="98" y="8670"/>
                    </a:lnTo>
                    <a:lnTo>
                      <a:pt x="147" y="9037"/>
                    </a:lnTo>
                    <a:lnTo>
                      <a:pt x="245" y="9403"/>
                    </a:lnTo>
                    <a:lnTo>
                      <a:pt x="342" y="9769"/>
                    </a:lnTo>
                    <a:lnTo>
                      <a:pt x="465" y="10111"/>
                    </a:lnTo>
                    <a:lnTo>
                      <a:pt x="587" y="10453"/>
                    </a:lnTo>
                    <a:lnTo>
                      <a:pt x="733" y="10795"/>
                    </a:lnTo>
                    <a:lnTo>
                      <a:pt x="904" y="11113"/>
                    </a:lnTo>
                    <a:lnTo>
                      <a:pt x="1100" y="11430"/>
                    </a:lnTo>
                    <a:lnTo>
                      <a:pt x="1295" y="11723"/>
                    </a:lnTo>
                    <a:lnTo>
                      <a:pt x="1490" y="12016"/>
                    </a:lnTo>
                    <a:lnTo>
                      <a:pt x="1710" y="12309"/>
                    </a:lnTo>
                    <a:lnTo>
                      <a:pt x="1954" y="12578"/>
                    </a:lnTo>
                    <a:lnTo>
                      <a:pt x="2199" y="12847"/>
                    </a:lnTo>
                    <a:lnTo>
                      <a:pt x="2467" y="13091"/>
                    </a:lnTo>
                    <a:lnTo>
                      <a:pt x="2736" y="13335"/>
                    </a:lnTo>
                    <a:lnTo>
                      <a:pt x="3029" y="13555"/>
                    </a:lnTo>
                    <a:lnTo>
                      <a:pt x="3322" y="13750"/>
                    </a:lnTo>
                    <a:lnTo>
                      <a:pt x="3615" y="13946"/>
                    </a:lnTo>
                    <a:lnTo>
                      <a:pt x="3933" y="14141"/>
                    </a:lnTo>
                    <a:lnTo>
                      <a:pt x="4250" y="14312"/>
                    </a:lnTo>
                    <a:lnTo>
                      <a:pt x="4592" y="14459"/>
                    </a:lnTo>
                    <a:lnTo>
                      <a:pt x="4934" y="14581"/>
                    </a:lnTo>
                    <a:lnTo>
                      <a:pt x="5276" y="14703"/>
                    </a:lnTo>
                    <a:lnTo>
                      <a:pt x="5642" y="14801"/>
                    </a:lnTo>
                    <a:lnTo>
                      <a:pt x="6009" y="14898"/>
                    </a:lnTo>
                    <a:lnTo>
                      <a:pt x="6375" y="14947"/>
                    </a:lnTo>
                    <a:lnTo>
                      <a:pt x="6766" y="14996"/>
                    </a:lnTo>
                    <a:lnTo>
                      <a:pt x="7132" y="15045"/>
                    </a:lnTo>
                    <a:lnTo>
                      <a:pt x="7914" y="15045"/>
                    </a:lnTo>
                    <a:lnTo>
                      <a:pt x="8280" y="14996"/>
                    </a:lnTo>
                    <a:lnTo>
                      <a:pt x="8671" y="14947"/>
                    </a:lnTo>
                    <a:lnTo>
                      <a:pt x="9037" y="14898"/>
                    </a:lnTo>
                    <a:lnTo>
                      <a:pt x="9403" y="14801"/>
                    </a:lnTo>
                    <a:lnTo>
                      <a:pt x="9770" y="14703"/>
                    </a:lnTo>
                    <a:lnTo>
                      <a:pt x="10112" y="14581"/>
                    </a:lnTo>
                    <a:lnTo>
                      <a:pt x="10454" y="14459"/>
                    </a:lnTo>
                    <a:lnTo>
                      <a:pt x="10795" y="14312"/>
                    </a:lnTo>
                    <a:lnTo>
                      <a:pt x="11113" y="14141"/>
                    </a:lnTo>
                    <a:lnTo>
                      <a:pt x="11430" y="13946"/>
                    </a:lnTo>
                    <a:lnTo>
                      <a:pt x="11724" y="13750"/>
                    </a:lnTo>
                    <a:lnTo>
                      <a:pt x="12017" y="13555"/>
                    </a:lnTo>
                    <a:lnTo>
                      <a:pt x="12310" y="13335"/>
                    </a:lnTo>
                    <a:lnTo>
                      <a:pt x="12578" y="13091"/>
                    </a:lnTo>
                    <a:lnTo>
                      <a:pt x="12847" y="12847"/>
                    </a:lnTo>
                    <a:lnTo>
                      <a:pt x="13091" y="12578"/>
                    </a:lnTo>
                    <a:lnTo>
                      <a:pt x="13335" y="12309"/>
                    </a:lnTo>
                    <a:lnTo>
                      <a:pt x="13555" y="12016"/>
                    </a:lnTo>
                    <a:lnTo>
                      <a:pt x="13751" y="11723"/>
                    </a:lnTo>
                    <a:lnTo>
                      <a:pt x="13946" y="11430"/>
                    </a:lnTo>
                    <a:lnTo>
                      <a:pt x="14141" y="11113"/>
                    </a:lnTo>
                    <a:lnTo>
                      <a:pt x="14312" y="10795"/>
                    </a:lnTo>
                    <a:lnTo>
                      <a:pt x="14459" y="10453"/>
                    </a:lnTo>
                    <a:lnTo>
                      <a:pt x="14581" y="10111"/>
                    </a:lnTo>
                    <a:lnTo>
                      <a:pt x="14703" y="9769"/>
                    </a:lnTo>
                    <a:lnTo>
                      <a:pt x="14801" y="9403"/>
                    </a:lnTo>
                    <a:lnTo>
                      <a:pt x="14899" y="9037"/>
                    </a:lnTo>
                    <a:lnTo>
                      <a:pt x="14947" y="8670"/>
                    </a:lnTo>
                    <a:lnTo>
                      <a:pt x="14996" y="8280"/>
                    </a:lnTo>
                    <a:lnTo>
                      <a:pt x="15045" y="7913"/>
                    </a:lnTo>
                    <a:lnTo>
                      <a:pt x="15045" y="7522"/>
                    </a:lnTo>
                    <a:lnTo>
                      <a:pt x="7523" y="7522"/>
                    </a:lnTo>
                    <a:lnTo>
                      <a:pt x="752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8" name="Google Shape;588;p16"/>
              <p:cNvSpPr/>
              <p:nvPr/>
            </p:nvSpPr>
            <p:spPr>
              <a:xfrm>
                <a:off x="3494925" y="3760525"/>
                <a:ext cx="188075" cy="97100"/>
              </a:xfrm>
              <a:custGeom>
                <a:rect b="b" l="l" r="r" t="t"/>
                <a:pathLst>
                  <a:path extrusionOk="0" h="3884" w="7523">
                    <a:moveTo>
                      <a:pt x="2491" y="2956"/>
                    </a:moveTo>
                    <a:lnTo>
                      <a:pt x="2491" y="3396"/>
                    </a:lnTo>
                    <a:lnTo>
                      <a:pt x="1759" y="3396"/>
                    </a:lnTo>
                    <a:lnTo>
                      <a:pt x="2491" y="2956"/>
                    </a:lnTo>
                    <a:close/>
                    <a:moveTo>
                      <a:pt x="3346" y="2443"/>
                    </a:moveTo>
                    <a:lnTo>
                      <a:pt x="3346" y="3396"/>
                    </a:lnTo>
                    <a:lnTo>
                      <a:pt x="2980" y="3396"/>
                    </a:lnTo>
                    <a:lnTo>
                      <a:pt x="2980" y="2663"/>
                    </a:lnTo>
                    <a:lnTo>
                      <a:pt x="3346" y="2443"/>
                    </a:lnTo>
                    <a:close/>
                    <a:moveTo>
                      <a:pt x="4201" y="1930"/>
                    </a:moveTo>
                    <a:lnTo>
                      <a:pt x="4201" y="3396"/>
                    </a:lnTo>
                    <a:lnTo>
                      <a:pt x="3835" y="3396"/>
                    </a:lnTo>
                    <a:lnTo>
                      <a:pt x="3835" y="2150"/>
                    </a:lnTo>
                    <a:lnTo>
                      <a:pt x="3835" y="2150"/>
                    </a:lnTo>
                    <a:lnTo>
                      <a:pt x="4201" y="1930"/>
                    </a:lnTo>
                    <a:close/>
                    <a:moveTo>
                      <a:pt x="5056" y="1393"/>
                    </a:moveTo>
                    <a:lnTo>
                      <a:pt x="5056" y="3396"/>
                    </a:lnTo>
                    <a:lnTo>
                      <a:pt x="4689" y="3396"/>
                    </a:lnTo>
                    <a:lnTo>
                      <a:pt x="4689" y="1637"/>
                    </a:lnTo>
                    <a:lnTo>
                      <a:pt x="5056" y="1393"/>
                    </a:lnTo>
                    <a:close/>
                    <a:moveTo>
                      <a:pt x="5911" y="885"/>
                    </a:moveTo>
                    <a:lnTo>
                      <a:pt x="5911" y="3396"/>
                    </a:lnTo>
                    <a:lnTo>
                      <a:pt x="5544" y="3396"/>
                    </a:lnTo>
                    <a:lnTo>
                      <a:pt x="5544" y="1100"/>
                    </a:lnTo>
                    <a:lnTo>
                      <a:pt x="5911" y="885"/>
                    </a:lnTo>
                    <a:close/>
                    <a:moveTo>
                      <a:pt x="6399" y="978"/>
                    </a:moveTo>
                    <a:lnTo>
                      <a:pt x="6619" y="1539"/>
                    </a:lnTo>
                    <a:lnTo>
                      <a:pt x="6790" y="2031"/>
                    </a:lnTo>
                    <a:lnTo>
                      <a:pt x="6790" y="3396"/>
                    </a:lnTo>
                    <a:lnTo>
                      <a:pt x="6399" y="3396"/>
                    </a:lnTo>
                    <a:lnTo>
                      <a:pt x="6399" y="978"/>
                    </a:lnTo>
                    <a:close/>
                    <a:moveTo>
                      <a:pt x="6448" y="1"/>
                    </a:moveTo>
                    <a:lnTo>
                      <a:pt x="0" y="3884"/>
                    </a:lnTo>
                    <a:lnTo>
                      <a:pt x="7523" y="3884"/>
                    </a:lnTo>
                    <a:lnTo>
                      <a:pt x="7498" y="3347"/>
                    </a:lnTo>
                    <a:lnTo>
                      <a:pt x="7449" y="2834"/>
                    </a:lnTo>
                    <a:lnTo>
                      <a:pt x="7352" y="2321"/>
                    </a:lnTo>
                    <a:lnTo>
                      <a:pt x="7229" y="1832"/>
                    </a:lnTo>
                    <a:lnTo>
                      <a:pt x="7083" y="1344"/>
                    </a:lnTo>
                    <a:lnTo>
                      <a:pt x="6912" y="880"/>
                    </a:lnTo>
                    <a:lnTo>
                      <a:pt x="6692" y="440"/>
                    </a:lnTo>
                    <a:lnTo>
                      <a:pt x="644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9" name="Google Shape;589;p16"/>
              <p:cNvSpPr/>
              <p:nvPr/>
            </p:nvSpPr>
            <p:spPr>
              <a:xfrm>
                <a:off x="3494925" y="3652450"/>
                <a:ext cx="161200" cy="188100"/>
              </a:xfrm>
              <a:custGeom>
                <a:rect b="b" l="l" r="r" t="t"/>
                <a:pathLst>
                  <a:path extrusionOk="0" h="7524" w="6448">
                    <a:moveTo>
                      <a:pt x="489" y="514"/>
                    </a:moveTo>
                    <a:lnTo>
                      <a:pt x="879" y="538"/>
                    </a:lnTo>
                    <a:lnTo>
                      <a:pt x="1270" y="611"/>
                    </a:lnTo>
                    <a:lnTo>
                      <a:pt x="1661" y="685"/>
                    </a:lnTo>
                    <a:lnTo>
                      <a:pt x="2052" y="782"/>
                    </a:lnTo>
                    <a:lnTo>
                      <a:pt x="2418" y="929"/>
                    </a:lnTo>
                    <a:lnTo>
                      <a:pt x="2809" y="1075"/>
                    </a:lnTo>
                    <a:lnTo>
                      <a:pt x="3151" y="1246"/>
                    </a:lnTo>
                    <a:lnTo>
                      <a:pt x="3517" y="1417"/>
                    </a:lnTo>
                    <a:lnTo>
                      <a:pt x="3835" y="1637"/>
                    </a:lnTo>
                    <a:lnTo>
                      <a:pt x="4152" y="1857"/>
                    </a:lnTo>
                    <a:lnTo>
                      <a:pt x="4445" y="2077"/>
                    </a:lnTo>
                    <a:lnTo>
                      <a:pt x="4738" y="2321"/>
                    </a:lnTo>
                    <a:lnTo>
                      <a:pt x="5031" y="2590"/>
                    </a:lnTo>
                    <a:lnTo>
                      <a:pt x="5276" y="2883"/>
                    </a:lnTo>
                    <a:lnTo>
                      <a:pt x="5520" y="3176"/>
                    </a:lnTo>
                    <a:lnTo>
                      <a:pt x="5764" y="3493"/>
                    </a:lnTo>
                    <a:lnTo>
                      <a:pt x="489" y="6668"/>
                    </a:lnTo>
                    <a:lnTo>
                      <a:pt x="489" y="514"/>
                    </a:lnTo>
                    <a:close/>
                    <a:moveTo>
                      <a:pt x="0" y="1"/>
                    </a:moveTo>
                    <a:lnTo>
                      <a:pt x="0" y="7523"/>
                    </a:lnTo>
                    <a:lnTo>
                      <a:pt x="6448" y="3640"/>
                    </a:lnTo>
                    <a:lnTo>
                      <a:pt x="6179" y="3249"/>
                    </a:lnTo>
                    <a:lnTo>
                      <a:pt x="5911" y="2858"/>
                    </a:lnTo>
                    <a:lnTo>
                      <a:pt x="5593" y="2492"/>
                    </a:lnTo>
                    <a:lnTo>
                      <a:pt x="5276" y="2150"/>
                    </a:lnTo>
                    <a:lnTo>
                      <a:pt x="4909" y="1833"/>
                    </a:lnTo>
                    <a:lnTo>
                      <a:pt x="4543" y="1540"/>
                    </a:lnTo>
                    <a:lnTo>
                      <a:pt x="4152" y="1246"/>
                    </a:lnTo>
                    <a:lnTo>
                      <a:pt x="3761" y="1002"/>
                    </a:lnTo>
                    <a:lnTo>
                      <a:pt x="3322" y="782"/>
                    </a:lnTo>
                    <a:lnTo>
                      <a:pt x="2882" y="587"/>
                    </a:lnTo>
                    <a:lnTo>
                      <a:pt x="2443" y="416"/>
                    </a:lnTo>
                    <a:lnTo>
                      <a:pt x="1978" y="270"/>
                    </a:lnTo>
                    <a:lnTo>
                      <a:pt x="1490" y="147"/>
                    </a:lnTo>
                    <a:lnTo>
                      <a:pt x="1002" y="74"/>
                    </a:lnTo>
                    <a:lnTo>
                      <a:pt x="513" y="2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90" name="Google Shape;590;p16"/>
            <p:cNvGrpSpPr/>
            <p:nvPr/>
          </p:nvGrpSpPr>
          <p:grpSpPr>
            <a:xfrm>
              <a:off x="8223427" y="1130330"/>
              <a:ext cx="548683" cy="653827"/>
              <a:chOff x="1246775" y="910975"/>
              <a:chExt cx="439650" cy="523900"/>
            </a:xfrm>
          </p:grpSpPr>
          <p:sp>
            <p:nvSpPr>
              <p:cNvPr id="591" name="Google Shape;591;p16"/>
              <p:cNvSpPr/>
              <p:nvPr/>
            </p:nvSpPr>
            <p:spPr>
              <a:xfrm>
                <a:off x="1246775" y="970800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6" y="25"/>
                    </a:lnTo>
                    <a:lnTo>
                      <a:pt x="489" y="50"/>
                    </a:lnTo>
                    <a:lnTo>
                      <a:pt x="343" y="123"/>
                    </a:lnTo>
                    <a:lnTo>
                      <a:pt x="220" y="221"/>
                    </a:lnTo>
                    <a:lnTo>
                      <a:pt x="123" y="318"/>
                    </a:lnTo>
                    <a:lnTo>
                      <a:pt x="74" y="465"/>
                    </a:lnTo>
                    <a:lnTo>
                      <a:pt x="25" y="587"/>
                    </a:lnTo>
                    <a:lnTo>
                      <a:pt x="1" y="758"/>
                    </a:lnTo>
                    <a:lnTo>
                      <a:pt x="1" y="17756"/>
                    </a:lnTo>
                    <a:lnTo>
                      <a:pt x="25" y="17903"/>
                    </a:lnTo>
                    <a:lnTo>
                      <a:pt x="74" y="18049"/>
                    </a:lnTo>
                    <a:lnTo>
                      <a:pt x="123" y="18196"/>
                    </a:lnTo>
                    <a:lnTo>
                      <a:pt x="220" y="18318"/>
                    </a:lnTo>
                    <a:lnTo>
                      <a:pt x="343" y="18416"/>
                    </a:lnTo>
                    <a:lnTo>
                      <a:pt x="489" y="18489"/>
                    </a:lnTo>
                    <a:lnTo>
                      <a:pt x="636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8"/>
                    </a:lnTo>
                    <a:lnTo>
                      <a:pt x="14654" y="18489"/>
                    </a:lnTo>
                    <a:lnTo>
                      <a:pt x="14801" y="18416"/>
                    </a:lnTo>
                    <a:lnTo>
                      <a:pt x="14923" y="18318"/>
                    </a:lnTo>
                    <a:lnTo>
                      <a:pt x="15021" y="18196"/>
                    </a:lnTo>
                    <a:lnTo>
                      <a:pt x="15070" y="18049"/>
                    </a:lnTo>
                    <a:lnTo>
                      <a:pt x="15118" y="17903"/>
                    </a:lnTo>
                    <a:lnTo>
                      <a:pt x="15143" y="17756"/>
                    </a:lnTo>
                    <a:lnTo>
                      <a:pt x="15143" y="16608"/>
                    </a:lnTo>
                    <a:lnTo>
                      <a:pt x="2736" y="16608"/>
                    </a:lnTo>
                    <a:lnTo>
                      <a:pt x="2589" y="16584"/>
                    </a:lnTo>
                    <a:lnTo>
                      <a:pt x="2443" y="16535"/>
                    </a:lnTo>
                    <a:lnTo>
                      <a:pt x="2296" y="16462"/>
                    </a:lnTo>
                    <a:lnTo>
                      <a:pt x="2174" y="16364"/>
                    </a:lnTo>
                    <a:lnTo>
                      <a:pt x="2077" y="16242"/>
                    </a:lnTo>
                    <a:lnTo>
                      <a:pt x="2028" y="16096"/>
                    </a:lnTo>
                    <a:lnTo>
                      <a:pt x="1979" y="15949"/>
                    </a:lnTo>
                    <a:lnTo>
                      <a:pt x="1954" y="15802"/>
                    </a:lnTo>
                    <a:lnTo>
                      <a:pt x="195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2" name="Google Shape;592;p16"/>
              <p:cNvSpPr/>
              <p:nvPr/>
            </p:nvSpPr>
            <p:spPr>
              <a:xfrm>
                <a:off x="1307825" y="910975"/>
                <a:ext cx="378600" cy="464050"/>
              </a:xfrm>
              <a:custGeom>
                <a:rect b="b" l="l" r="r" t="t"/>
                <a:pathLst>
                  <a:path extrusionOk="0" h="18562" w="15144">
                    <a:moveTo>
                      <a:pt x="782" y="0"/>
                    </a:moveTo>
                    <a:lnTo>
                      <a:pt x="636" y="25"/>
                    </a:lnTo>
                    <a:lnTo>
                      <a:pt x="489" y="74"/>
                    </a:lnTo>
                    <a:lnTo>
                      <a:pt x="343" y="147"/>
                    </a:lnTo>
                    <a:lnTo>
                      <a:pt x="221" y="244"/>
                    </a:lnTo>
                    <a:lnTo>
                      <a:pt x="123" y="342"/>
                    </a:lnTo>
                    <a:lnTo>
                      <a:pt x="74" y="489"/>
                    </a:lnTo>
                    <a:lnTo>
                      <a:pt x="25" y="635"/>
                    </a:lnTo>
                    <a:lnTo>
                      <a:pt x="1" y="782"/>
                    </a:lnTo>
                    <a:lnTo>
                      <a:pt x="1" y="17780"/>
                    </a:lnTo>
                    <a:lnTo>
                      <a:pt x="25" y="17951"/>
                    </a:lnTo>
                    <a:lnTo>
                      <a:pt x="74" y="18098"/>
                    </a:lnTo>
                    <a:lnTo>
                      <a:pt x="123" y="18220"/>
                    </a:lnTo>
                    <a:lnTo>
                      <a:pt x="221" y="18342"/>
                    </a:lnTo>
                    <a:lnTo>
                      <a:pt x="343" y="18440"/>
                    </a:lnTo>
                    <a:lnTo>
                      <a:pt x="489" y="18513"/>
                    </a:lnTo>
                    <a:lnTo>
                      <a:pt x="636" y="18562"/>
                    </a:lnTo>
                    <a:lnTo>
                      <a:pt x="14508" y="18562"/>
                    </a:lnTo>
                    <a:lnTo>
                      <a:pt x="14655" y="18513"/>
                    </a:lnTo>
                    <a:lnTo>
                      <a:pt x="14801" y="18440"/>
                    </a:lnTo>
                    <a:lnTo>
                      <a:pt x="14923" y="18342"/>
                    </a:lnTo>
                    <a:lnTo>
                      <a:pt x="15021" y="18220"/>
                    </a:lnTo>
                    <a:lnTo>
                      <a:pt x="15070" y="18098"/>
                    </a:lnTo>
                    <a:lnTo>
                      <a:pt x="15119" y="17951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6" y="3835"/>
                    </a:lnTo>
                    <a:lnTo>
                      <a:pt x="12066" y="3761"/>
                    </a:lnTo>
                    <a:lnTo>
                      <a:pt x="11846" y="3664"/>
                    </a:lnTo>
                    <a:lnTo>
                      <a:pt x="11651" y="3493"/>
                    </a:lnTo>
                    <a:lnTo>
                      <a:pt x="11504" y="3297"/>
                    </a:lnTo>
                    <a:lnTo>
                      <a:pt x="11382" y="3102"/>
                    </a:lnTo>
                    <a:lnTo>
                      <a:pt x="11309" y="2858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16"/>
              <p:cNvSpPr/>
              <p:nvPr/>
            </p:nvSpPr>
            <p:spPr>
              <a:xfrm>
                <a:off x="1602125" y="910975"/>
                <a:ext cx="84300" cy="84275"/>
              </a:xfrm>
              <a:custGeom>
                <a:rect b="b" l="l" r="r" t="t"/>
                <a:pathLst>
                  <a:path extrusionOk="0" h="3371" w="3372">
                    <a:moveTo>
                      <a:pt x="1" y="0"/>
                    </a:moveTo>
                    <a:lnTo>
                      <a:pt x="1" y="2589"/>
                    </a:lnTo>
                    <a:lnTo>
                      <a:pt x="1" y="2760"/>
                    </a:lnTo>
                    <a:lnTo>
                      <a:pt x="50" y="2907"/>
                    </a:lnTo>
                    <a:lnTo>
                      <a:pt x="123" y="3029"/>
                    </a:lnTo>
                    <a:lnTo>
                      <a:pt x="221" y="3151"/>
                    </a:lnTo>
                    <a:lnTo>
                      <a:pt x="343" y="3249"/>
                    </a:lnTo>
                    <a:lnTo>
                      <a:pt x="465" y="3322"/>
                    </a:lnTo>
                    <a:lnTo>
                      <a:pt x="611" y="3371"/>
                    </a:lnTo>
                    <a:lnTo>
                      <a:pt x="3371" y="337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94" name="Google Shape;594;p16"/>
          <p:cNvGrpSpPr/>
          <p:nvPr/>
        </p:nvGrpSpPr>
        <p:grpSpPr>
          <a:xfrm>
            <a:off x="221705" y="1121097"/>
            <a:ext cx="1173295" cy="426447"/>
            <a:chOff x="221705" y="968697"/>
            <a:chExt cx="1173295" cy="426447"/>
          </a:xfrm>
        </p:grpSpPr>
        <p:sp>
          <p:nvSpPr>
            <p:cNvPr id="595" name="Google Shape;595;p16"/>
            <p:cNvSpPr/>
            <p:nvPr/>
          </p:nvSpPr>
          <p:spPr>
            <a:xfrm flipH="1">
              <a:off x="819139" y="968697"/>
              <a:ext cx="575861" cy="426443"/>
            </a:xfrm>
            <a:custGeom>
              <a:rect b="b" l="l" r="r" t="t"/>
              <a:pathLst>
                <a:path extrusionOk="0" h="14752" w="16218">
                  <a:moveTo>
                    <a:pt x="7694" y="0"/>
                  </a:moveTo>
                  <a:lnTo>
                    <a:pt x="7279" y="25"/>
                  </a:lnTo>
                  <a:lnTo>
                    <a:pt x="6863" y="74"/>
                  </a:lnTo>
                  <a:lnTo>
                    <a:pt x="6473" y="123"/>
                  </a:lnTo>
                  <a:lnTo>
                    <a:pt x="6082" y="196"/>
                  </a:lnTo>
                  <a:lnTo>
                    <a:pt x="5691" y="293"/>
                  </a:lnTo>
                  <a:lnTo>
                    <a:pt x="5325" y="416"/>
                  </a:lnTo>
                  <a:lnTo>
                    <a:pt x="4958" y="538"/>
                  </a:lnTo>
                  <a:lnTo>
                    <a:pt x="4592" y="660"/>
                  </a:lnTo>
                  <a:lnTo>
                    <a:pt x="4250" y="831"/>
                  </a:lnTo>
                  <a:lnTo>
                    <a:pt x="3908" y="977"/>
                  </a:lnTo>
                  <a:lnTo>
                    <a:pt x="3566" y="1173"/>
                  </a:lnTo>
                  <a:lnTo>
                    <a:pt x="3249" y="1368"/>
                  </a:lnTo>
                  <a:lnTo>
                    <a:pt x="2956" y="1563"/>
                  </a:lnTo>
                  <a:lnTo>
                    <a:pt x="2663" y="1783"/>
                  </a:lnTo>
                  <a:lnTo>
                    <a:pt x="2370" y="2003"/>
                  </a:lnTo>
                  <a:lnTo>
                    <a:pt x="2101" y="2247"/>
                  </a:lnTo>
                  <a:lnTo>
                    <a:pt x="1857" y="2492"/>
                  </a:lnTo>
                  <a:lnTo>
                    <a:pt x="1612" y="2760"/>
                  </a:lnTo>
                  <a:lnTo>
                    <a:pt x="1393" y="3029"/>
                  </a:lnTo>
                  <a:lnTo>
                    <a:pt x="1173" y="3298"/>
                  </a:lnTo>
                  <a:lnTo>
                    <a:pt x="977" y="3591"/>
                  </a:lnTo>
                  <a:lnTo>
                    <a:pt x="807" y="3884"/>
                  </a:lnTo>
                  <a:lnTo>
                    <a:pt x="636" y="4201"/>
                  </a:lnTo>
                  <a:lnTo>
                    <a:pt x="489" y="4519"/>
                  </a:lnTo>
                  <a:lnTo>
                    <a:pt x="367" y="4836"/>
                  </a:lnTo>
                  <a:lnTo>
                    <a:pt x="245" y="5154"/>
                  </a:lnTo>
                  <a:lnTo>
                    <a:pt x="172" y="5496"/>
                  </a:lnTo>
                  <a:lnTo>
                    <a:pt x="98" y="5838"/>
                  </a:lnTo>
                  <a:lnTo>
                    <a:pt x="49" y="6179"/>
                  </a:lnTo>
                  <a:lnTo>
                    <a:pt x="1" y="6521"/>
                  </a:lnTo>
                  <a:lnTo>
                    <a:pt x="1" y="6888"/>
                  </a:lnTo>
                  <a:lnTo>
                    <a:pt x="1" y="7254"/>
                  </a:lnTo>
                  <a:lnTo>
                    <a:pt x="49" y="7645"/>
                  </a:lnTo>
                  <a:lnTo>
                    <a:pt x="98" y="8011"/>
                  </a:lnTo>
                  <a:lnTo>
                    <a:pt x="196" y="8353"/>
                  </a:lnTo>
                  <a:lnTo>
                    <a:pt x="294" y="8719"/>
                  </a:lnTo>
                  <a:lnTo>
                    <a:pt x="416" y="9061"/>
                  </a:lnTo>
                  <a:lnTo>
                    <a:pt x="562" y="9403"/>
                  </a:lnTo>
                  <a:lnTo>
                    <a:pt x="733" y="9745"/>
                  </a:lnTo>
                  <a:lnTo>
                    <a:pt x="904" y="10063"/>
                  </a:lnTo>
                  <a:lnTo>
                    <a:pt x="1100" y="10356"/>
                  </a:lnTo>
                  <a:lnTo>
                    <a:pt x="1344" y="10673"/>
                  </a:lnTo>
                  <a:lnTo>
                    <a:pt x="1564" y="10966"/>
                  </a:lnTo>
                  <a:lnTo>
                    <a:pt x="1832" y="11235"/>
                  </a:lnTo>
                  <a:lnTo>
                    <a:pt x="2101" y="11504"/>
                  </a:lnTo>
                  <a:lnTo>
                    <a:pt x="2394" y="11772"/>
                  </a:lnTo>
                  <a:lnTo>
                    <a:pt x="2687" y="12017"/>
                  </a:lnTo>
                  <a:lnTo>
                    <a:pt x="2492" y="12383"/>
                  </a:lnTo>
                  <a:lnTo>
                    <a:pt x="2272" y="12749"/>
                  </a:lnTo>
                  <a:lnTo>
                    <a:pt x="2028" y="13140"/>
                  </a:lnTo>
                  <a:lnTo>
                    <a:pt x="1710" y="13506"/>
                  </a:lnTo>
                  <a:lnTo>
                    <a:pt x="1368" y="13873"/>
                  </a:lnTo>
                  <a:lnTo>
                    <a:pt x="1173" y="14044"/>
                  </a:lnTo>
                  <a:lnTo>
                    <a:pt x="953" y="14190"/>
                  </a:lnTo>
                  <a:lnTo>
                    <a:pt x="733" y="14337"/>
                  </a:lnTo>
                  <a:lnTo>
                    <a:pt x="513" y="14483"/>
                  </a:lnTo>
                  <a:lnTo>
                    <a:pt x="269" y="14581"/>
                  </a:lnTo>
                  <a:lnTo>
                    <a:pt x="1" y="14703"/>
                  </a:lnTo>
                  <a:lnTo>
                    <a:pt x="123" y="14703"/>
                  </a:lnTo>
                  <a:lnTo>
                    <a:pt x="489" y="14752"/>
                  </a:lnTo>
                  <a:lnTo>
                    <a:pt x="1368" y="14752"/>
                  </a:lnTo>
                  <a:lnTo>
                    <a:pt x="1710" y="14728"/>
                  </a:lnTo>
                  <a:lnTo>
                    <a:pt x="2101" y="14654"/>
                  </a:lnTo>
                  <a:lnTo>
                    <a:pt x="2492" y="14581"/>
                  </a:lnTo>
                  <a:lnTo>
                    <a:pt x="2907" y="14459"/>
                  </a:lnTo>
                  <a:lnTo>
                    <a:pt x="3322" y="14312"/>
                  </a:lnTo>
                  <a:lnTo>
                    <a:pt x="3762" y="14117"/>
                  </a:lnTo>
                  <a:lnTo>
                    <a:pt x="4177" y="13873"/>
                  </a:lnTo>
                  <a:lnTo>
                    <a:pt x="4592" y="13604"/>
                  </a:lnTo>
                  <a:lnTo>
                    <a:pt x="4983" y="13238"/>
                  </a:lnTo>
                  <a:lnTo>
                    <a:pt x="5349" y="13360"/>
                  </a:lnTo>
                  <a:lnTo>
                    <a:pt x="5716" y="13482"/>
                  </a:lnTo>
                  <a:lnTo>
                    <a:pt x="6106" y="13555"/>
                  </a:lnTo>
                  <a:lnTo>
                    <a:pt x="6497" y="13628"/>
                  </a:lnTo>
                  <a:lnTo>
                    <a:pt x="6888" y="13702"/>
                  </a:lnTo>
                  <a:lnTo>
                    <a:pt x="7279" y="13751"/>
                  </a:lnTo>
                  <a:lnTo>
                    <a:pt x="7694" y="13775"/>
                  </a:lnTo>
                  <a:lnTo>
                    <a:pt x="8524" y="13775"/>
                  </a:lnTo>
                  <a:lnTo>
                    <a:pt x="8939" y="13751"/>
                  </a:lnTo>
                  <a:lnTo>
                    <a:pt x="9355" y="13702"/>
                  </a:lnTo>
                  <a:lnTo>
                    <a:pt x="9745" y="13628"/>
                  </a:lnTo>
                  <a:lnTo>
                    <a:pt x="10136" y="13555"/>
                  </a:lnTo>
                  <a:lnTo>
                    <a:pt x="10527" y="13458"/>
                  </a:lnTo>
                  <a:lnTo>
                    <a:pt x="10893" y="13360"/>
                  </a:lnTo>
                  <a:lnTo>
                    <a:pt x="11260" y="13238"/>
                  </a:lnTo>
                  <a:lnTo>
                    <a:pt x="11626" y="13091"/>
                  </a:lnTo>
                  <a:lnTo>
                    <a:pt x="11968" y="12945"/>
                  </a:lnTo>
                  <a:lnTo>
                    <a:pt x="12310" y="12774"/>
                  </a:lnTo>
                  <a:lnTo>
                    <a:pt x="12652" y="12603"/>
                  </a:lnTo>
                  <a:lnTo>
                    <a:pt x="12969" y="12407"/>
                  </a:lnTo>
                  <a:lnTo>
                    <a:pt x="13262" y="12212"/>
                  </a:lnTo>
                  <a:lnTo>
                    <a:pt x="13555" y="11992"/>
                  </a:lnTo>
                  <a:lnTo>
                    <a:pt x="13848" y="11748"/>
                  </a:lnTo>
                  <a:lnTo>
                    <a:pt x="14117" y="11528"/>
                  </a:lnTo>
                  <a:lnTo>
                    <a:pt x="14361" y="11259"/>
                  </a:lnTo>
                  <a:lnTo>
                    <a:pt x="14606" y="11015"/>
                  </a:lnTo>
                  <a:lnTo>
                    <a:pt x="14825" y="10747"/>
                  </a:lnTo>
                  <a:lnTo>
                    <a:pt x="15045" y="10453"/>
                  </a:lnTo>
                  <a:lnTo>
                    <a:pt x="15241" y="10160"/>
                  </a:lnTo>
                  <a:lnTo>
                    <a:pt x="15412" y="9867"/>
                  </a:lnTo>
                  <a:lnTo>
                    <a:pt x="15582" y="9574"/>
                  </a:lnTo>
                  <a:lnTo>
                    <a:pt x="15729" y="9257"/>
                  </a:lnTo>
                  <a:lnTo>
                    <a:pt x="15851" y="8939"/>
                  </a:lnTo>
                  <a:lnTo>
                    <a:pt x="15973" y="8597"/>
                  </a:lnTo>
                  <a:lnTo>
                    <a:pt x="16047" y="8280"/>
                  </a:lnTo>
                  <a:lnTo>
                    <a:pt x="16120" y="7938"/>
                  </a:lnTo>
                  <a:lnTo>
                    <a:pt x="16169" y="7596"/>
                  </a:lnTo>
                  <a:lnTo>
                    <a:pt x="16217" y="7230"/>
                  </a:lnTo>
                  <a:lnTo>
                    <a:pt x="16217" y="6888"/>
                  </a:lnTo>
                  <a:lnTo>
                    <a:pt x="16217" y="6521"/>
                  </a:lnTo>
                  <a:lnTo>
                    <a:pt x="16169" y="6179"/>
                  </a:lnTo>
                  <a:lnTo>
                    <a:pt x="16120" y="5838"/>
                  </a:lnTo>
                  <a:lnTo>
                    <a:pt x="16047" y="5496"/>
                  </a:lnTo>
                  <a:lnTo>
                    <a:pt x="15973" y="5154"/>
                  </a:lnTo>
                  <a:lnTo>
                    <a:pt x="15851" y="4836"/>
                  </a:lnTo>
                  <a:lnTo>
                    <a:pt x="15729" y="4519"/>
                  </a:lnTo>
                  <a:lnTo>
                    <a:pt x="15582" y="4201"/>
                  </a:lnTo>
                  <a:lnTo>
                    <a:pt x="15412" y="3884"/>
                  </a:lnTo>
                  <a:lnTo>
                    <a:pt x="15241" y="3591"/>
                  </a:lnTo>
                  <a:lnTo>
                    <a:pt x="15045" y="3298"/>
                  </a:lnTo>
                  <a:lnTo>
                    <a:pt x="14825" y="3029"/>
                  </a:lnTo>
                  <a:lnTo>
                    <a:pt x="14606" y="2760"/>
                  </a:lnTo>
                  <a:lnTo>
                    <a:pt x="14361" y="2492"/>
                  </a:lnTo>
                  <a:lnTo>
                    <a:pt x="14117" y="2247"/>
                  </a:lnTo>
                  <a:lnTo>
                    <a:pt x="13848" y="2003"/>
                  </a:lnTo>
                  <a:lnTo>
                    <a:pt x="13555" y="1783"/>
                  </a:lnTo>
                  <a:lnTo>
                    <a:pt x="13262" y="1563"/>
                  </a:lnTo>
                  <a:lnTo>
                    <a:pt x="12969" y="1368"/>
                  </a:lnTo>
                  <a:lnTo>
                    <a:pt x="12652" y="1173"/>
                  </a:lnTo>
                  <a:lnTo>
                    <a:pt x="12310" y="977"/>
                  </a:lnTo>
                  <a:lnTo>
                    <a:pt x="11968" y="831"/>
                  </a:lnTo>
                  <a:lnTo>
                    <a:pt x="11626" y="660"/>
                  </a:lnTo>
                  <a:lnTo>
                    <a:pt x="11260" y="538"/>
                  </a:lnTo>
                  <a:lnTo>
                    <a:pt x="10893" y="416"/>
                  </a:lnTo>
                  <a:lnTo>
                    <a:pt x="10527" y="293"/>
                  </a:lnTo>
                  <a:lnTo>
                    <a:pt x="10136" y="196"/>
                  </a:lnTo>
                  <a:lnTo>
                    <a:pt x="9745" y="123"/>
                  </a:lnTo>
                  <a:lnTo>
                    <a:pt x="9355" y="74"/>
                  </a:lnTo>
                  <a:lnTo>
                    <a:pt x="8939" y="25"/>
                  </a:lnTo>
                  <a:lnTo>
                    <a:pt x="85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16"/>
            <p:cNvSpPr/>
            <p:nvPr/>
          </p:nvSpPr>
          <p:spPr>
            <a:xfrm>
              <a:off x="221705" y="968700"/>
              <a:ext cx="548695" cy="426443"/>
            </a:xfrm>
            <a:custGeom>
              <a:rect b="b" l="l" r="r" t="t"/>
              <a:pathLst>
                <a:path extrusionOk="0" h="14752" w="16218">
                  <a:moveTo>
                    <a:pt x="7694" y="0"/>
                  </a:moveTo>
                  <a:lnTo>
                    <a:pt x="7279" y="25"/>
                  </a:lnTo>
                  <a:lnTo>
                    <a:pt x="6863" y="74"/>
                  </a:lnTo>
                  <a:lnTo>
                    <a:pt x="6473" y="123"/>
                  </a:lnTo>
                  <a:lnTo>
                    <a:pt x="6082" y="196"/>
                  </a:lnTo>
                  <a:lnTo>
                    <a:pt x="5691" y="293"/>
                  </a:lnTo>
                  <a:lnTo>
                    <a:pt x="5325" y="416"/>
                  </a:lnTo>
                  <a:lnTo>
                    <a:pt x="4958" y="538"/>
                  </a:lnTo>
                  <a:lnTo>
                    <a:pt x="4592" y="660"/>
                  </a:lnTo>
                  <a:lnTo>
                    <a:pt x="4250" y="831"/>
                  </a:lnTo>
                  <a:lnTo>
                    <a:pt x="3908" y="977"/>
                  </a:lnTo>
                  <a:lnTo>
                    <a:pt x="3566" y="1173"/>
                  </a:lnTo>
                  <a:lnTo>
                    <a:pt x="3249" y="1368"/>
                  </a:lnTo>
                  <a:lnTo>
                    <a:pt x="2956" y="1563"/>
                  </a:lnTo>
                  <a:lnTo>
                    <a:pt x="2663" y="1783"/>
                  </a:lnTo>
                  <a:lnTo>
                    <a:pt x="2370" y="2003"/>
                  </a:lnTo>
                  <a:lnTo>
                    <a:pt x="2101" y="2247"/>
                  </a:lnTo>
                  <a:lnTo>
                    <a:pt x="1857" y="2492"/>
                  </a:lnTo>
                  <a:lnTo>
                    <a:pt x="1612" y="2760"/>
                  </a:lnTo>
                  <a:lnTo>
                    <a:pt x="1393" y="3029"/>
                  </a:lnTo>
                  <a:lnTo>
                    <a:pt x="1173" y="3298"/>
                  </a:lnTo>
                  <a:lnTo>
                    <a:pt x="977" y="3591"/>
                  </a:lnTo>
                  <a:lnTo>
                    <a:pt x="807" y="3884"/>
                  </a:lnTo>
                  <a:lnTo>
                    <a:pt x="636" y="4201"/>
                  </a:lnTo>
                  <a:lnTo>
                    <a:pt x="489" y="4519"/>
                  </a:lnTo>
                  <a:lnTo>
                    <a:pt x="367" y="4836"/>
                  </a:lnTo>
                  <a:lnTo>
                    <a:pt x="245" y="5154"/>
                  </a:lnTo>
                  <a:lnTo>
                    <a:pt x="172" y="5496"/>
                  </a:lnTo>
                  <a:lnTo>
                    <a:pt x="98" y="5838"/>
                  </a:lnTo>
                  <a:lnTo>
                    <a:pt x="49" y="6179"/>
                  </a:lnTo>
                  <a:lnTo>
                    <a:pt x="1" y="6521"/>
                  </a:lnTo>
                  <a:lnTo>
                    <a:pt x="1" y="6888"/>
                  </a:lnTo>
                  <a:lnTo>
                    <a:pt x="1" y="7254"/>
                  </a:lnTo>
                  <a:lnTo>
                    <a:pt x="49" y="7645"/>
                  </a:lnTo>
                  <a:lnTo>
                    <a:pt x="98" y="8011"/>
                  </a:lnTo>
                  <a:lnTo>
                    <a:pt x="196" y="8353"/>
                  </a:lnTo>
                  <a:lnTo>
                    <a:pt x="294" y="8719"/>
                  </a:lnTo>
                  <a:lnTo>
                    <a:pt x="416" y="9061"/>
                  </a:lnTo>
                  <a:lnTo>
                    <a:pt x="562" y="9403"/>
                  </a:lnTo>
                  <a:lnTo>
                    <a:pt x="733" y="9745"/>
                  </a:lnTo>
                  <a:lnTo>
                    <a:pt x="904" y="10063"/>
                  </a:lnTo>
                  <a:lnTo>
                    <a:pt x="1100" y="10356"/>
                  </a:lnTo>
                  <a:lnTo>
                    <a:pt x="1344" y="10673"/>
                  </a:lnTo>
                  <a:lnTo>
                    <a:pt x="1564" y="10966"/>
                  </a:lnTo>
                  <a:lnTo>
                    <a:pt x="1832" y="11235"/>
                  </a:lnTo>
                  <a:lnTo>
                    <a:pt x="2101" y="11504"/>
                  </a:lnTo>
                  <a:lnTo>
                    <a:pt x="2394" y="11772"/>
                  </a:lnTo>
                  <a:lnTo>
                    <a:pt x="2687" y="12017"/>
                  </a:lnTo>
                  <a:lnTo>
                    <a:pt x="2492" y="12383"/>
                  </a:lnTo>
                  <a:lnTo>
                    <a:pt x="2272" y="12749"/>
                  </a:lnTo>
                  <a:lnTo>
                    <a:pt x="2028" y="13140"/>
                  </a:lnTo>
                  <a:lnTo>
                    <a:pt x="1710" y="13506"/>
                  </a:lnTo>
                  <a:lnTo>
                    <a:pt x="1368" y="13873"/>
                  </a:lnTo>
                  <a:lnTo>
                    <a:pt x="1173" y="14044"/>
                  </a:lnTo>
                  <a:lnTo>
                    <a:pt x="953" y="14190"/>
                  </a:lnTo>
                  <a:lnTo>
                    <a:pt x="733" y="14337"/>
                  </a:lnTo>
                  <a:lnTo>
                    <a:pt x="513" y="14483"/>
                  </a:lnTo>
                  <a:lnTo>
                    <a:pt x="269" y="14581"/>
                  </a:lnTo>
                  <a:lnTo>
                    <a:pt x="1" y="14703"/>
                  </a:lnTo>
                  <a:lnTo>
                    <a:pt x="123" y="14703"/>
                  </a:lnTo>
                  <a:lnTo>
                    <a:pt x="489" y="14752"/>
                  </a:lnTo>
                  <a:lnTo>
                    <a:pt x="1368" y="14752"/>
                  </a:lnTo>
                  <a:lnTo>
                    <a:pt x="1710" y="14728"/>
                  </a:lnTo>
                  <a:lnTo>
                    <a:pt x="2101" y="14654"/>
                  </a:lnTo>
                  <a:lnTo>
                    <a:pt x="2492" y="14581"/>
                  </a:lnTo>
                  <a:lnTo>
                    <a:pt x="2907" y="14459"/>
                  </a:lnTo>
                  <a:lnTo>
                    <a:pt x="3322" y="14312"/>
                  </a:lnTo>
                  <a:lnTo>
                    <a:pt x="3762" y="14117"/>
                  </a:lnTo>
                  <a:lnTo>
                    <a:pt x="4177" y="13873"/>
                  </a:lnTo>
                  <a:lnTo>
                    <a:pt x="4592" y="13604"/>
                  </a:lnTo>
                  <a:lnTo>
                    <a:pt x="4983" y="13238"/>
                  </a:lnTo>
                  <a:lnTo>
                    <a:pt x="5349" y="13360"/>
                  </a:lnTo>
                  <a:lnTo>
                    <a:pt x="5716" y="13482"/>
                  </a:lnTo>
                  <a:lnTo>
                    <a:pt x="6106" y="13555"/>
                  </a:lnTo>
                  <a:lnTo>
                    <a:pt x="6497" y="13628"/>
                  </a:lnTo>
                  <a:lnTo>
                    <a:pt x="6888" y="13702"/>
                  </a:lnTo>
                  <a:lnTo>
                    <a:pt x="7279" y="13751"/>
                  </a:lnTo>
                  <a:lnTo>
                    <a:pt x="7694" y="13775"/>
                  </a:lnTo>
                  <a:lnTo>
                    <a:pt x="8524" y="13775"/>
                  </a:lnTo>
                  <a:lnTo>
                    <a:pt x="8939" y="13751"/>
                  </a:lnTo>
                  <a:lnTo>
                    <a:pt x="9355" y="13702"/>
                  </a:lnTo>
                  <a:lnTo>
                    <a:pt x="9745" y="13628"/>
                  </a:lnTo>
                  <a:lnTo>
                    <a:pt x="10136" y="13555"/>
                  </a:lnTo>
                  <a:lnTo>
                    <a:pt x="10527" y="13458"/>
                  </a:lnTo>
                  <a:lnTo>
                    <a:pt x="10893" y="13360"/>
                  </a:lnTo>
                  <a:lnTo>
                    <a:pt x="11260" y="13238"/>
                  </a:lnTo>
                  <a:lnTo>
                    <a:pt x="11626" y="13091"/>
                  </a:lnTo>
                  <a:lnTo>
                    <a:pt x="11968" y="12945"/>
                  </a:lnTo>
                  <a:lnTo>
                    <a:pt x="12310" y="12774"/>
                  </a:lnTo>
                  <a:lnTo>
                    <a:pt x="12652" y="12603"/>
                  </a:lnTo>
                  <a:lnTo>
                    <a:pt x="12969" y="12407"/>
                  </a:lnTo>
                  <a:lnTo>
                    <a:pt x="13262" y="12212"/>
                  </a:lnTo>
                  <a:lnTo>
                    <a:pt x="13555" y="11992"/>
                  </a:lnTo>
                  <a:lnTo>
                    <a:pt x="13848" y="11748"/>
                  </a:lnTo>
                  <a:lnTo>
                    <a:pt x="14117" y="11528"/>
                  </a:lnTo>
                  <a:lnTo>
                    <a:pt x="14361" y="11259"/>
                  </a:lnTo>
                  <a:lnTo>
                    <a:pt x="14606" y="11015"/>
                  </a:lnTo>
                  <a:lnTo>
                    <a:pt x="14825" y="10747"/>
                  </a:lnTo>
                  <a:lnTo>
                    <a:pt x="15045" y="10453"/>
                  </a:lnTo>
                  <a:lnTo>
                    <a:pt x="15241" y="10160"/>
                  </a:lnTo>
                  <a:lnTo>
                    <a:pt x="15412" y="9867"/>
                  </a:lnTo>
                  <a:lnTo>
                    <a:pt x="15582" y="9574"/>
                  </a:lnTo>
                  <a:lnTo>
                    <a:pt x="15729" y="9257"/>
                  </a:lnTo>
                  <a:lnTo>
                    <a:pt x="15851" y="8939"/>
                  </a:lnTo>
                  <a:lnTo>
                    <a:pt x="15973" y="8597"/>
                  </a:lnTo>
                  <a:lnTo>
                    <a:pt x="16047" y="8280"/>
                  </a:lnTo>
                  <a:lnTo>
                    <a:pt x="16120" y="7938"/>
                  </a:lnTo>
                  <a:lnTo>
                    <a:pt x="16169" y="7596"/>
                  </a:lnTo>
                  <a:lnTo>
                    <a:pt x="16217" y="7230"/>
                  </a:lnTo>
                  <a:lnTo>
                    <a:pt x="16217" y="6888"/>
                  </a:lnTo>
                  <a:lnTo>
                    <a:pt x="16217" y="6521"/>
                  </a:lnTo>
                  <a:lnTo>
                    <a:pt x="16169" y="6179"/>
                  </a:lnTo>
                  <a:lnTo>
                    <a:pt x="16120" y="5838"/>
                  </a:lnTo>
                  <a:lnTo>
                    <a:pt x="16047" y="5496"/>
                  </a:lnTo>
                  <a:lnTo>
                    <a:pt x="15973" y="5154"/>
                  </a:lnTo>
                  <a:lnTo>
                    <a:pt x="15851" y="4836"/>
                  </a:lnTo>
                  <a:lnTo>
                    <a:pt x="15729" y="4519"/>
                  </a:lnTo>
                  <a:lnTo>
                    <a:pt x="15582" y="4201"/>
                  </a:lnTo>
                  <a:lnTo>
                    <a:pt x="15412" y="3884"/>
                  </a:lnTo>
                  <a:lnTo>
                    <a:pt x="15241" y="3591"/>
                  </a:lnTo>
                  <a:lnTo>
                    <a:pt x="15045" y="3298"/>
                  </a:lnTo>
                  <a:lnTo>
                    <a:pt x="14825" y="3029"/>
                  </a:lnTo>
                  <a:lnTo>
                    <a:pt x="14606" y="2760"/>
                  </a:lnTo>
                  <a:lnTo>
                    <a:pt x="14361" y="2492"/>
                  </a:lnTo>
                  <a:lnTo>
                    <a:pt x="14117" y="2247"/>
                  </a:lnTo>
                  <a:lnTo>
                    <a:pt x="13848" y="2003"/>
                  </a:lnTo>
                  <a:lnTo>
                    <a:pt x="13555" y="1783"/>
                  </a:lnTo>
                  <a:lnTo>
                    <a:pt x="13262" y="1563"/>
                  </a:lnTo>
                  <a:lnTo>
                    <a:pt x="12969" y="1368"/>
                  </a:lnTo>
                  <a:lnTo>
                    <a:pt x="12652" y="1173"/>
                  </a:lnTo>
                  <a:lnTo>
                    <a:pt x="12310" y="977"/>
                  </a:lnTo>
                  <a:lnTo>
                    <a:pt x="11968" y="831"/>
                  </a:lnTo>
                  <a:lnTo>
                    <a:pt x="11626" y="660"/>
                  </a:lnTo>
                  <a:lnTo>
                    <a:pt x="11260" y="538"/>
                  </a:lnTo>
                  <a:lnTo>
                    <a:pt x="10893" y="416"/>
                  </a:lnTo>
                  <a:lnTo>
                    <a:pt x="10527" y="293"/>
                  </a:lnTo>
                  <a:lnTo>
                    <a:pt x="10136" y="196"/>
                  </a:lnTo>
                  <a:lnTo>
                    <a:pt x="9745" y="123"/>
                  </a:lnTo>
                  <a:lnTo>
                    <a:pt x="9355" y="74"/>
                  </a:lnTo>
                  <a:lnTo>
                    <a:pt x="8939" y="25"/>
                  </a:lnTo>
                  <a:lnTo>
                    <a:pt x="85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7" name="Google Shape;597;p16"/>
          <p:cNvGrpSpPr/>
          <p:nvPr/>
        </p:nvGrpSpPr>
        <p:grpSpPr>
          <a:xfrm>
            <a:off x="2555746" y="1215797"/>
            <a:ext cx="670515" cy="566616"/>
            <a:chOff x="3918650" y="293075"/>
            <a:chExt cx="488500" cy="412775"/>
          </a:xfrm>
        </p:grpSpPr>
        <p:sp>
          <p:nvSpPr>
            <p:cNvPr id="598" name="Google Shape;598;p16"/>
            <p:cNvSpPr/>
            <p:nvPr/>
          </p:nvSpPr>
          <p:spPr>
            <a:xfrm>
              <a:off x="4085350" y="293675"/>
              <a:ext cx="154500" cy="412175"/>
            </a:xfrm>
            <a:custGeom>
              <a:rect b="b" l="l" r="r" t="t"/>
              <a:pathLst>
                <a:path extrusionOk="0" h="16487" w="618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468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16"/>
            <p:cNvSpPr/>
            <p:nvPr/>
          </p:nvSpPr>
          <p:spPr>
            <a:xfrm>
              <a:off x="3918650" y="293075"/>
              <a:ext cx="153900" cy="407275"/>
            </a:xfrm>
            <a:custGeom>
              <a:rect b="b" l="l" r="r" t="t"/>
              <a:pathLst>
                <a:path extrusionOk="0" h="16291" w="6156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3468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16"/>
            <p:cNvSpPr/>
            <p:nvPr/>
          </p:nvSpPr>
          <p:spPr>
            <a:xfrm>
              <a:off x="4253250" y="298550"/>
              <a:ext cx="153900" cy="406675"/>
            </a:xfrm>
            <a:custGeom>
              <a:rect b="b" l="l" r="r" t="t"/>
              <a:pathLst>
                <a:path extrusionOk="0" h="16267" w="6156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3468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1" name="Google Shape;601;p16"/>
          <p:cNvSpPr txBox="1"/>
          <p:nvPr/>
        </p:nvSpPr>
        <p:spPr>
          <a:xfrm>
            <a:off x="6345250" y="2954975"/>
            <a:ext cx="93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2022 =&gt;</a:t>
            </a:r>
            <a:endParaRPr b="1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02" name="Google Shape;602;p16"/>
          <p:cNvSpPr txBox="1"/>
          <p:nvPr/>
        </p:nvSpPr>
        <p:spPr>
          <a:xfrm>
            <a:off x="1395000" y="2954975"/>
            <a:ext cx="93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&lt;=2021=&gt;</a:t>
            </a:r>
            <a:endParaRPr b="1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603" name="Google Shape;603;p16"/>
          <p:cNvCxnSpPr/>
          <p:nvPr/>
        </p:nvCxnSpPr>
        <p:spPr>
          <a:xfrm rot="10800000">
            <a:off x="3790318" y="2837262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  <p:cxnSp>
        <p:nvCxnSpPr>
          <p:cNvPr id="604" name="Google Shape;604;p16"/>
          <p:cNvCxnSpPr/>
          <p:nvPr/>
        </p:nvCxnSpPr>
        <p:spPr>
          <a:xfrm rot="10800000">
            <a:off x="5428253" y="2089145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  <p:cxnSp>
        <p:nvCxnSpPr>
          <p:cNvPr id="605" name="Google Shape;605;p16"/>
          <p:cNvCxnSpPr/>
          <p:nvPr/>
        </p:nvCxnSpPr>
        <p:spPr>
          <a:xfrm rot="10800000">
            <a:off x="2794051" y="2187795"/>
            <a:ext cx="0" cy="384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oval"/>
            <a:tailEnd len="med" w="med" type="oval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7"/>
          <p:cNvSpPr txBox="1"/>
          <p:nvPr>
            <p:ph type="title"/>
          </p:nvPr>
        </p:nvSpPr>
        <p:spPr>
          <a:xfrm>
            <a:off x="445975" y="299425"/>
            <a:ext cx="75984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THE CODEBOOK</a:t>
            </a:r>
            <a:endParaRPr/>
          </a:p>
        </p:txBody>
      </p:sp>
      <p:sp>
        <p:nvSpPr>
          <p:cNvPr id="611" name="Google Shape;611;p17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2" name="Google Shape;612;p17"/>
          <p:cNvSpPr txBox="1"/>
          <p:nvPr>
            <p:ph idx="1" type="body"/>
          </p:nvPr>
        </p:nvSpPr>
        <p:spPr>
          <a:xfrm>
            <a:off x="445975" y="1076575"/>
            <a:ext cx="39744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Codebook based on RUSA guidelines to assess the quality of chat responses in 5 categories: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Approachability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Interest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Teaching (reference questions only)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Answering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Wrapping up</a:t>
            </a:r>
            <a:endParaRPr/>
          </a:p>
        </p:txBody>
      </p:sp>
      <p:sp>
        <p:nvSpPr>
          <p:cNvPr id="613" name="Google Shape;613;p17"/>
          <p:cNvSpPr txBox="1"/>
          <p:nvPr>
            <p:ph idx="2" type="body"/>
          </p:nvPr>
        </p:nvSpPr>
        <p:spPr>
          <a:xfrm>
            <a:off x="4672575" y="1076575"/>
            <a:ext cx="4159200" cy="31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Multiple rounds of testing 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" sz="2000"/>
              <a:t>inter-rater reliability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◉"/>
            </a:pPr>
            <a:r>
              <a:rPr lang="en" sz="2000"/>
              <a:t>common understanding of what did and did not count as a “yes” for meeting standards.</a:t>
            </a:r>
            <a:endParaRPr sz="2000"/>
          </a:p>
        </p:txBody>
      </p:sp>
      <p:grpSp>
        <p:nvGrpSpPr>
          <p:cNvPr id="614" name="Google Shape;614;p17"/>
          <p:cNvGrpSpPr/>
          <p:nvPr/>
        </p:nvGrpSpPr>
        <p:grpSpPr>
          <a:xfrm>
            <a:off x="3278216" y="3570003"/>
            <a:ext cx="720196" cy="608554"/>
            <a:chOff x="3918650" y="293075"/>
            <a:chExt cx="488500" cy="412775"/>
          </a:xfrm>
        </p:grpSpPr>
        <p:sp>
          <p:nvSpPr>
            <p:cNvPr id="615" name="Google Shape;615;p17"/>
            <p:cNvSpPr/>
            <p:nvPr/>
          </p:nvSpPr>
          <p:spPr>
            <a:xfrm>
              <a:off x="4085350" y="293675"/>
              <a:ext cx="154500" cy="412175"/>
            </a:xfrm>
            <a:custGeom>
              <a:rect b="b" l="l" r="r" t="t"/>
              <a:pathLst>
                <a:path extrusionOk="0" h="16487" w="618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468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3918650" y="293075"/>
              <a:ext cx="153900" cy="407275"/>
            </a:xfrm>
            <a:custGeom>
              <a:rect b="b" l="l" r="r" t="t"/>
              <a:pathLst>
                <a:path extrusionOk="0" h="16291" w="6156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3468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4253250" y="298550"/>
              <a:ext cx="153900" cy="406675"/>
            </a:xfrm>
            <a:custGeom>
              <a:rect b="b" l="l" r="r" t="t"/>
              <a:pathLst>
                <a:path extrusionOk="0" h="16267" w="6156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3468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8" name="Google Shape;618;p17"/>
          <p:cNvGrpSpPr/>
          <p:nvPr/>
        </p:nvGrpSpPr>
        <p:grpSpPr>
          <a:xfrm>
            <a:off x="5224998" y="3832568"/>
            <a:ext cx="2374932" cy="608558"/>
            <a:chOff x="5069698" y="3673268"/>
            <a:chExt cx="2374932" cy="608558"/>
          </a:xfrm>
        </p:grpSpPr>
        <p:grpSp>
          <p:nvGrpSpPr>
            <p:cNvPr id="619" name="Google Shape;619;p17"/>
            <p:cNvGrpSpPr/>
            <p:nvPr/>
          </p:nvGrpSpPr>
          <p:grpSpPr>
            <a:xfrm>
              <a:off x="5069698" y="3673268"/>
              <a:ext cx="412916" cy="608558"/>
              <a:chOff x="584925" y="922575"/>
              <a:chExt cx="415200" cy="502525"/>
            </a:xfrm>
          </p:grpSpPr>
          <p:sp>
            <p:nvSpPr>
              <p:cNvPr id="620" name="Google Shape;620;p17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1" name="Google Shape;621;p17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2" name="Google Shape;622;p17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23" name="Google Shape;623;p17"/>
            <p:cNvGrpSpPr/>
            <p:nvPr/>
          </p:nvGrpSpPr>
          <p:grpSpPr>
            <a:xfrm>
              <a:off x="5612665" y="3739813"/>
              <a:ext cx="1831965" cy="498611"/>
              <a:chOff x="4542411" y="1156957"/>
              <a:chExt cx="1255200" cy="341631"/>
            </a:xfrm>
          </p:grpSpPr>
          <p:grpSp>
            <p:nvGrpSpPr>
              <p:cNvPr id="624" name="Google Shape;624;p17"/>
              <p:cNvGrpSpPr/>
              <p:nvPr/>
            </p:nvGrpSpPr>
            <p:grpSpPr>
              <a:xfrm>
                <a:off x="4542411" y="1156957"/>
                <a:ext cx="369688" cy="341631"/>
                <a:chOff x="5975075" y="2327500"/>
                <a:chExt cx="420100" cy="388350"/>
              </a:xfrm>
            </p:grpSpPr>
            <p:sp>
              <p:nvSpPr>
                <p:cNvPr id="625" name="Google Shape;625;p17"/>
                <p:cNvSpPr/>
                <p:nvPr/>
              </p:nvSpPr>
              <p:spPr>
                <a:xfrm>
                  <a:off x="5975075" y="2474650"/>
                  <a:ext cx="98325" cy="220450"/>
                </a:xfrm>
                <a:custGeom>
                  <a:rect b="b" l="l" r="r" t="t"/>
                  <a:pathLst>
                    <a:path extrusionOk="0" h="8818" w="3933">
                      <a:moveTo>
                        <a:pt x="2418" y="1002"/>
                      </a:moveTo>
                      <a:lnTo>
                        <a:pt x="2565" y="1027"/>
                      </a:lnTo>
                      <a:lnTo>
                        <a:pt x="2687" y="1075"/>
                      </a:lnTo>
                      <a:lnTo>
                        <a:pt x="2809" y="1124"/>
                      </a:lnTo>
                      <a:lnTo>
                        <a:pt x="2907" y="1222"/>
                      </a:lnTo>
                      <a:lnTo>
                        <a:pt x="3005" y="1320"/>
                      </a:lnTo>
                      <a:lnTo>
                        <a:pt x="3078" y="1442"/>
                      </a:lnTo>
                      <a:lnTo>
                        <a:pt x="3102" y="1564"/>
                      </a:lnTo>
                      <a:lnTo>
                        <a:pt x="3127" y="1710"/>
                      </a:lnTo>
                      <a:lnTo>
                        <a:pt x="3102" y="1857"/>
                      </a:lnTo>
                      <a:lnTo>
                        <a:pt x="3078" y="1979"/>
                      </a:lnTo>
                      <a:lnTo>
                        <a:pt x="3005" y="2101"/>
                      </a:lnTo>
                      <a:lnTo>
                        <a:pt x="2907" y="2223"/>
                      </a:lnTo>
                      <a:lnTo>
                        <a:pt x="2809" y="2297"/>
                      </a:lnTo>
                      <a:lnTo>
                        <a:pt x="2687" y="2370"/>
                      </a:lnTo>
                      <a:lnTo>
                        <a:pt x="2565" y="2394"/>
                      </a:lnTo>
                      <a:lnTo>
                        <a:pt x="2418" y="2419"/>
                      </a:lnTo>
                      <a:lnTo>
                        <a:pt x="2272" y="2394"/>
                      </a:lnTo>
                      <a:lnTo>
                        <a:pt x="2150" y="2370"/>
                      </a:lnTo>
                      <a:lnTo>
                        <a:pt x="2028" y="2297"/>
                      </a:lnTo>
                      <a:lnTo>
                        <a:pt x="1930" y="2223"/>
                      </a:lnTo>
                      <a:lnTo>
                        <a:pt x="1832" y="2101"/>
                      </a:lnTo>
                      <a:lnTo>
                        <a:pt x="1759" y="1979"/>
                      </a:lnTo>
                      <a:lnTo>
                        <a:pt x="1735" y="1857"/>
                      </a:lnTo>
                      <a:lnTo>
                        <a:pt x="1710" y="1710"/>
                      </a:lnTo>
                      <a:lnTo>
                        <a:pt x="1735" y="1564"/>
                      </a:lnTo>
                      <a:lnTo>
                        <a:pt x="1759" y="1442"/>
                      </a:lnTo>
                      <a:lnTo>
                        <a:pt x="1832" y="1320"/>
                      </a:lnTo>
                      <a:lnTo>
                        <a:pt x="1930" y="1222"/>
                      </a:lnTo>
                      <a:lnTo>
                        <a:pt x="2028" y="1124"/>
                      </a:lnTo>
                      <a:lnTo>
                        <a:pt x="2150" y="1075"/>
                      </a:lnTo>
                      <a:lnTo>
                        <a:pt x="2272" y="1027"/>
                      </a:lnTo>
                      <a:lnTo>
                        <a:pt x="2418" y="1002"/>
                      </a:lnTo>
                      <a:close/>
                      <a:moveTo>
                        <a:pt x="1" y="1"/>
                      </a:moveTo>
                      <a:lnTo>
                        <a:pt x="1" y="8817"/>
                      </a:lnTo>
                      <a:lnTo>
                        <a:pt x="3933" y="8817"/>
                      </a:lnTo>
                      <a:lnTo>
                        <a:pt x="3933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6" name="Google Shape;626;p17"/>
                <p:cNvSpPr/>
                <p:nvPr/>
              </p:nvSpPr>
              <p:spPr>
                <a:xfrm>
                  <a:off x="6088025" y="2327500"/>
                  <a:ext cx="307150" cy="388350"/>
                </a:xfrm>
                <a:custGeom>
                  <a:rect b="b" l="l" r="r" t="t"/>
                  <a:pathLst>
                    <a:path extrusionOk="0" h="15534" w="12286">
                      <a:moveTo>
                        <a:pt x="6326" y="1"/>
                      </a:moveTo>
                      <a:lnTo>
                        <a:pt x="5960" y="25"/>
                      </a:lnTo>
                      <a:lnTo>
                        <a:pt x="5716" y="74"/>
                      </a:lnTo>
                      <a:lnTo>
                        <a:pt x="5520" y="147"/>
                      </a:lnTo>
                      <a:lnTo>
                        <a:pt x="5374" y="221"/>
                      </a:lnTo>
                      <a:lnTo>
                        <a:pt x="4983" y="1466"/>
                      </a:lnTo>
                      <a:lnTo>
                        <a:pt x="4788" y="2028"/>
                      </a:lnTo>
                      <a:lnTo>
                        <a:pt x="4592" y="2541"/>
                      </a:lnTo>
                      <a:lnTo>
                        <a:pt x="4397" y="3005"/>
                      </a:lnTo>
                      <a:lnTo>
                        <a:pt x="4202" y="3396"/>
                      </a:lnTo>
                      <a:lnTo>
                        <a:pt x="4031" y="3689"/>
                      </a:lnTo>
                      <a:lnTo>
                        <a:pt x="3884" y="3933"/>
                      </a:lnTo>
                      <a:lnTo>
                        <a:pt x="3664" y="4153"/>
                      </a:lnTo>
                      <a:lnTo>
                        <a:pt x="3322" y="4495"/>
                      </a:lnTo>
                      <a:lnTo>
                        <a:pt x="2516" y="5252"/>
                      </a:lnTo>
                      <a:lnTo>
                        <a:pt x="1442" y="6229"/>
                      </a:lnTo>
                      <a:lnTo>
                        <a:pt x="1" y="6229"/>
                      </a:lnTo>
                      <a:lnTo>
                        <a:pt x="1" y="13433"/>
                      </a:lnTo>
                      <a:lnTo>
                        <a:pt x="1515" y="13433"/>
                      </a:lnTo>
                      <a:lnTo>
                        <a:pt x="2004" y="13678"/>
                      </a:lnTo>
                      <a:lnTo>
                        <a:pt x="2687" y="13971"/>
                      </a:lnTo>
                      <a:lnTo>
                        <a:pt x="3567" y="14313"/>
                      </a:lnTo>
                      <a:lnTo>
                        <a:pt x="4544" y="14679"/>
                      </a:lnTo>
                      <a:lnTo>
                        <a:pt x="5594" y="14997"/>
                      </a:lnTo>
                      <a:lnTo>
                        <a:pt x="6131" y="15143"/>
                      </a:lnTo>
                      <a:lnTo>
                        <a:pt x="6668" y="15265"/>
                      </a:lnTo>
                      <a:lnTo>
                        <a:pt x="7181" y="15387"/>
                      </a:lnTo>
                      <a:lnTo>
                        <a:pt x="7694" y="15461"/>
                      </a:lnTo>
                      <a:lnTo>
                        <a:pt x="8158" y="15509"/>
                      </a:lnTo>
                      <a:lnTo>
                        <a:pt x="8622" y="15534"/>
                      </a:lnTo>
                      <a:lnTo>
                        <a:pt x="9404" y="15534"/>
                      </a:lnTo>
                      <a:lnTo>
                        <a:pt x="9819" y="15509"/>
                      </a:lnTo>
                      <a:lnTo>
                        <a:pt x="10210" y="15461"/>
                      </a:lnTo>
                      <a:lnTo>
                        <a:pt x="10552" y="15363"/>
                      </a:lnTo>
                      <a:lnTo>
                        <a:pt x="10723" y="15314"/>
                      </a:lnTo>
                      <a:lnTo>
                        <a:pt x="10845" y="15265"/>
                      </a:lnTo>
                      <a:lnTo>
                        <a:pt x="10967" y="15192"/>
                      </a:lnTo>
                      <a:lnTo>
                        <a:pt x="11064" y="15094"/>
                      </a:lnTo>
                      <a:lnTo>
                        <a:pt x="11113" y="14997"/>
                      </a:lnTo>
                      <a:lnTo>
                        <a:pt x="11162" y="14874"/>
                      </a:lnTo>
                      <a:lnTo>
                        <a:pt x="11235" y="14166"/>
                      </a:lnTo>
                      <a:lnTo>
                        <a:pt x="11211" y="13995"/>
                      </a:lnTo>
                      <a:lnTo>
                        <a:pt x="11162" y="13849"/>
                      </a:lnTo>
                      <a:lnTo>
                        <a:pt x="11064" y="13702"/>
                      </a:lnTo>
                      <a:lnTo>
                        <a:pt x="10918" y="13580"/>
                      </a:lnTo>
                      <a:lnTo>
                        <a:pt x="11040" y="13556"/>
                      </a:lnTo>
                      <a:lnTo>
                        <a:pt x="11162" y="13507"/>
                      </a:lnTo>
                      <a:lnTo>
                        <a:pt x="11284" y="13458"/>
                      </a:lnTo>
                      <a:lnTo>
                        <a:pt x="11382" y="13360"/>
                      </a:lnTo>
                      <a:lnTo>
                        <a:pt x="11455" y="13263"/>
                      </a:lnTo>
                      <a:lnTo>
                        <a:pt x="11528" y="13140"/>
                      </a:lnTo>
                      <a:lnTo>
                        <a:pt x="11577" y="12994"/>
                      </a:lnTo>
                      <a:lnTo>
                        <a:pt x="11602" y="12872"/>
                      </a:lnTo>
                      <a:lnTo>
                        <a:pt x="11675" y="11993"/>
                      </a:lnTo>
                      <a:lnTo>
                        <a:pt x="11675" y="11870"/>
                      </a:lnTo>
                      <a:lnTo>
                        <a:pt x="11675" y="11773"/>
                      </a:lnTo>
                      <a:lnTo>
                        <a:pt x="11651" y="11651"/>
                      </a:lnTo>
                      <a:lnTo>
                        <a:pt x="11602" y="11553"/>
                      </a:lnTo>
                      <a:lnTo>
                        <a:pt x="11480" y="11382"/>
                      </a:lnTo>
                      <a:lnTo>
                        <a:pt x="11406" y="11309"/>
                      </a:lnTo>
                      <a:lnTo>
                        <a:pt x="11333" y="11235"/>
                      </a:lnTo>
                      <a:lnTo>
                        <a:pt x="11455" y="11211"/>
                      </a:lnTo>
                      <a:lnTo>
                        <a:pt x="11553" y="11162"/>
                      </a:lnTo>
                      <a:lnTo>
                        <a:pt x="11651" y="11089"/>
                      </a:lnTo>
                      <a:lnTo>
                        <a:pt x="11748" y="10991"/>
                      </a:lnTo>
                      <a:lnTo>
                        <a:pt x="11822" y="10893"/>
                      </a:lnTo>
                      <a:lnTo>
                        <a:pt x="11870" y="10796"/>
                      </a:lnTo>
                      <a:lnTo>
                        <a:pt x="11919" y="10674"/>
                      </a:lnTo>
                      <a:lnTo>
                        <a:pt x="11944" y="10527"/>
                      </a:lnTo>
                      <a:lnTo>
                        <a:pt x="12017" y="9672"/>
                      </a:lnTo>
                      <a:lnTo>
                        <a:pt x="12017" y="9550"/>
                      </a:lnTo>
                      <a:lnTo>
                        <a:pt x="12017" y="9428"/>
                      </a:lnTo>
                      <a:lnTo>
                        <a:pt x="11993" y="9306"/>
                      </a:lnTo>
                      <a:lnTo>
                        <a:pt x="11944" y="9208"/>
                      </a:lnTo>
                      <a:lnTo>
                        <a:pt x="11895" y="9111"/>
                      </a:lnTo>
                      <a:lnTo>
                        <a:pt x="11822" y="9037"/>
                      </a:lnTo>
                      <a:lnTo>
                        <a:pt x="11748" y="8964"/>
                      </a:lnTo>
                      <a:lnTo>
                        <a:pt x="11651" y="8891"/>
                      </a:lnTo>
                      <a:lnTo>
                        <a:pt x="11748" y="8866"/>
                      </a:lnTo>
                      <a:lnTo>
                        <a:pt x="11846" y="8793"/>
                      </a:lnTo>
                      <a:lnTo>
                        <a:pt x="11944" y="8720"/>
                      </a:lnTo>
                      <a:lnTo>
                        <a:pt x="12017" y="8647"/>
                      </a:lnTo>
                      <a:lnTo>
                        <a:pt x="12090" y="8549"/>
                      </a:lnTo>
                      <a:lnTo>
                        <a:pt x="12139" y="8451"/>
                      </a:lnTo>
                      <a:lnTo>
                        <a:pt x="12163" y="8329"/>
                      </a:lnTo>
                      <a:lnTo>
                        <a:pt x="12188" y="8207"/>
                      </a:lnTo>
                      <a:lnTo>
                        <a:pt x="12286" y="7328"/>
                      </a:lnTo>
                      <a:lnTo>
                        <a:pt x="12261" y="7206"/>
                      </a:lnTo>
                      <a:lnTo>
                        <a:pt x="12237" y="7083"/>
                      </a:lnTo>
                      <a:lnTo>
                        <a:pt x="12188" y="6986"/>
                      </a:lnTo>
                      <a:lnTo>
                        <a:pt x="12139" y="6888"/>
                      </a:lnTo>
                      <a:lnTo>
                        <a:pt x="12066" y="6790"/>
                      </a:lnTo>
                      <a:lnTo>
                        <a:pt x="11968" y="6717"/>
                      </a:lnTo>
                      <a:lnTo>
                        <a:pt x="11748" y="6571"/>
                      </a:lnTo>
                      <a:lnTo>
                        <a:pt x="11504" y="6448"/>
                      </a:lnTo>
                      <a:lnTo>
                        <a:pt x="11211" y="6351"/>
                      </a:lnTo>
                      <a:lnTo>
                        <a:pt x="10893" y="6278"/>
                      </a:lnTo>
                      <a:lnTo>
                        <a:pt x="10576" y="6229"/>
                      </a:lnTo>
                      <a:lnTo>
                        <a:pt x="9892" y="6131"/>
                      </a:lnTo>
                      <a:lnTo>
                        <a:pt x="8842" y="6033"/>
                      </a:lnTo>
                      <a:lnTo>
                        <a:pt x="7596" y="5960"/>
                      </a:lnTo>
                      <a:lnTo>
                        <a:pt x="6326" y="5887"/>
                      </a:lnTo>
                      <a:lnTo>
                        <a:pt x="6497" y="5594"/>
                      </a:lnTo>
                      <a:lnTo>
                        <a:pt x="6644" y="5252"/>
                      </a:lnTo>
                      <a:lnTo>
                        <a:pt x="6790" y="4885"/>
                      </a:lnTo>
                      <a:lnTo>
                        <a:pt x="6888" y="4495"/>
                      </a:lnTo>
                      <a:lnTo>
                        <a:pt x="6986" y="4104"/>
                      </a:lnTo>
                      <a:lnTo>
                        <a:pt x="7083" y="3689"/>
                      </a:lnTo>
                      <a:lnTo>
                        <a:pt x="7181" y="2883"/>
                      </a:lnTo>
                      <a:lnTo>
                        <a:pt x="7254" y="2150"/>
                      </a:lnTo>
                      <a:lnTo>
                        <a:pt x="7303" y="1539"/>
                      </a:lnTo>
                      <a:lnTo>
                        <a:pt x="7303" y="978"/>
                      </a:lnTo>
                      <a:lnTo>
                        <a:pt x="7303" y="807"/>
                      </a:lnTo>
                      <a:lnTo>
                        <a:pt x="7230" y="611"/>
                      </a:lnTo>
                      <a:lnTo>
                        <a:pt x="7157" y="465"/>
                      </a:lnTo>
                      <a:lnTo>
                        <a:pt x="7035" y="318"/>
                      </a:lnTo>
                      <a:lnTo>
                        <a:pt x="6888" y="172"/>
                      </a:lnTo>
                      <a:lnTo>
                        <a:pt x="6717" y="98"/>
                      </a:lnTo>
                      <a:lnTo>
                        <a:pt x="6522" y="25"/>
                      </a:lnTo>
                      <a:lnTo>
                        <a:pt x="632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7" name="Google Shape;627;p17"/>
              <p:cNvGrpSpPr/>
              <p:nvPr/>
            </p:nvGrpSpPr>
            <p:grpSpPr>
              <a:xfrm>
                <a:off x="4975886" y="1156957"/>
                <a:ext cx="369688" cy="341631"/>
                <a:chOff x="5975075" y="2327500"/>
                <a:chExt cx="420100" cy="388350"/>
              </a:xfrm>
            </p:grpSpPr>
            <p:sp>
              <p:nvSpPr>
                <p:cNvPr id="628" name="Google Shape;628;p17"/>
                <p:cNvSpPr/>
                <p:nvPr/>
              </p:nvSpPr>
              <p:spPr>
                <a:xfrm>
                  <a:off x="5975075" y="2474650"/>
                  <a:ext cx="98325" cy="220450"/>
                </a:xfrm>
                <a:custGeom>
                  <a:rect b="b" l="l" r="r" t="t"/>
                  <a:pathLst>
                    <a:path extrusionOk="0" h="8818" w="3933">
                      <a:moveTo>
                        <a:pt x="2418" y="1002"/>
                      </a:moveTo>
                      <a:lnTo>
                        <a:pt x="2565" y="1027"/>
                      </a:lnTo>
                      <a:lnTo>
                        <a:pt x="2687" y="1075"/>
                      </a:lnTo>
                      <a:lnTo>
                        <a:pt x="2809" y="1124"/>
                      </a:lnTo>
                      <a:lnTo>
                        <a:pt x="2907" y="1222"/>
                      </a:lnTo>
                      <a:lnTo>
                        <a:pt x="3005" y="1320"/>
                      </a:lnTo>
                      <a:lnTo>
                        <a:pt x="3078" y="1442"/>
                      </a:lnTo>
                      <a:lnTo>
                        <a:pt x="3102" y="1564"/>
                      </a:lnTo>
                      <a:lnTo>
                        <a:pt x="3127" y="1710"/>
                      </a:lnTo>
                      <a:lnTo>
                        <a:pt x="3102" y="1857"/>
                      </a:lnTo>
                      <a:lnTo>
                        <a:pt x="3078" y="1979"/>
                      </a:lnTo>
                      <a:lnTo>
                        <a:pt x="3005" y="2101"/>
                      </a:lnTo>
                      <a:lnTo>
                        <a:pt x="2907" y="2223"/>
                      </a:lnTo>
                      <a:lnTo>
                        <a:pt x="2809" y="2297"/>
                      </a:lnTo>
                      <a:lnTo>
                        <a:pt x="2687" y="2370"/>
                      </a:lnTo>
                      <a:lnTo>
                        <a:pt x="2565" y="2394"/>
                      </a:lnTo>
                      <a:lnTo>
                        <a:pt x="2418" y="2419"/>
                      </a:lnTo>
                      <a:lnTo>
                        <a:pt x="2272" y="2394"/>
                      </a:lnTo>
                      <a:lnTo>
                        <a:pt x="2150" y="2370"/>
                      </a:lnTo>
                      <a:lnTo>
                        <a:pt x="2028" y="2297"/>
                      </a:lnTo>
                      <a:lnTo>
                        <a:pt x="1930" y="2223"/>
                      </a:lnTo>
                      <a:lnTo>
                        <a:pt x="1832" y="2101"/>
                      </a:lnTo>
                      <a:lnTo>
                        <a:pt x="1759" y="1979"/>
                      </a:lnTo>
                      <a:lnTo>
                        <a:pt x="1735" y="1857"/>
                      </a:lnTo>
                      <a:lnTo>
                        <a:pt x="1710" y="1710"/>
                      </a:lnTo>
                      <a:lnTo>
                        <a:pt x="1735" y="1564"/>
                      </a:lnTo>
                      <a:lnTo>
                        <a:pt x="1759" y="1442"/>
                      </a:lnTo>
                      <a:lnTo>
                        <a:pt x="1832" y="1320"/>
                      </a:lnTo>
                      <a:lnTo>
                        <a:pt x="1930" y="1222"/>
                      </a:lnTo>
                      <a:lnTo>
                        <a:pt x="2028" y="1124"/>
                      </a:lnTo>
                      <a:lnTo>
                        <a:pt x="2150" y="1075"/>
                      </a:lnTo>
                      <a:lnTo>
                        <a:pt x="2272" y="1027"/>
                      </a:lnTo>
                      <a:lnTo>
                        <a:pt x="2418" y="1002"/>
                      </a:lnTo>
                      <a:close/>
                      <a:moveTo>
                        <a:pt x="1" y="1"/>
                      </a:moveTo>
                      <a:lnTo>
                        <a:pt x="1" y="8817"/>
                      </a:lnTo>
                      <a:lnTo>
                        <a:pt x="3933" y="8817"/>
                      </a:lnTo>
                      <a:lnTo>
                        <a:pt x="3933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9" name="Google Shape;629;p17"/>
                <p:cNvSpPr/>
                <p:nvPr/>
              </p:nvSpPr>
              <p:spPr>
                <a:xfrm>
                  <a:off x="6088025" y="2327500"/>
                  <a:ext cx="307150" cy="388350"/>
                </a:xfrm>
                <a:custGeom>
                  <a:rect b="b" l="l" r="r" t="t"/>
                  <a:pathLst>
                    <a:path extrusionOk="0" h="15534" w="12286">
                      <a:moveTo>
                        <a:pt x="6326" y="1"/>
                      </a:moveTo>
                      <a:lnTo>
                        <a:pt x="5960" y="25"/>
                      </a:lnTo>
                      <a:lnTo>
                        <a:pt x="5716" y="74"/>
                      </a:lnTo>
                      <a:lnTo>
                        <a:pt x="5520" y="147"/>
                      </a:lnTo>
                      <a:lnTo>
                        <a:pt x="5374" y="221"/>
                      </a:lnTo>
                      <a:lnTo>
                        <a:pt x="4983" y="1466"/>
                      </a:lnTo>
                      <a:lnTo>
                        <a:pt x="4788" y="2028"/>
                      </a:lnTo>
                      <a:lnTo>
                        <a:pt x="4592" y="2541"/>
                      </a:lnTo>
                      <a:lnTo>
                        <a:pt x="4397" y="3005"/>
                      </a:lnTo>
                      <a:lnTo>
                        <a:pt x="4202" y="3396"/>
                      </a:lnTo>
                      <a:lnTo>
                        <a:pt x="4031" y="3689"/>
                      </a:lnTo>
                      <a:lnTo>
                        <a:pt x="3884" y="3933"/>
                      </a:lnTo>
                      <a:lnTo>
                        <a:pt x="3664" y="4153"/>
                      </a:lnTo>
                      <a:lnTo>
                        <a:pt x="3322" y="4495"/>
                      </a:lnTo>
                      <a:lnTo>
                        <a:pt x="2516" y="5252"/>
                      </a:lnTo>
                      <a:lnTo>
                        <a:pt x="1442" y="6229"/>
                      </a:lnTo>
                      <a:lnTo>
                        <a:pt x="1" y="6229"/>
                      </a:lnTo>
                      <a:lnTo>
                        <a:pt x="1" y="13433"/>
                      </a:lnTo>
                      <a:lnTo>
                        <a:pt x="1515" y="13433"/>
                      </a:lnTo>
                      <a:lnTo>
                        <a:pt x="2004" y="13678"/>
                      </a:lnTo>
                      <a:lnTo>
                        <a:pt x="2687" y="13971"/>
                      </a:lnTo>
                      <a:lnTo>
                        <a:pt x="3567" y="14313"/>
                      </a:lnTo>
                      <a:lnTo>
                        <a:pt x="4544" y="14679"/>
                      </a:lnTo>
                      <a:lnTo>
                        <a:pt x="5594" y="14997"/>
                      </a:lnTo>
                      <a:lnTo>
                        <a:pt x="6131" y="15143"/>
                      </a:lnTo>
                      <a:lnTo>
                        <a:pt x="6668" y="15265"/>
                      </a:lnTo>
                      <a:lnTo>
                        <a:pt x="7181" y="15387"/>
                      </a:lnTo>
                      <a:lnTo>
                        <a:pt x="7694" y="15461"/>
                      </a:lnTo>
                      <a:lnTo>
                        <a:pt x="8158" y="15509"/>
                      </a:lnTo>
                      <a:lnTo>
                        <a:pt x="8622" y="15534"/>
                      </a:lnTo>
                      <a:lnTo>
                        <a:pt x="9404" y="15534"/>
                      </a:lnTo>
                      <a:lnTo>
                        <a:pt x="9819" y="15509"/>
                      </a:lnTo>
                      <a:lnTo>
                        <a:pt x="10210" y="15461"/>
                      </a:lnTo>
                      <a:lnTo>
                        <a:pt x="10552" y="15363"/>
                      </a:lnTo>
                      <a:lnTo>
                        <a:pt x="10723" y="15314"/>
                      </a:lnTo>
                      <a:lnTo>
                        <a:pt x="10845" y="15265"/>
                      </a:lnTo>
                      <a:lnTo>
                        <a:pt x="10967" y="15192"/>
                      </a:lnTo>
                      <a:lnTo>
                        <a:pt x="11064" y="15094"/>
                      </a:lnTo>
                      <a:lnTo>
                        <a:pt x="11113" y="14997"/>
                      </a:lnTo>
                      <a:lnTo>
                        <a:pt x="11162" y="14874"/>
                      </a:lnTo>
                      <a:lnTo>
                        <a:pt x="11235" y="14166"/>
                      </a:lnTo>
                      <a:lnTo>
                        <a:pt x="11211" y="13995"/>
                      </a:lnTo>
                      <a:lnTo>
                        <a:pt x="11162" y="13849"/>
                      </a:lnTo>
                      <a:lnTo>
                        <a:pt x="11064" y="13702"/>
                      </a:lnTo>
                      <a:lnTo>
                        <a:pt x="10918" y="13580"/>
                      </a:lnTo>
                      <a:lnTo>
                        <a:pt x="11040" y="13556"/>
                      </a:lnTo>
                      <a:lnTo>
                        <a:pt x="11162" y="13507"/>
                      </a:lnTo>
                      <a:lnTo>
                        <a:pt x="11284" y="13458"/>
                      </a:lnTo>
                      <a:lnTo>
                        <a:pt x="11382" y="13360"/>
                      </a:lnTo>
                      <a:lnTo>
                        <a:pt x="11455" y="13263"/>
                      </a:lnTo>
                      <a:lnTo>
                        <a:pt x="11528" y="13140"/>
                      </a:lnTo>
                      <a:lnTo>
                        <a:pt x="11577" y="12994"/>
                      </a:lnTo>
                      <a:lnTo>
                        <a:pt x="11602" y="12872"/>
                      </a:lnTo>
                      <a:lnTo>
                        <a:pt x="11675" y="11993"/>
                      </a:lnTo>
                      <a:lnTo>
                        <a:pt x="11675" y="11870"/>
                      </a:lnTo>
                      <a:lnTo>
                        <a:pt x="11675" y="11773"/>
                      </a:lnTo>
                      <a:lnTo>
                        <a:pt x="11651" y="11651"/>
                      </a:lnTo>
                      <a:lnTo>
                        <a:pt x="11602" y="11553"/>
                      </a:lnTo>
                      <a:lnTo>
                        <a:pt x="11480" y="11382"/>
                      </a:lnTo>
                      <a:lnTo>
                        <a:pt x="11406" y="11309"/>
                      </a:lnTo>
                      <a:lnTo>
                        <a:pt x="11333" y="11235"/>
                      </a:lnTo>
                      <a:lnTo>
                        <a:pt x="11455" y="11211"/>
                      </a:lnTo>
                      <a:lnTo>
                        <a:pt x="11553" y="11162"/>
                      </a:lnTo>
                      <a:lnTo>
                        <a:pt x="11651" y="11089"/>
                      </a:lnTo>
                      <a:lnTo>
                        <a:pt x="11748" y="10991"/>
                      </a:lnTo>
                      <a:lnTo>
                        <a:pt x="11822" y="10893"/>
                      </a:lnTo>
                      <a:lnTo>
                        <a:pt x="11870" y="10796"/>
                      </a:lnTo>
                      <a:lnTo>
                        <a:pt x="11919" y="10674"/>
                      </a:lnTo>
                      <a:lnTo>
                        <a:pt x="11944" y="10527"/>
                      </a:lnTo>
                      <a:lnTo>
                        <a:pt x="12017" y="9672"/>
                      </a:lnTo>
                      <a:lnTo>
                        <a:pt x="12017" y="9550"/>
                      </a:lnTo>
                      <a:lnTo>
                        <a:pt x="12017" y="9428"/>
                      </a:lnTo>
                      <a:lnTo>
                        <a:pt x="11993" y="9306"/>
                      </a:lnTo>
                      <a:lnTo>
                        <a:pt x="11944" y="9208"/>
                      </a:lnTo>
                      <a:lnTo>
                        <a:pt x="11895" y="9111"/>
                      </a:lnTo>
                      <a:lnTo>
                        <a:pt x="11822" y="9037"/>
                      </a:lnTo>
                      <a:lnTo>
                        <a:pt x="11748" y="8964"/>
                      </a:lnTo>
                      <a:lnTo>
                        <a:pt x="11651" y="8891"/>
                      </a:lnTo>
                      <a:lnTo>
                        <a:pt x="11748" y="8866"/>
                      </a:lnTo>
                      <a:lnTo>
                        <a:pt x="11846" y="8793"/>
                      </a:lnTo>
                      <a:lnTo>
                        <a:pt x="11944" y="8720"/>
                      </a:lnTo>
                      <a:lnTo>
                        <a:pt x="12017" y="8647"/>
                      </a:lnTo>
                      <a:lnTo>
                        <a:pt x="12090" y="8549"/>
                      </a:lnTo>
                      <a:lnTo>
                        <a:pt x="12139" y="8451"/>
                      </a:lnTo>
                      <a:lnTo>
                        <a:pt x="12163" y="8329"/>
                      </a:lnTo>
                      <a:lnTo>
                        <a:pt x="12188" y="8207"/>
                      </a:lnTo>
                      <a:lnTo>
                        <a:pt x="12286" y="7328"/>
                      </a:lnTo>
                      <a:lnTo>
                        <a:pt x="12261" y="7206"/>
                      </a:lnTo>
                      <a:lnTo>
                        <a:pt x="12237" y="7083"/>
                      </a:lnTo>
                      <a:lnTo>
                        <a:pt x="12188" y="6986"/>
                      </a:lnTo>
                      <a:lnTo>
                        <a:pt x="12139" y="6888"/>
                      </a:lnTo>
                      <a:lnTo>
                        <a:pt x="12066" y="6790"/>
                      </a:lnTo>
                      <a:lnTo>
                        <a:pt x="11968" y="6717"/>
                      </a:lnTo>
                      <a:lnTo>
                        <a:pt x="11748" y="6571"/>
                      </a:lnTo>
                      <a:lnTo>
                        <a:pt x="11504" y="6448"/>
                      </a:lnTo>
                      <a:lnTo>
                        <a:pt x="11211" y="6351"/>
                      </a:lnTo>
                      <a:lnTo>
                        <a:pt x="10893" y="6278"/>
                      </a:lnTo>
                      <a:lnTo>
                        <a:pt x="10576" y="6229"/>
                      </a:lnTo>
                      <a:lnTo>
                        <a:pt x="9892" y="6131"/>
                      </a:lnTo>
                      <a:lnTo>
                        <a:pt x="8842" y="6033"/>
                      </a:lnTo>
                      <a:lnTo>
                        <a:pt x="7596" y="5960"/>
                      </a:lnTo>
                      <a:lnTo>
                        <a:pt x="6326" y="5887"/>
                      </a:lnTo>
                      <a:lnTo>
                        <a:pt x="6497" y="5594"/>
                      </a:lnTo>
                      <a:lnTo>
                        <a:pt x="6644" y="5252"/>
                      </a:lnTo>
                      <a:lnTo>
                        <a:pt x="6790" y="4885"/>
                      </a:lnTo>
                      <a:lnTo>
                        <a:pt x="6888" y="4495"/>
                      </a:lnTo>
                      <a:lnTo>
                        <a:pt x="6986" y="4104"/>
                      </a:lnTo>
                      <a:lnTo>
                        <a:pt x="7083" y="3689"/>
                      </a:lnTo>
                      <a:lnTo>
                        <a:pt x="7181" y="2883"/>
                      </a:lnTo>
                      <a:lnTo>
                        <a:pt x="7254" y="2150"/>
                      </a:lnTo>
                      <a:lnTo>
                        <a:pt x="7303" y="1539"/>
                      </a:lnTo>
                      <a:lnTo>
                        <a:pt x="7303" y="978"/>
                      </a:lnTo>
                      <a:lnTo>
                        <a:pt x="7303" y="807"/>
                      </a:lnTo>
                      <a:lnTo>
                        <a:pt x="7230" y="611"/>
                      </a:lnTo>
                      <a:lnTo>
                        <a:pt x="7157" y="465"/>
                      </a:lnTo>
                      <a:lnTo>
                        <a:pt x="7035" y="318"/>
                      </a:lnTo>
                      <a:lnTo>
                        <a:pt x="6888" y="172"/>
                      </a:lnTo>
                      <a:lnTo>
                        <a:pt x="6717" y="98"/>
                      </a:lnTo>
                      <a:lnTo>
                        <a:pt x="6522" y="25"/>
                      </a:lnTo>
                      <a:lnTo>
                        <a:pt x="632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30" name="Google Shape;630;p17"/>
              <p:cNvGrpSpPr/>
              <p:nvPr/>
            </p:nvGrpSpPr>
            <p:grpSpPr>
              <a:xfrm>
                <a:off x="5427924" y="1156957"/>
                <a:ext cx="369688" cy="341631"/>
                <a:chOff x="5975075" y="2327500"/>
                <a:chExt cx="420100" cy="388350"/>
              </a:xfrm>
            </p:grpSpPr>
            <p:sp>
              <p:nvSpPr>
                <p:cNvPr id="631" name="Google Shape;631;p17"/>
                <p:cNvSpPr/>
                <p:nvPr/>
              </p:nvSpPr>
              <p:spPr>
                <a:xfrm>
                  <a:off x="5975075" y="2474650"/>
                  <a:ext cx="98325" cy="220450"/>
                </a:xfrm>
                <a:custGeom>
                  <a:rect b="b" l="l" r="r" t="t"/>
                  <a:pathLst>
                    <a:path extrusionOk="0" h="8818" w="3933">
                      <a:moveTo>
                        <a:pt x="2418" y="1002"/>
                      </a:moveTo>
                      <a:lnTo>
                        <a:pt x="2565" y="1027"/>
                      </a:lnTo>
                      <a:lnTo>
                        <a:pt x="2687" y="1075"/>
                      </a:lnTo>
                      <a:lnTo>
                        <a:pt x="2809" y="1124"/>
                      </a:lnTo>
                      <a:lnTo>
                        <a:pt x="2907" y="1222"/>
                      </a:lnTo>
                      <a:lnTo>
                        <a:pt x="3005" y="1320"/>
                      </a:lnTo>
                      <a:lnTo>
                        <a:pt x="3078" y="1442"/>
                      </a:lnTo>
                      <a:lnTo>
                        <a:pt x="3102" y="1564"/>
                      </a:lnTo>
                      <a:lnTo>
                        <a:pt x="3127" y="1710"/>
                      </a:lnTo>
                      <a:lnTo>
                        <a:pt x="3102" y="1857"/>
                      </a:lnTo>
                      <a:lnTo>
                        <a:pt x="3078" y="1979"/>
                      </a:lnTo>
                      <a:lnTo>
                        <a:pt x="3005" y="2101"/>
                      </a:lnTo>
                      <a:lnTo>
                        <a:pt x="2907" y="2223"/>
                      </a:lnTo>
                      <a:lnTo>
                        <a:pt x="2809" y="2297"/>
                      </a:lnTo>
                      <a:lnTo>
                        <a:pt x="2687" y="2370"/>
                      </a:lnTo>
                      <a:lnTo>
                        <a:pt x="2565" y="2394"/>
                      </a:lnTo>
                      <a:lnTo>
                        <a:pt x="2418" y="2419"/>
                      </a:lnTo>
                      <a:lnTo>
                        <a:pt x="2272" y="2394"/>
                      </a:lnTo>
                      <a:lnTo>
                        <a:pt x="2150" y="2370"/>
                      </a:lnTo>
                      <a:lnTo>
                        <a:pt x="2028" y="2297"/>
                      </a:lnTo>
                      <a:lnTo>
                        <a:pt x="1930" y="2223"/>
                      </a:lnTo>
                      <a:lnTo>
                        <a:pt x="1832" y="2101"/>
                      </a:lnTo>
                      <a:lnTo>
                        <a:pt x="1759" y="1979"/>
                      </a:lnTo>
                      <a:lnTo>
                        <a:pt x="1735" y="1857"/>
                      </a:lnTo>
                      <a:lnTo>
                        <a:pt x="1710" y="1710"/>
                      </a:lnTo>
                      <a:lnTo>
                        <a:pt x="1735" y="1564"/>
                      </a:lnTo>
                      <a:lnTo>
                        <a:pt x="1759" y="1442"/>
                      </a:lnTo>
                      <a:lnTo>
                        <a:pt x="1832" y="1320"/>
                      </a:lnTo>
                      <a:lnTo>
                        <a:pt x="1930" y="1222"/>
                      </a:lnTo>
                      <a:lnTo>
                        <a:pt x="2028" y="1124"/>
                      </a:lnTo>
                      <a:lnTo>
                        <a:pt x="2150" y="1075"/>
                      </a:lnTo>
                      <a:lnTo>
                        <a:pt x="2272" y="1027"/>
                      </a:lnTo>
                      <a:lnTo>
                        <a:pt x="2418" y="1002"/>
                      </a:lnTo>
                      <a:close/>
                      <a:moveTo>
                        <a:pt x="1" y="1"/>
                      </a:moveTo>
                      <a:lnTo>
                        <a:pt x="1" y="8817"/>
                      </a:lnTo>
                      <a:lnTo>
                        <a:pt x="3933" y="8817"/>
                      </a:lnTo>
                      <a:lnTo>
                        <a:pt x="3933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2" name="Google Shape;632;p17"/>
                <p:cNvSpPr/>
                <p:nvPr/>
              </p:nvSpPr>
              <p:spPr>
                <a:xfrm>
                  <a:off x="6088025" y="2327500"/>
                  <a:ext cx="307150" cy="388350"/>
                </a:xfrm>
                <a:custGeom>
                  <a:rect b="b" l="l" r="r" t="t"/>
                  <a:pathLst>
                    <a:path extrusionOk="0" h="15534" w="12286">
                      <a:moveTo>
                        <a:pt x="6326" y="1"/>
                      </a:moveTo>
                      <a:lnTo>
                        <a:pt x="5960" y="25"/>
                      </a:lnTo>
                      <a:lnTo>
                        <a:pt x="5716" y="74"/>
                      </a:lnTo>
                      <a:lnTo>
                        <a:pt x="5520" y="147"/>
                      </a:lnTo>
                      <a:lnTo>
                        <a:pt x="5374" y="221"/>
                      </a:lnTo>
                      <a:lnTo>
                        <a:pt x="4983" y="1466"/>
                      </a:lnTo>
                      <a:lnTo>
                        <a:pt x="4788" y="2028"/>
                      </a:lnTo>
                      <a:lnTo>
                        <a:pt x="4592" y="2541"/>
                      </a:lnTo>
                      <a:lnTo>
                        <a:pt x="4397" y="3005"/>
                      </a:lnTo>
                      <a:lnTo>
                        <a:pt x="4202" y="3396"/>
                      </a:lnTo>
                      <a:lnTo>
                        <a:pt x="4031" y="3689"/>
                      </a:lnTo>
                      <a:lnTo>
                        <a:pt x="3884" y="3933"/>
                      </a:lnTo>
                      <a:lnTo>
                        <a:pt x="3664" y="4153"/>
                      </a:lnTo>
                      <a:lnTo>
                        <a:pt x="3322" y="4495"/>
                      </a:lnTo>
                      <a:lnTo>
                        <a:pt x="2516" y="5252"/>
                      </a:lnTo>
                      <a:lnTo>
                        <a:pt x="1442" y="6229"/>
                      </a:lnTo>
                      <a:lnTo>
                        <a:pt x="1" y="6229"/>
                      </a:lnTo>
                      <a:lnTo>
                        <a:pt x="1" y="13433"/>
                      </a:lnTo>
                      <a:lnTo>
                        <a:pt x="1515" y="13433"/>
                      </a:lnTo>
                      <a:lnTo>
                        <a:pt x="2004" y="13678"/>
                      </a:lnTo>
                      <a:lnTo>
                        <a:pt x="2687" y="13971"/>
                      </a:lnTo>
                      <a:lnTo>
                        <a:pt x="3567" y="14313"/>
                      </a:lnTo>
                      <a:lnTo>
                        <a:pt x="4544" y="14679"/>
                      </a:lnTo>
                      <a:lnTo>
                        <a:pt x="5594" y="14997"/>
                      </a:lnTo>
                      <a:lnTo>
                        <a:pt x="6131" y="15143"/>
                      </a:lnTo>
                      <a:lnTo>
                        <a:pt x="6668" y="15265"/>
                      </a:lnTo>
                      <a:lnTo>
                        <a:pt x="7181" y="15387"/>
                      </a:lnTo>
                      <a:lnTo>
                        <a:pt x="7694" y="15461"/>
                      </a:lnTo>
                      <a:lnTo>
                        <a:pt x="8158" y="15509"/>
                      </a:lnTo>
                      <a:lnTo>
                        <a:pt x="8622" y="15534"/>
                      </a:lnTo>
                      <a:lnTo>
                        <a:pt x="9404" y="15534"/>
                      </a:lnTo>
                      <a:lnTo>
                        <a:pt x="9819" y="15509"/>
                      </a:lnTo>
                      <a:lnTo>
                        <a:pt x="10210" y="15461"/>
                      </a:lnTo>
                      <a:lnTo>
                        <a:pt x="10552" y="15363"/>
                      </a:lnTo>
                      <a:lnTo>
                        <a:pt x="10723" y="15314"/>
                      </a:lnTo>
                      <a:lnTo>
                        <a:pt x="10845" y="15265"/>
                      </a:lnTo>
                      <a:lnTo>
                        <a:pt x="10967" y="15192"/>
                      </a:lnTo>
                      <a:lnTo>
                        <a:pt x="11064" y="15094"/>
                      </a:lnTo>
                      <a:lnTo>
                        <a:pt x="11113" y="14997"/>
                      </a:lnTo>
                      <a:lnTo>
                        <a:pt x="11162" y="14874"/>
                      </a:lnTo>
                      <a:lnTo>
                        <a:pt x="11235" y="14166"/>
                      </a:lnTo>
                      <a:lnTo>
                        <a:pt x="11211" y="13995"/>
                      </a:lnTo>
                      <a:lnTo>
                        <a:pt x="11162" y="13849"/>
                      </a:lnTo>
                      <a:lnTo>
                        <a:pt x="11064" y="13702"/>
                      </a:lnTo>
                      <a:lnTo>
                        <a:pt x="10918" y="13580"/>
                      </a:lnTo>
                      <a:lnTo>
                        <a:pt x="11040" y="13556"/>
                      </a:lnTo>
                      <a:lnTo>
                        <a:pt x="11162" y="13507"/>
                      </a:lnTo>
                      <a:lnTo>
                        <a:pt x="11284" y="13458"/>
                      </a:lnTo>
                      <a:lnTo>
                        <a:pt x="11382" y="13360"/>
                      </a:lnTo>
                      <a:lnTo>
                        <a:pt x="11455" y="13263"/>
                      </a:lnTo>
                      <a:lnTo>
                        <a:pt x="11528" y="13140"/>
                      </a:lnTo>
                      <a:lnTo>
                        <a:pt x="11577" y="12994"/>
                      </a:lnTo>
                      <a:lnTo>
                        <a:pt x="11602" y="12872"/>
                      </a:lnTo>
                      <a:lnTo>
                        <a:pt x="11675" y="11993"/>
                      </a:lnTo>
                      <a:lnTo>
                        <a:pt x="11675" y="11870"/>
                      </a:lnTo>
                      <a:lnTo>
                        <a:pt x="11675" y="11773"/>
                      </a:lnTo>
                      <a:lnTo>
                        <a:pt x="11651" y="11651"/>
                      </a:lnTo>
                      <a:lnTo>
                        <a:pt x="11602" y="11553"/>
                      </a:lnTo>
                      <a:lnTo>
                        <a:pt x="11480" y="11382"/>
                      </a:lnTo>
                      <a:lnTo>
                        <a:pt x="11406" y="11309"/>
                      </a:lnTo>
                      <a:lnTo>
                        <a:pt x="11333" y="11235"/>
                      </a:lnTo>
                      <a:lnTo>
                        <a:pt x="11455" y="11211"/>
                      </a:lnTo>
                      <a:lnTo>
                        <a:pt x="11553" y="11162"/>
                      </a:lnTo>
                      <a:lnTo>
                        <a:pt x="11651" y="11089"/>
                      </a:lnTo>
                      <a:lnTo>
                        <a:pt x="11748" y="10991"/>
                      </a:lnTo>
                      <a:lnTo>
                        <a:pt x="11822" y="10893"/>
                      </a:lnTo>
                      <a:lnTo>
                        <a:pt x="11870" y="10796"/>
                      </a:lnTo>
                      <a:lnTo>
                        <a:pt x="11919" y="10674"/>
                      </a:lnTo>
                      <a:lnTo>
                        <a:pt x="11944" y="10527"/>
                      </a:lnTo>
                      <a:lnTo>
                        <a:pt x="12017" y="9672"/>
                      </a:lnTo>
                      <a:lnTo>
                        <a:pt x="12017" y="9550"/>
                      </a:lnTo>
                      <a:lnTo>
                        <a:pt x="12017" y="9428"/>
                      </a:lnTo>
                      <a:lnTo>
                        <a:pt x="11993" y="9306"/>
                      </a:lnTo>
                      <a:lnTo>
                        <a:pt x="11944" y="9208"/>
                      </a:lnTo>
                      <a:lnTo>
                        <a:pt x="11895" y="9111"/>
                      </a:lnTo>
                      <a:lnTo>
                        <a:pt x="11822" y="9037"/>
                      </a:lnTo>
                      <a:lnTo>
                        <a:pt x="11748" y="8964"/>
                      </a:lnTo>
                      <a:lnTo>
                        <a:pt x="11651" y="8891"/>
                      </a:lnTo>
                      <a:lnTo>
                        <a:pt x="11748" y="8866"/>
                      </a:lnTo>
                      <a:lnTo>
                        <a:pt x="11846" y="8793"/>
                      </a:lnTo>
                      <a:lnTo>
                        <a:pt x="11944" y="8720"/>
                      </a:lnTo>
                      <a:lnTo>
                        <a:pt x="12017" y="8647"/>
                      </a:lnTo>
                      <a:lnTo>
                        <a:pt x="12090" y="8549"/>
                      </a:lnTo>
                      <a:lnTo>
                        <a:pt x="12139" y="8451"/>
                      </a:lnTo>
                      <a:lnTo>
                        <a:pt x="12163" y="8329"/>
                      </a:lnTo>
                      <a:lnTo>
                        <a:pt x="12188" y="8207"/>
                      </a:lnTo>
                      <a:lnTo>
                        <a:pt x="12286" y="7328"/>
                      </a:lnTo>
                      <a:lnTo>
                        <a:pt x="12261" y="7206"/>
                      </a:lnTo>
                      <a:lnTo>
                        <a:pt x="12237" y="7083"/>
                      </a:lnTo>
                      <a:lnTo>
                        <a:pt x="12188" y="6986"/>
                      </a:lnTo>
                      <a:lnTo>
                        <a:pt x="12139" y="6888"/>
                      </a:lnTo>
                      <a:lnTo>
                        <a:pt x="12066" y="6790"/>
                      </a:lnTo>
                      <a:lnTo>
                        <a:pt x="11968" y="6717"/>
                      </a:lnTo>
                      <a:lnTo>
                        <a:pt x="11748" y="6571"/>
                      </a:lnTo>
                      <a:lnTo>
                        <a:pt x="11504" y="6448"/>
                      </a:lnTo>
                      <a:lnTo>
                        <a:pt x="11211" y="6351"/>
                      </a:lnTo>
                      <a:lnTo>
                        <a:pt x="10893" y="6278"/>
                      </a:lnTo>
                      <a:lnTo>
                        <a:pt x="10576" y="6229"/>
                      </a:lnTo>
                      <a:lnTo>
                        <a:pt x="9892" y="6131"/>
                      </a:lnTo>
                      <a:lnTo>
                        <a:pt x="8842" y="6033"/>
                      </a:lnTo>
                      <a:lnTo>
                        <a:pt x="7596" y="5960"/>
                      </a:lnTo>
                      <a:lnTo>
                        <a:pt x="6326" y="5887"/>
                      </a:lnTo>
                      <a:lnTo>
                        <a:pt x="6497" y="5594"/>
                      </a:lnTo>
                      <a:lnTo>
                        <a:pt x="6644" y="5252"/>
                      </a:lnTo>
                      <a:lnTo>
                        <a:pt x="6790" y="4885"/>
                      </a:lnTo>
                      <a:lnTo>
                        <a:pt x="6888" y="4495"/>
                      </a:lnTo>
                      <a:lnTo>
                        <a:pt x="6986" y="4104"/>
                      </a:lnTo>
                      <a:lnTo>
                        <a:pt x="7083" y="3689"/>
                      </a:lnTo>
                      <a:lnTo>
                        <a:pt x="7181" y="2883"/>
                      </a:lnTo>
                      <a:lnTo>
                        <a:pt x="7254" y="2150"/>
                      </a:lnTo>
                      <a:lnTo>
                        <a:pt x="7303" y="1539"/>
                      </a:lnTo>
                      <a:lnTo>
                        <a:pt x="7303" y="978"/>
                      </a:lnTo>
                      <a:lnTo>
                        <a:pt x="7303" y="807"/>
                      </a:lnTo>
                      <a:lnTo>
                        <a:pt x="7230" y="611"/>
                      </a:lnTo>
                      <a:lnTo>
                        <a:pt x="7157" y="465"/>
                      </a:lnTo>
                      <a:lnTo>
                        <a:pt x="7035" y="318"/>
                      </a:lnTo>
                      <a:lnTo>
                        <a:pt x="6888" y="172"/>
                      </a:lnTo>
                      <a:lnTo>
                        <a:pt x="6717" y="98"/>
                      </a:lnTo>
                      <a:lnTo>
                        <a:pt x="6522" y="25"/>
                      </a:lnTo>
                      <a:lnTo>
                        <a:pt x="632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18"/>
          <p:cNvSpPr txBox="1"/>
          <p:nvPr>
            <p:ph type="title"/>
          </p:nvPr>
        </p:nvSpPr>
        <p:spPr>
          <a:xfrm>
            <a:off x="895350" y="4055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REVIEWING THE TRANSCRIPTS</a:t>
            </a:r>
            <a:endParaRPr/>
          </a:p>
        </p:txBody>
      </p:sp>
      <p:sp>
        <p:nvSpPr>
          <p:cNvPr id="638" name="Google Shape;638;p18"/>
          <p:cNvSpPr txBox="1"/>
          <p:nvPr>
            <p:ph idx="1" type="body"/>
          </p:nvPr>
        </p:nvSpPr>
        <p:spPr>
          <a:xfrm>
            <a:off x="674300" y="1207850"/>
            <a:ext cx="64836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A script was run to download a random sample of chat transcripts and files containing 60 chats were created for each reviewer </a:t>
            </a:r>
            <a:endParaRPr/>
          </a:p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An additional 80 transcripts were downloaded as spares for transcripts that could not be reviewed </a:t>
            </a:r>
            <a:endParaRPr/>
          </a:p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All seven members reviewed at least 55 chats, with the total number reaching 387</a:t>
            </a:r>
            <a:endParaRPr/>
          </a:p>
        </p:txBody>
      </p:sp>
      <p:sp>
        <p:nvSpPr>
          <p:cNvPr id="639" name="Google Shape;639;p18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40" name="Google Shape;640;p18"/>
          <p:cNvGrpSpPr/>
          <p:nvPr/>
        </p:nvGrpSpPr>
        <p:grpSpPr>
          <a:xfrm>
            <a:off x="7091118" y="2128667"/>
            <a:ext cx="1332621" cy="1137007"/>
            <a:chOff x="7342593" y="2558167"/>
            <a:chExt cx="1332621" cy="1137007"/>
          </a:xfrm>
        </p:grpSpPr>
        <p:grpSp>
          <p:nvGrpSpPr>
            <p:cNvPr id="641" name="Google Shape;641;p18"/>
            <p:cNvGrpSpPr/>
            <p:nvPr/>
          </p:nvGrpSpPr>
          <p:grpSpPr>
            <a:xfrm>
              <a:off x="7695968" y="2961767"/>
              <a:ext cx="272496" cy="329807"/>
              <a:chOff x="584925" y="922575"/>
              <a:chExt cx="415200" cy="502525"/>
            </a:xfrm>
          </p:grpSpPr>
          <p:sp>
            <p:nvSpPr>
              <p:cNvPr id="642" name="Google Shape;642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3" name="Google Shape;643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4" name="Google Shape;644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45" name="Google Shape;645;p18"/>
            <p:cNvGrpSpPr/>
            <p:nvPr/>
          </p:nvGrpSpPr>
          <p:grpSpPr>
            <a:xfrm>
              <a:off x="8049343" y="2961767"/>
              <a:ext cx="272496" cy="329807"/>
              <a:chOff x="584925" y="922575"/>
              <a:chExt cx="415200" cy="502525"/>
            </a:xfrm>
          </p:grpSpPr>
          <p:sp>
            <p:nvSpPr>
              <p:cNvPr id="646" name="Google Shape;646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7" name="Google Shape;647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8" name="Google Shape;648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49" name="Google Shape;649;p18"/>
            <p:cNvGrpSpPr/>
            <p:nvPr/>
          </p:nvGrpSpPr>
          <p:grpSpPr>
            <a:xfrm>
              <a:off x="8402718" y="2961767"/>
              <a:ext cx="272496" cy="329807"/>
              <a:chOff x="584925" y="922575"/>
              <a:chExt cx="415200" cy="502525"/>
            </a:xfrm>
          </p:grpSpPr>
          <p:sp>
            <p:nvSpPr>
              <p:cNvPr id="650" name="Google Shape;650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1" name="Google Shape;651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3" name="Google Shape;653;p18"/>
            <p:cNvGrpSpPr/>
            <p:nvPr/>
          </p:nvGrpSpPr>
          <p:grpSpPr>
            <a:xfrm>
              <a:off x="7695968" y="2558167"/>
              <a:ext cx="272496" cy="329807"/>
              <a:chOff x="584925" y="922575"/>
              <a:chExt cx="415200" cy="502525"/>
            </a:xfrm>
          </p:grpSpPr>
          <p:sp>
            <p:nvSpPr>
              <p:cNvPr id="654" name="Google Shape;654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5" name="Google Shape;655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7" name="Google Shape;657;p18"/>
            <p:cNvGrpSpPr/>
            <p:nvPr/>
          </p:nvGrpSpPr>
          <p:grpSpPr>
            <a:xfrm>
              <a:off x="8049343" y="2558167"/>
              <a:ext cx="272496" cy="329807"/>
              <a:chOff x="584925" y="922575"/>
              <a:chExt cx="415200" cy="502525"/>
            </a:xfrm>
          </p:grpSpPr>
          <p:sp>
            <p:nvSpPr>
              <p:cNvPr id="658" name="Google Shape;658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9" name="Google Shape;659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0" name="Google Shape;660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1" name="Google Shape;661;p18"/>
            <p:cNvGrpSpPr/>
            <p:nvPr/>
          </p:nvGrpSpPr>
          <p:grpSpPr>
            <a:xfrm>
              <a:off x="8402718" y="2558167"/>
              <a:ext cx="272496" cy="329807"/>
              <a:chOff x="584925" y="922575"/>
              <a:chExt cx="415200" cy="502525"/>
            </a:xfrm>
          </p:grpSpPr>
          <p:sp>
            <p:nvSpPr>
              <p:cNvPr id="662" name="Google Shape;662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5" name="Google Shape;665;p18"/>
            <p:cNvGrpSpPr/>
            <p:nvPr/>
          </p:nvGrpSpPr>
          <p:grpSpPr>
            <a:xfrm>
              <a:off x="7342593" y="2558167"/>
              <a:ext cx="1332621" cy="1137007"/>
              <a:chOff x="7342593" y="2558167"/>
              <a:chExt cx="1332621" cy="1137007"/>
            </a:xfrm>
          </p:grpSpPr>
          <p:grpSp>
            <p:nvGrpSpPr>
              <p:cNvPr id="666" name="Google Shape;666;p18"/>
              <p:cNvGrpSpPr/>
              <p:nvPr/>
            </p:nvGrpSpPr>
            <p:grpSpPr>
              <a:xfrm>
                <a:off x="7342593" y="2558167"/>
                <a:ext cx="272496" cy="329807"/>
                <a:chOff x="584925" y="922575"/>
                <a:chExt cx="415200" cy="502525"/>
              </a:xfrm>
            </p:grpSpPr>
            <p:sp>
              <p:nvSpPr>
                <p:cNvPr id="667" name="Google Shape;667;p18"/>
                <p:cNvSpPr/>
                <p:nvPr/>
              </p:nvSpPr>
              <p:spPr>
                <a:xfrm>
                  <a:off x="584925" y="961025"/>
                  <a:ext cx="378575" cy="464075"/>
                </a:xfrm>
                <a:custGeom>
                  <a:rect b="b" l="l" r="r" t="t"/>
                  <a:pathLst>
                    <a:path extrusionOk="0" h="18563" w="15143">
                      <a:moveTo>
                        <a:pt x="782" y="1"/>
                      </a:moveTo>
                      <a:lnTo>
                        <a:pt x="635" y="25"/>
                      </a:lnTo>
                      <a:lnTo>
                        <a:pt x="489" y="50"/>
                      </a:lnTo>
                      <a:lnTo>
                        <a:pt x="342" y="123"/>
                      </a:lnTo>
                      <a:lnTo>
                        <a:pt x="220" y="196"/>
                      </a:lnTo>
                      <a:lnTo>
                        <a:pt x="122" y="294"/>
                      </a:lnTo>
                      <a:lnTo>
                        <a:pt x="73" y="416"/>
                      </a:lnTo>
                      <a:lnTo>
                        <a:pt x="24" y="563"/>
                      </a:lnTo>
                      <a:lnTo>
                        <a:pt x="0" y="709"/>
                      </a:lnTo>
                      <a:lnTo>
                        <a:pt x="0" y="17708"/>
                      </a:lnTo>
                      <a:lnTo>
                        <a:pt x="24" y="17879"/>
                      </a:lnTo>
                      <a:lnTo>
                        <a:pt x="73" y="18025"/>
                      </a:lnTo>
                      <a:lnTo>
                        <a:pt x="122" y="18172"/>
                      </a:lnTo>
                      <a:lnTo>
                        <a:pt x="220" y="18294"/>
                      </a:lnTo>
                      <a:lnTo>
                        <a:pt x="342" y="18416"/>
                      </a:lnTo>
                      <a:lnTo>
                        <a:pt x="489" y="18489"/>
                      </a:lnTo>
                      <a:lnTo>
                        <a:pt x="635" y="18538"/>
                      </a:lnTo>
                      <a:lnTo>
                        <a:pt x="782" y="18562"/>
                      </a:lnTo>
                      <a:lnTo>
                        <a:pt x="14361" y="18562"/>
                      </a:lnTo>
                      <a:lnTo>
                        <a:pt x="14507" y="18538"/>
                      </a:lnTo>
                      <a:lnTo>
                        <a:pt x="14654" y="18489"/>
                      </a:lnTo>
                      <a:lnTo>
                        <a:pt x="14800" y="18416"/>
                      </a:lnTo>
                      <a:lnTo>
                        <a:pt x="14923" y="18294"/>
                      </a:lnTo>
                      <a:lnTo>
                        <a:pt x="15020" y="18172"/>
                      </a:lnTo>
                      <a:lnTo>
                        <a:pt x="15069" y="18025"/>
                      </a:lnTo>
                      <a:lnTo>
                        <a:pt x="15118" y="17879"/>
                      </a:lnTo>
                      <a:lnTo>
                        <a:pt x="15142" y="17708"/>
                      </a:lnTo>
                      <a:lnTo>
                        <a:pt x="15142" y="17586"/>
                      </a:lnTo>
                      <a:lnTo>
                        <a:pt x="1759" y="17586"/>
                      </a:lnTo>
                      <a:lnTo>
                        <a:pt x="1612" y="17561"/>
                      </a:lnTo>
                      <a:lnTo>
                        <a:pt x="1465" y="17512"/>
                      </a:lnTo>
                      <a:lnTo>
                        <a:pt x="1319" y="17439"/>
                      </a:lnTo>
                      <a:lnTo>
                        <a:pt x="1197" y="17317"/>
                      </a:lnTo>
                      <a:lnTo>
                        <a:pt x="1099" y="17195"/>
                      </a:lnTo>
                      <a:lnTo>
                        <a:pt x="1050" y="17048"/>
                      </a:lnTo>
                      <a:lnTo>
                        <a:pt x="1001" y="16902"/>
                      </a:lnTo>
                      <a:lnTo>
                        <a:pt x="977" y="16731"/>
                      </a:lnTo>
                      <a:lnTo>
                        <a:pt x="977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8" name="Google Shape;668;p18"/>
                <p:cNvSpPr/>
                <p:nvPr/>
              </p:nvSpPr>
              <p:spPr>
                <a:xfrm>
                  <a:off x="621550" y="922575"/>
                  <a:ext cx="378575" cy="464050"/>
                </a:xfrm>
                <a:custGeom>
                  <a:rect b="b" l="l" r="r" t="t"/>
                  <a:pathLst>
                    <a:path extrusionOk="0" h="18562" w="15143">
                      <a:moveTo>
                        <a:pt x="13140" y="6472"/>
                      </a:moveTo>
                      <a:lnTo>
                        <a:pt x="13238" y="6497"/>
                      </a:lnTo>
                      <a:lnTo>
                        <a:pt x="13311" y="6546"/>
                      </a:lnTo>
                      <a:lnTo>
                        <a:pt x="13360" y="6619"/>
                      </a:lnTo>
                      <a:lnTo>
                        <a:pt x="13384" y="6717"/>
                      </a:lnTo>
                      <a:lnTo>
                        <a:pt x="13360" y="6814"/>
                      </a:lnTo>
                      <a:lnTo>
                        <a:pt x="13311" y="6888"/>
                      </a:lnTo>
                      <a:lnTo>
                        <a:pt x="13238" y="6936"/>
                      </a:lnTo>
                      <a:lnTo>
                        <a:pt x="13140" y="6961"/>
                      </a:lnTo>
                      <a:lnTo>
                        <a:pt x="2003" y="6961"/>
                      </a:lnTo>
                      <a:lnTo>
                        <a:pt x="1905" y="6936"/>
                      </a:lnTo>
                      <a:lnTo>
                        <a:pt x="1832" y="6888"/>
                      </a:lnTo>
                      <a:lnTo>
                        <a:pt x="1783" y="6814"/>
                      </a:lnTo>
                      <a:lnTo>
                        <a:pt x="1759" y="6717"/>
                      </a:lnTo>
                      <a:lnTo>
                        <a:pt x="1783" y="6619"/>
                      </a:lnTo>
                      <a:lnTo>
                        <a:pt x="1832" y="6546"/>
                      </a:lnTo>
                      <a:lnTo>
                        <a:pt x="1905" y="6497"/>
                      </a:lnTo>
                      <a:lnTo>
                        <a:pt x="2003" y="6472"/>
                      </a:lnTo>
                      <a:close/>
                      <a:moveTo>
                        <a:pt x="13238" y="8793"/>
                      </a:moveTo>
                      <a:lnTo>
                        <a:pt x="13311" y="8866"/>
                      </a:lnTo>
                      <a:lnTo>
                        <a:pt x="13360" y="8939"/>
                      </a:lnTo>
                      <a:lnTo>
                        <a:pt x="13384" y="9037"/>
                      </a:lnTo>
                      <a:lnTo>
                        <a:pt x="13360" y="9135"/>
                      </a:lnTo>
                      <a:lnTo>
                        <a:pt x="13311" y="9208"/>
                      </a:lnTo>
                      <a:lnTo>
                        <a:pt x="13238" y="9257"/>
                      </a:lnTo>
                      <a:lnTo>
                        <a:pt x="13140" y="9281"/>
                      </a:lnTo>
                      <a:lnTo>
                        <a:pt x="2003" y="9281"/>
                      </a:lnTo>
                      <a:lnTo>
                        <a:pt x="1905" y="9257"/>
                      </a:lnTo>
                      <a:lnTo>
                        <a:pt x="1832" y="9208"/>
                      </a:lnTo>
                      <a:lnTo>
                        <a:pt x="1783" y="9135"/>
                      </a:lnTo>
                      <a:lnTo>
                        <a:pt x="1759" y="9037"/>
                      </a:lnTo>
                      <a:lnTo>
                        <a:pt x="1783" y="8939"/>
                      </a:lnTo>
                      <a:lnTo>
                        <a:pt x="1832" y="8866"/>
                      </a:lnTo>
                      <a:lnTo>
                        <a:pt x="1905" y="8793"/>
                      </a:lnTo>
                      <a:close/>
                      <a:moveTo>
                        <a:pt x="13140" y="11088"/>
                      </a:moveTo>
                      <a:lnTo>
                        <a:pt x="13238" y="11113"/>
                      </a:lnTo>
                      <a:lnTo>
                        <a:pt x="13311" y="11162"/>
                      </a:lnTo>
                      <a:lnTo>
                        <a:pt x="13360" y="11235"/>
                      </a:lnTo>
                      <a:lnTo>
                        <a:pt x="13384" y="11333"/>
                      </a:lnTo>
                      <a:lnTo>
                        <a:pt x="13360" y="11430"/>
                      </a:lnTo>
                      <a:lnTo>
                        <a:pt x="13311" y="11504"/>
                      </a:lnTo>
                      <a:lnTo>
                        <a:pt x="13238" y="11552"/>
                      </a:lnTo>
                      <a:lnTo>
                        <a:pt x="13140" y="11577"/>
                      </a:lnTo>
                      <a:lnTo>
                        <a:pt x="2003" y="11577"/>
                      </a:lnTo>
                      <a:lnTo>
                        <a:pt x="1905" y="11552"/>
                      </a:lnTo>
                      <a:lnTo>
                        <a:pt x="1832" y="11504"/>
                      </a:lnTo>
                      <a:lnTo>
                        <a:pt x="1783" y="11430"/>
                      </a:lnTo>
                      <a:lnTo>
                        <a:pt x="1759" y="11333"/>
                      </a:lnTo>
                      <a:lnTo>
                        <a:pt x="1783" y="11235"/>
                      </a:lnTo>
                      <a:lnTo>
                        <a:pt x="1832" y="11162"/>
                      </a:lnTo>
                      <a:lnTo>
                        <a:pt x="1905" y="11113"/>
                      </a:lnTo>
                      <a:lnTo>
                        <a:pt x="2003" y="11088"/>
                      </a:lnTo>
                      <a:close/>
                      <a:moveTo>
                        <a:pt x="8255" y="13409"/>
                      </a:moveTo>
                      <a:lnTo>
                        <a:pt x="8353" y="13433"/>
                      </a:lnTo>
                      <a:lnTo>
                        <a:pt x="8426" y="13482"/>
                      </a:lnTo>
                      <a:lnTo>
                        <a:pt x="8475" y="13555"/>
                      </a:lnTo>
                      <a:lnTo>
                        <a:pt x="8500" y="13653"/>
                      </a:lnTo>
                      <a:lnTo>
                        <a:pt x="8475" y="13750"/>
                      </a:lnTo>
                      <a:lnTo>
                        <a:pt x="8426" y="13824"/>
                      </a:lnTo>
                      <a:lnTo>
                        <a:pt x="8353" y="13873"/>
                      </a:lnTo>
                      <a:lnTo>
                        <a:pt x="8255" y="13897"/>
                      </a:lnTo>
                      <a:lnTo>
                        <a:pt x="2003" y="13897"/>
                      </a:lnTo>
                      <a:lnTo>
                        <a:pt x="1905" y="13873"/>
                      </a:lnTo>
                      <a:lnTo>
                        <a:pt x="1832" y="13824"/>
                      </a:lnTo>
                      <a:lnTo>
                        <a:pt x="1783" y="13750"/>
                      </a:lnTo>
                      <a:lnTo>
                        <a:pt x="1759" y="13653"/>
                      </a:lnTo>
                      <a:lnTo>
                        <a:pt x="1783" y="13555"/>
                      </a:lnTo>
                      <a:lnTo>
                        <a:pt x="1832" y="13482"/>
                      </a:lnTo>
                      <a:lnTo>
                        <a:pt x="1905" y="13433"/>
                      </a:lnTo>
                      <a:lnTo>
                        <a:pt x="2003" y="13409"/>
                      </a:lnTo>
                      <a:close/>
                      <a:moveTo>
                        <a:pt x="635" y="0"/>
                      </a:moveTo>
                      <a:lnTo>
                        <a:pt x="489" y="49"/>
                      </a:lnTo>
                      <a:lnTo>
                        <a:pt x="342" y="122"/>
                      </a:lnTo>
                      <a:lnTo>
                        <a:pt x="220" y="220"/>
                      </a:lnTo>
                      <a:lnTo>
                        <a:pt x="123" y="342"/>
                      </a:lnTo>
                      <a:lnTo>
                        <a:pt x="74" y="464"/>
                      </a:lnTo>
                      <a:lnTo>
                        <a:pt x="25" y="611"/>
                      </a:lnTo>
                      <a:lnTo>
                        <a:pt x="0" y="782"/>
                      </a:lnTo>
                      <a:lnTo>
                        <a:pt x="0" y="17780"/>
                      </a:lnTo>
                      <a:lnTo>
                        <a:pt x="25" y="17927"/>
                      </a:lnTo>
                      <a:lnTo>
                        <a:pt x="74" y="18073"/>
                      </a:lnTo>
                      <a:lnTo>
                        <a:pt x="123" y="18195"/>
                      </a:lnTo>
                      <a:lnTo>
                        <a:pt x="220" y="18318"/>
                      </a:lnTo>
                      <a:lnTo>
                        <a:pt x="342" y="18415"/>
                      </a:lnTo>
                      <a:lnTo>
                        <a:pt x="489" y="18489"/>
                      </a:lnTo>
                      <a:lnTo>
                        <a:pt x="635" y="18537"/>
                      </a:lnTo>
                      <a:lnTo>
                        <a:pt x="782" y="18562"/>
                      </a:lnTo>
                      <a:lnTo>
                        <a:pt x="14361" y="18562"/>
                      </a:lnTo>
                      <a:lnTo>
                        <a:pt x="14508" y="18537"/>
                      </a:lnTo>
                      <a:lnTo>
                        <a:pt x="14654" y="18489"/>
                      </a:lnTo>
                      <a:lnTo>
                        <a:pt x="14801" y="18415"/>
                      </a:lnTo>
                      <a:lnTo>
                        <a:pt x="14923" y="18318"/>
                      </a:lnTo>
                      <a:lnTo>
                        <a:pt x="15021" y="18195"/>
                      </a:lnTo>
                      <a:lnTo>
                        <a:pt x="15069" y="18073"/>
                      </a:lnTo>
                      <a:lnTo>
                        <a:pt x="15118" y="17927"/>
                      </a:lnTo>
                      <a:lnTo>
                        <a:pt x="15143" y="17780"/>
                      </a:lnTo>
                      <a:lnTo>
                        <a:pt x="15143" y="3859"/>
                      </a:lnTo>
                      <a:lnTo>
                        <a:pt x="12554" y="3859"/>
                      </a:lnTo>
                      <a:lnTo>
                        <a:pt x="12285" y="3835"/>
                      </a:lnTo>
                      <a:lnTo>
                        <a:pt x="12065" y="3761"/>
                      </a:lnTo>
                      <a:lnTo>
                        <a:pt x="11846" y="3639"/>
                      </a:lnTo>
                      <a:lnTo>
                        <a:pt x="11650" y="3468"/>
                      </a:lnTo>
                      <a:lnTo>
                        <a:pt x="11504" y="3297"/>
                      </a:lnTo>
                      <a:lnTo>
                        <a:pt x="11382" y="3078"/>
                      </a:lnTo>
                      <a:lnTo>
                        <a:pt x="11308" y="2833"/>
                      </a:lnTo>
                      <a:lnTo>
                        <a:pt x="11284" y="2589"/>
                      </a:lnTo>
                      <a:lnTo>
                        <a:pt x="1128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9" name="Google Shape;669;p18"/>
                <p:cNvSpPr/>
                <p:nvPr/>
              </p:nvSpPr>
              <p:spPr>
                <a:xfrm>
                  <a:off x="915850" y="922575"/>
                  <a:ext cx="84275" cy="84275"/>
                </a:xfrm>
                <a:custGeom>
                  <a:rect b="b" l="l" r="r" t="t"/>
                  <a:pathLst>
                    <a:path extrusionOk="0" h="3371" w="3371">
                      <a:moveTo>
                        <a:pt x="0" y="0"/>
                      </a:moveTo>
                      <a:lnTo>
                        <a:pt x="0" y="2589"/>
                      </a:lnTo>
                      <a:lnTo>
                        <a:pt x="0" y="2736"/>
                      </a:lnTo>
                      <a:lnTo>
                        <a:pt x="49" y="2882"/>
                      </a:lnTo>
                      <a:lnTo>
                        <a:pt x="122" y="3029"/>
                      </a:lnTo>
                      <a:lnTo>
                        <a:pt x="220" y="3126"/>
                      </a:lnTo>
                      <a:lnTo>
                        <a:pt x="342" y="3224"/>
                      </a:lnTo>
                      <a:lnTo>
                        <a:pt x="464" y="3297"/>
                      </a:lnTo>
                      <a:lnTo>
                        <a:pt x="611" y="3346"/>
                      </a:lnTo>
                      <a:lnTo>
                        <a:pt x="782" y="3371"/>
                      </a:lnTo>
                      <a:lnTo>
                        <a:pt x="3371" y="337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70" name="Google Shape;670;p18"/>
              <p:cNvGrpSpPr/>
              <p:nvPr/>
            </p:nvGrpSpPr>
            <p:grpSpPr>
              <a:xfrm>
                <a:off x="7342593" y="2961767"/>
                <a:ext cx="1332621" cy="733407"/>
                <a:chOff x="7342593" y="2961767"/>
                <a:chExt cx="1332621" cy="733407"/>
              </a:xfrm>
            </p:grpSpPr>
            <p:grpSp>
              <p:nvGrpSpPr>
                <p:cNvPr id="671" name="Google Shape;671;p18"/>
                <p:cNvGrpSpPr/>
                <p:nvPr/>
              </p:nvGrpSpPr>
              <p:grpSpPr>
                <a:xfrm>
                  <a:off x="7342593" y="3365367"/>
                  <a:ext cx="272496" cy="329807"/>
                  <a:chOff x="584925" y="922575"/>
                  <a:chExt cx="415200" cy="502525"/>
                </a:xfrm>
              </p:grpSpPr>
              <p:sp>
                <p:nvSpPr>
                  <p:cNvPr id="672" name="Google Shape;672;p18"/>
                  <p:cNvSpPr/>
                  <p:nvPr/>
                </p:nvSpPr>
                <p:spPr>
                  <a:xfrm>
                    <a:off x="584925" y="961025"/>
                    <a:ext cx="378575" cy="464075"/>
                  </a:xfrm>
                  <a:custGeom>
                    <a:rect b="b" l="l" r="r" t="t"/>
                    <a:pathLst>
                      <a:path extrusionOk="0" h="18563" w="15143">
                        <a:moveTo>
                          <a:pt x="782" y="1"/>
                        </a:moveTo>
                        <a:lnTo>
                          <a:pt x="635" y="25"/>
                        </a:lnTo>
                        <a:lnTo>
                          <a:pt x="489" y="50"/>
                        </a:lnTo>
                        <a:lnTo>
                          <a:pt x="342" y="123"/>
                        </a:lnTo>
                        <a:lnTo>
                          <a:pt x="220" y="196"/>
                        </a:lnTo>
                        <a:lnTo>
                          <a:pt x="122" y="294"/>
                        </a:lnTo>
                        <a:lnTo>
                          <a:pt x="73" y="416"/>
                        </a:lnTo>
                        <a:lnTo>
                          <a:pt x="24" y="563"/>
                        </a:lnTo>
                        <a:lnTo>
                          <a:pt x="0" y="709"/>
                        </a:lnTo>
                        <a:lnTo>
                          <a:pt x="0" y="17708"/>
                        </a:lnTo>
                        <a:lnTo>
                          <a:pt x="24" y="17879"/>
                        </a:lnTo>
                        <a:lnTo>
                          <a:pt x="73" y="18025"/>
                        </a:lnTo>
                        <a:lnTo>
                          <a:pt x="122" y="18172"/>
                        </a:lnTo>
                        <a:lnTo>
                          <a:pt x="220" y="18294"/>
                        </a:lnTo>
                        <a:lnTo>
                          <a:pt x="342" y="18416"/>
                        </a:lnTo>
                        <a:lnTo>
                          <a:pt x="489" y="18489"/>
                        </a:lnTo>
                        <a:lnTo>
                          <a:pt x="635" y="18538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7" y="18538"/>
                        </a:lnTo>
                        <a:lnTo>
                          <a:pt x="14654" y="18489"/>
                        </a:lnTo>
                        <a:lnTo>
                          <a:pt x="14800" y="18416"/>
                        </a:lnTo>
                        <a:lnTo>
                          <a:pt x="14923" y="18294"/>
                        </a:lnTo>
                        <a:lnTo>
                          <a:pt x="15020" y="18172"/>
                        </a:lnTo>
                        <a:lnTo>
                          <a:pt x="15069" y="18025"/>
                        </a:lnTo>
                        <a:lnTo>
                          <a:pt x="15118" y="17879"/>
                        </a:lnTo>
                        <a:lnTo>
                          <a:pt x="15142" y="17708"/>
                        </a:lnTo>
                        <a:lnTo>
                          <a:pt x="15142" y="17586"/>
                        </a:lnTo>
                        <a:lnTo>
                          <a:pt x="1759" y="17586"/>
                        </a:lnTo>
                        <a:lnTo>
                          <a:pt x="1612" y="17561"/>
                        </a:lnTo>
                        <a:lnTo>
                          <a:pt x="1465" y="17512"/>
                        </a:lnTo>
                        <a:lnTo>
                          <a:pt x="1319" y="17439"/>
                        </a:lnTo>
                        <a:lnTo>
                          <a:pt x="1197" y="17317"/>
                        </a:lnTo>
                        <a:lnTo>
                          <a:pt x="1099" y="17195"/>
                        </a:lnTo>
                        <a:lnTo>
                          <a:pt x="1050" y="17048"/>
                        </a:lnTo>
                        <a:lnTo>
                          <a:pt x="1001" y="16902"/>
                        </a:lnTo>
                        <a:lnTo>
                          <a:pt x="977" y="16731"/>
                        </a:lnTo>
                        <a:lnTo>
                          <a:pt x="977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3" name="Google Shape;673;p18"/>
                  <p:cNvSpPr/>
                  <p:nvPr/>
                </p:nvSpPr>
                <p:spPr>
                  <a:xfrm>
                    <a:off x="621550" y="922575"/>
                    <a:ext cx="378575" cy="464050"/>
                  </a:xfrm>
                  <a:custGeom>
                    <a:rect b="b" l="l" r="r" t="t"/>
                    <a:pathLst>
                      <a:path extrusionOk="0" h="18562" w="15143">
                        <a:moveTo>
                          <a:pt x="13140" y="6472"/>
                        </a:moveTo>
                        <a:lnTo>
                          <a:pt x="13238" y="6497"/>
                        </a:lnTo>
                        <a:lnTo>
                          <a:pt x="13311" y="6546"/>
                        </a:lnTo>
                        <a:lnTo>
                          <a:pt x="13360" y="6619"/>
                        </a:lnTo>
                        <a:lnTo>
                          <a:pt x="13384" y="6717"/>
                        </a:lnTo>
                        <a:lnTo>
                          <a:pt x="13360" y="6814"/>
                        </a:lnTo>
                        <a:lnTo>
                          <a:pt x="13311" y="6888"/>
                        </a:lnTo>
                        <a:lnTo>
                          <a:pt x="13238" y="6936"/>
                        </a:lnTo>
                        <a:lnTo>
                          <a:pt x="13140" y="6961"/>
                        </a:lnTo>
                        <a:lnTo>
                          <a:pt x="2003" y="6961"/>
                        </a:lnTo>
                        <a:lnTo>
                          <a:pt x="1905" y="6936"/>
                        </a:lnTo>
                        <a:lnTo>
                          <a:pt x="1832" y="6888"/>
                        </a:lnTo>
                        <a:lnTo>
                          <a:pt x="1783" y="6814"/>
                        </a:lnTo>
                        <a:lnTo>
                          <a:pt x="1759" y="6717"/>
                        </a:lnTo>
                        <a:lnTo>
                          <a:pt x="1783" y="6619"/>
                        </a:lnTo>
                        <a:lnTo>
                          <a:pt x="1832" y="6546"/>
                        </a:lnTo>
                        <a:lnTo>
                          <a:pt x="1905" y="6497"/>
                        </a:lnTo>
                        <a:lnTo>
                          <a:pt x="2003" y="6472"/>
                        </a:lnTo>
                        <a:close/>
                        <a:moveTo>
                          <a:pt x="13238" y="8793"/>
                        </a:moveTo>
                        <a:lnTo>
                          <a:pt x="13311" y="8866"/>
                        </a:lnTo>
                        <a:lnTo>
                          <a:pt x="13360" y="8939"/>
                        </a:lnTo>
                        <a:lnTo>
                          <a:pt x="13384" y="9037"/>
                        </a:lnTo>
                        <a:lnTo>
                          <a:pt x="13360" y="9135"/>
                        </a:lnTo>
                        <a:lnTo>
                          <a:pt x="13311" y="9208"/>
                        </a:lnTo>
                        <a:lnTo>
                          <a:pt x="13238" y="9257"/>
                        </a:lnTo>
                        <a:lnTo>
                          <a:pt x="13140" y="9281"/>
                        </a:lnTo>
                        <a:lnTo>
                          <a:pt x="2003" y="9281"/>
                        </a:lnTo>
                        <a:lnTo>
                          <a:pt x="1905" y="9257"/>
                        </a:lnTo>
                        <a:lnTo>
                          <a:pt x="1832" y="9208"/>
                        </a:lnTo>
                        <a:lnTo>
                          <a:pt x="1783" y="9135"/>
                        </a:lnTo>
                        <a:lnTo>
                          <a:pt x="1759" y="9037"/>
                        </a:lnTo>
                        <a:lnTo>
                          <a:pt x="1783" y="8939"/>
                        </a:lnTo>
                        <a:lnTo>
                          <a:pt x="1832" y="8866"/>
                        </a:lnTo>
                        <a:lnTo>
                          <a:pt x="1905" y="8793"/>
                        </a:lnTo>
                        <a:close/>
                        <a:moveTo>
                          <a:pt x="13140" y="11088"/>
                        </a:moveTo>
                        <a:lnTo>
                          <a:pt x="13238" y="11113"/>
                        </a:lnTo>
                        <a:lnTo>
                          <a:pt x="13311" y="11162"/>
                        </a:lnTo>
                        <a:lnTo>
                          <a:pt x="13360" y="11235"/>
                        </a:lnTo>
                        <a:lnTo>
                          <a:pt x="13384" y="11333"/>
                        </a:lnTo>
                        <a:lnTo>
                          <a:pt x="13360" y="11430"/>
                        </a:lnTo>
                        <a:lnTo>
                          <a:pt x="13311" y="11504"/>
                        </a:lnTo>
                        <a:lnTo>
                          <a:pt x="13238" y="11552"/>
                        </a:lnTo>
                        <a:lnTo>
                          <a:pt x="13140" y="11577"/>
                        </a:lnTo>
                        <a:lnTo>
                          <a:pt x="2003" y="11577"/>
                        </a:lnTo>
                        <a:lnTo>
                          <a:pt x="1905" y="11552"/>
                        </a:lnTo>
                        <a:lnTo>
                          <a:pt x="1832" y="11504"/>
                        </a:lnTo>
                        <a:lnTo>
                          <a:pt x="1783" y="11430"/>
                        </a:lnTo>
                        <a:lnTo>
                          <a:pt x="1759" y="11333"/>
                        </a:lnTo>
                        <a:lnTo>
                          <a:pt x="1783" y="11235"/>
                        </a:lnTo>
                        <a:lnTo>
                          <a:pt x="1832" y="11162"/>
                        </a:lnTo>
                        <a:lnTo>
                          <a:pt x="1905" y="11113"/>
                        </a:lnTo>
                        <a:lnTo>
                          <a:pt x="2003" y="11088"/>
                        </a:lnTo>
                        <a:close/>
                        <a:moveTo>
                          <a:pt x="8255" y="13409"/>
                        </a:moveTo>
                        <a:lnTo>
                          <a:pt x="8353" y="13433"/>
                        </a:lnTo>
                        <a:lnTo>
                          <a:pt x="8426" y="13482"/>
                        </a:lnTo>
                        <a:lnTo>
                          <a:pt x="8475" y="13555"/>
                        </a:lnTo>
                        <a:lnTo>
                          <a:pt x="8500" y="13653"/>
                        </a:lnTo>
                        <a:lnTo>
                          <a:pt x="8475" y="13750"/>
                        </a:lnTo>
                        <a:lnTo>
                          <a:pt x="8426" y="13824"/>
                        </a:lnTo>
                        <a:lnTo>
                          <a:pt x="8353" y="13873"/>
                        </a:lnTo>
                        <a:lnTo>
                          <a:pt x="8255" y="13897"/>
                        </a:lnTo>
                        <a:lnTo>
                          <a:pt x="2003" y="13897"/>
                        </a:lnTo>
                        <a:lnTo>
                          <a:pt x="1905" y="13873"/>
                        </a:lnTo>
                        <a:lnTo>
                          <a:pt x="1832" y="13824"/>
                        </a:lnTo>
                        <a:lnTo>
                          <a:pt x="1783" y="13750"/>
                        </a:lnTo>
                        <a:lnTo>
                          <a:pt x="1759" y="13653"/>
                        </a:lnTo>
                        <a:lnTo>
                          <a:pt x="1783" y="13555"/>
                        </a:lnTo>
                        <a:lnTo>
                          <a:pt x="1832" y="13482"/>
                        </a:lnTo>
                        <a:lnTo>
                          <a:pt x="1905" y="13433"/>
                        </a:lnTo>
                        <a:lnTo>
                          <a:pt x="2003" y="13409"/>
                        </a:lnTo>
                        <a:close/>
                        <a:moveTo>
                          <a:pt x="635" y="0"/>
                        </a:moveTo>
                        <a:lnTo>
                          <a:pt x="489" y="49"/>
                        </a:lnTo>
                        <a:lnTo>
                          <a:pt x="342" y="122"/>
                        </a:lnTo>
                        <a:lnTo>
                          <a:pt x="220" y="220"/>
                        </a:lnTo>
                        <a:lnTo>
                          <a:pt x="123" y="342"/>
                        </a:lnTo>
                        <a:lnTo>
                          <a:pt x="74" y="464"/>
                        </a:lnTo>
                        <a:lnTo>
                          <a:pt x="25" y="611"/>
                        </a:lnTo>
                        <a:lnTo>
                          <a:pt x="0" y="782"/>
                        </a:lnTo>
                        <a:lnTo>
                          <a:pt x="0" y="17780"/>
                        </a:lnTo>
                        <a:lnTo>
                          <a:pt x="25" y="17927"/>
                        </a:lnTo>
                        <a:lnTo>
                          <a:pt x="74" y="18073"/>
                        </a:lnTo>
                        <a:lnTo>
                          <a:pt x="123" y="18195"/>
                        </a:lnTo>
                        <a:lnTo>
                          <a:pt x="220" y="18318"/>
                        </a:lnTo>
                        <a:lnTo>
                          <a:pt x="342" y="18415"/>
                        </a:lnTo>
                        <a:lnTo>
                          <a:pt x="489" y="18489"/>
                        </a:lnTo>
                        <a:lnTo>
                          <a:pt x="635" y="18537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8" y="18537"/>
                        </a:lnTo>
                        <a:lnTo>
                          <a:pt x="14654" y="18489"/>
                        </a:lnTo>
                        <a:lnTo>
                          <a:pt x="14801" y="18415"/>
                        </a:lnTo>
                        <a:lnTo>
                          <a:pt x="14923" y="18318"/>
                        </a:lnTo>
                        <a:lnTo>
                          <a:pt x="15021" y="18195"/>
                        </a:lnTo>
                        <a:lnTo>
                          <a:pt x="15069" y="18073"/>
                        </a:lnTo>
                        <a:lnTo>
                          <a:pt x="15118" y="17927"/>
                        </a:lnTo>
                        <a:lnTo>
                          <a:pt x="15143" y="17780"/>
                        </a:lnTo>
                        <a:lnTo>
                          <a:pt x="15143" y="3859"/>
                        </a:lnTo>
                        <a:lnTo>
                          <a:pt x="12554" y="3859"/>
                        </a:lnTo>
                        <a:lnTo>
                          <a:pt x="12285" y="3835"/>
                        </a:lnTo>
                        <a:lnTo>
                          <a:pt x="12065" y="3761"/>
                        </a:lnTo>
                        <a:lnTo>
                          <a:pt x="11846" y="3639"/>
                        </a:lnTo>
                        <a:lnTo>
                          <a:pt x="11650" y="3468"/>
                        </a:lnTo>
                        <a:lnTo>
                          <a:pt x="11504" y="3297"/>
                        </a:lnTo>
                        <a:lnTo>
                          <a:pt x="11382" y="3078"/>
                        </a:lnTo>
                        <a:lnTo>
                          <a:pt x="11308" y="2833"/>
                        </a:lnTo>
                        <a:lnTo>
                          <a:pt x="11284" y="2589"/>
                        </a:lnTo>
                        <a:lnTo>
                          <a:pt x="1128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4" name="Google Shape;674;p18"/>
                  <p:cNvSpPr/>
                  <p:nvPr/>
                </p:nvSpPr>
                <p:spPr>
                  <a:xfrm>
                    <a:off x="915850" y="922575"/>
                    <a:ext cx="84275" cy="84275"/>
                  </a:xfrm>
                  <a:custGeom>
                    <a:rect b="b" l="l" r="r" t="t"/>
                    <a:pathLst>
                      <a:path extrusionOk="0" h="3371" w="3371">
                        <a:moveTo>
                          <a:pt x="0" y="0"/>
                        </a:moveTo>
                        <a:lnTo>
                          <a:pt x="0" y="2589"/>
                        </a:lnTo>
                        <a:lnTo>
                          <a:pt x="0" y="2736"/>
                        </a:lnTo>
                        <a:lnTo>
                          <a:pt x="49" y="2882"/>
                        </a:lnTo>
                        <a:lnTo>
                          <a:pt x="122" y="3029"/>
                        </a:lnTo>
                        <a:lnTo>
                          <a:pt x="220" y="3126"/>
                        </a:lnTo>
                        <a:lnTo>
                          <a:pt x="342" y="3224"/>
                        </a:lnTo>
                        <a:lnTo>
                          <a:pt x="464" y="3297"/>
                        </a:lnTo>
                        <a:lnTo>
                          <a:pt x="611" y="3346"/>
                        </a:lnTo>
                        <a:lnTo>
                          <a:pt x="782" y="3371"/>
                        </a:lnTo>
                        <a:lnTo>
                          <a:pt x="3371" y="33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75" name="Google Shape;675;p18"/>
                <p:cNvGrpSpPr/>
                <p:nvPr/>
              </p:nvGrpSpPr>
              <p:grpSpPr>
                <a:xfrm>
                  <a:off x="7695968" y="3365367"/>
                  <a:ext cx="272496" cy="329807"/>
                  <a:chOff x="584925" y="922575"/>
                  <a:chExt cx="415200" cy="502525"/>
                </a:xfrm>
              </p:grpSpPr>
              <p:sp>
                <p:nvSpPr>
                  <p:cNvPr id="676" name="Google Shape;676;p18"/>
                  <p:cNvSpPr/>
                  <p:nvPr/>
                </p:nvSpPr>
                <p:spPr>
                  <a:xfrm>
                    <a:off x="584925" y="961025"/>
                    <a:ext cx="378575" cy="464075"/>
                  </a:xfrm>
                  <a:custGeom>
                    <a:rect b="b" l="l" r="r" t="t"/>
                    <a:pathLst>
                      <a:path extrusionOk="0" h="18563" w="15143">
                        <a:moveTo>
                          <a:pt x="782" y="1"/>
                        </a:moveTo>
                        <a:lnTo>
                          <a:pt x="635" y="25"/>
                        </a:lnTo>
                        <a:lnTo>
                          <a:pt x="489" y="50"/>
                        </a:lnTo>
                        <a:lnTo>
                          <a:pt x="342" y="123"/>
                        </a:lnTo>
                        <a:lnTo>
                          <a:pt x="220" y="196"/>
                        </a:lnTo>
                        <a:lnTo>
                          <a:pt x="122" y="294"/>
                        </a:lnTo>
                        <a:lnTo>
                          <a:pt x="73" y="416"/>
                        </a:lnTo>
                        <a:lnTo>
                          <a:pt x="24" y="563"/>
                        </a:lnTo>
                        <a:lnTo>
                          <a:pt x="0" y="709"/>
                        </a:lnTo>
                        <a:lnTo>
                          <a:pt x="0" y="17708"/>
                        </a:lnTo>
                        <a:lnTo>
                          <a:pt x="24" y="17879"/>
                        </a:lnTo>
                        <a:lnTo>
                          <a:pt x="73" y="18025"/>
                        </a:lnTo>
                        <a:lnTo>
                          <a:pt x="122" y="18172"/>
                        </a:lnTo>
                        <a:lnTo>
                          <a:pt x="220" y="18294"/>
                        </a:lnTo>
                        <a:lnTo>
                          <a:pt x="342" y="18416"/>
                        </a:lnTo>
                        <a:lnTo>
                          <a:pt x="489" y="18489"/>
                        </a:lnTo>
                        <a:lnTo>
                          <a:pt x="635" y="18538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7" y="18538"/>
                        </a:lnTo>
                        <a:lnTo>
                          <a:pt x="14654" y="18489"/>
                        </a:lnTo>
                        <a:lnTo>
                          <a:pt x="14800" y="18416"/>
                        </a:lnTo>
                        <a:lnTo>
                          <a:pt x="14923" y="18294"/>
                        </a:lnTo>
                        <a:lnTo>
                          <a:pt x="15020" y="18172"/>
                        </a:lnTo>
                        <a:lnTo>
                          <a:pt x="15069" y="18025"/>
                        </a:lnTo>
                        <a:lnTo>
                          <a:pt x="15118" y="17879"/>
                        </a:lnTo>
                        <a:lnTo>
                          <a:pt x="15142" y="17708"/>
                        </a:lnTo>
                        <a:lnTo>
                          <a:pt x="15142" y="17586"/>
                        </a:lnTo>
                        <a:lnTo>
                          <a:pt x="1759" y="17586"/>
                        </a:lnTo>
                        <a:lnTo>
                          <a:pt x="1612" y="17561"/>
                        </a:lnTo>
                        <a:lnTo>
                          <a:pt x="1465" y="17512"/>
                        </a:lnTo>
                        <a:lnTo>
                          <a:pt x="1319" y="17439"/>
                        </a:lnTo>
                        <a:lnTo>
                          <a:pt x="1197" y="17317"/>
                        </a:lnTo>
                        <a:lnTo>
                          <a:pt x="1099" y="17195"/>
                        </a:lnTo>
                        <a:lnTo>
                          <a:pt x="1050" y="17048"/>
                        </a:lnTo>
                        <a:lnTo>
                          <a:pt x="1001" y="16902"/>
                        </a:lnTo>
                        <a:lnTo>
                          <a:pt x="977" y="16731"/>
                        </a:lnTo>
                        <a:lnTo>
                          <a:pt x="977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7" name="Google Shape;677;p18"/>
                  <p:cNvSpPr/>
                  <p:nvPr/>
                </p:nvSpPr>
                <p:spPr>
                  <a:xfrm>
                    <a:off x="621550" y="922575"/>
                    <a:ext cx="378575" cy="464050"/>
                  </a:xfrm>
                  <a:custGeom>
                    <a:rect b="b" l="l" r="r" t="t"/>
                    <a:pathLst>
                      <a:path extrusionOk="0" h="18562" w="15143">
                        <a:moveTo>
                          <a:pt x="13140" y="6472"/>
                        </a:moveTo>
                        <a:lnTo>
                          <a:pt x="13238" y="6497"/>
                        </a:lnTo>
                        <a:lnTo>
                          <a:pt x="13311" y="6546"/>
                        </a:lnTo>
                        <a:lnTo>
                          <a:pt x="13360" y="6619"/>
                        </a:lnTo>
                        <a:lnTo>
                          <a:pt x="13384" y="6717"/>
                        </a:lnTo>
                        <a:lnTo>
                          <a:pt x="13360" y="6814"/>
                        </a:lnTo>
                        <a:lnTo>
                          <a:pt x="13311" y="6888"/>
                        </a:lnTo>
                        <a:lnTo>
                          <a:pt x="13238" y="6936"/>
                        </a:lnTo>
                        <a:lnTo>
                          <a:pt x="13140" y="6961"/>
                        </a:lnTo>
                        <a:lnTo>
                          <a:pt x="2003" y="6961"/>
                        </a:lnTo>
                        <a:lnTo>
                          <a:pt x="1905" y="6936"/>
                        </a:lnTo>
                        <a:lnTo>
                          <a:pt x="1832" y="6888"/>
                        </a:lnTo>
                        <a:lnTo>
                          <a:pt x="1783" y="6814"/>
                        </a:lnTo>
                        <a:lnTo>
                          <a:pt x="1759" y="6717"/>
                        </a:lnTo>
                        <a:lnTo>
                          <a:pt x="1783" y="6619"/>
                        </a:lnTo>
                        <a:lnTo>
                          <a:pt x="1832" y="6546"/>
                        </a:lnTo>
                        <a:lnTo>
                          <a:pt x="1905" y="6497"/>
                        </a:lnTo>
                        <a:lnTo>
                          <a:pt x="2003" y="6472"/>
                        </a:lnTo>
                        <a:close/>
                        <a:moveTo>
                          <a:pt x="13238" y="8793"/>
                        </a:moveTo>
                        <a:lnTo>
                          <a:pt x="13311" y="8866"/>
                        </a:lnTo>
                        <a:lnTo>
                          <a:pt x="13360" y="8939"/>
                        </a:lnTo>
                        <a:lnTo>
                          <a:pt x="13384" y="9037"/>
                        </a:lnTo>
                        <a:lnTo>
                          <a:pt x="13360" y="9135"/>
                        </a:lnTo>
                        <a:lnTo>
                          <a:pt x="13311" y="9208"/>
                        </a:lnTo>
                        <a:lnTo>
                          <a:pt x="13238" y="9257"/>
                        </a:lnTo>
                        <a:lnTo>
                          <a:pt x="13140" y="9281"/>
                        </a:lnTo>
                        <a:lnTo>
                          <a:pt x="2003" y="9281"/>
                        </a:lnTo>
                        <a:lnTo>
                          <a:pt x="1905" y="9257"/>
                        </a:lnTo>
                        <a:lnTo>
                          <a:pt x="1832" y="9208"/>
                        </a:lnTo>
                        <a:lnTo>
                          <a:pt x="1783" y="9135"/>
                        </a:lnTo>
                        <a:lnTo>
                          <a:pt x="1759" y="9037"/>
                        </a:lnTo>
                        <a:lnTo>
                          <a:pt x="1783" y="8939"/>
                        </a:lnTo>
                        <a:lnTo>
                          <a:pt x="1832" y="8866"/>
                        </a:lnTo>
                        <a:lnTo>
                          <a:pt x="1905" y="8793"/>
                        </a:lnTo>
                        <a:close/>
                        <a:moveTo>
                          <a:pt x="13140" y="11088"/>
                        </a:moveTo>
                        <a:lnTo>
                          <a:pt x="13238" y="11113"/>
                        </a:lnTo>
                        <a:lnTo>
                          <a:pt x="13311" y="11162"/>
                        </a:lnTo>
                        <a:lnTo>
                          <a:pt x="13360" y="11235"/>
                        </a:lnTo>
                        <a:lnTo>
                          <a:pt x="13384" y="11333"/>
                        </a:lnTo>
                        <a:lnTo>
                          <a:pt x="13360" y="11430"/>
                        </a:lnTo>
                        <a:lnTo>
                          <a:pt x="13311" y="11504"/>
                        </a:lnTo>
                        <a:lnTo>
                          <a:pt x="13238" y="11552"/>
                        </a:lnTo>
                        <a:lnTo>
                          <a:pt x="13140" y="11577"/>
                        </a:lnTo>
                        <a:lnTo>
                          <a:pt x="2003" y="11577"/>
                        </a:lnTo>
                        <a:lnTo>
                          <a:pt x="1905" y="11552"/>
                        </a:lnTo>
                        <a:lnTo>
                          <a:pt x="1832" y="11504"/>
                        </a:lnTo>
                        <a:lnTo>
                          <a:pt x="1783" y="11430"/>
                        </a:lnTo>
                        <a:lnTo>
                          <a:pt x="1759" y="11333"/>
                        </a:lnTo>
                        <a:lnTo>
                          <a:pt x="1783" y="11235"/>
                        </a:lnTo>
                        <a:lnTo>
                          <a:pt x="1832" y="11162"/>
                        </a:lnTo>
                        <a:lnTo>
                          <a:pt x="1905" y="11113"/>
                        </a:lnTo>
                        <a:lnTo>
                          <a:pt x="2003" y="11088"/>
                        </a:lnTo>
                        <a:close/>
                        <a:moveTo>
                          <a:pt x="8255" y="13409"/>
                        </a:moveTo>
                        <a:lnTo>
                          <a:pt x="8353" y="13433"/>
                        </a:lnTo>
                        <a:lnTo>
                          <a:pt x="8426" y="13482"/>
                        </a:lnTo>
                        <a:lnTo>
                          <a:pt x="8475" y="13555"/>
                        </a:lnTo>
                        <a:lnTo>
                          <a:pt x="8500" y="13653"/>
                        </a:lnTo>
                        <a:lnTo>
                          <a:pt x="8475" y="13750"/>
                        </a:lnTo>
                        <a:lnTo>
                          <a:pt x="8426" y="13824"/>
                        </a:lnTo>
                        <a:lnTo>
                          <a:pt x="8353" y="13873"/>
                        </a:lnTo>
                        <a:lnTo>
                          <a:pt x="8255" y="13897"/>
                        </a:lnTo>
                        <a:lnTo>
                          <a:pt x="2003" y="13897"/>
                        </a:lnTo>
                        <a:lnTo>
                          <a:pt x="1905" y="13873"/>
                        </a:lnTo>
                        <a:lnTo>
                          <a:pt x="1832" y="13824"/>
                        </a:lnTo>
                        <a:lnTo>
                          <a:pt x="1783" y="13750"/>
                        </a:lnTo>
                        <a:lnTo>
                          <a:pt x="1759" y="13653"/>
                        </a:lnTo>
                        <a:lnTo>
                          <a:pt x="1783" y="13555"/>
                        </a:lnTo>
                        <a:lnTo>
                          <a:pt x="1832" y="13482"/>
                        </a:lnTo>
                        <a:lnTo>
                          <a:pt x="1905" y="13433"/>
                        </a:lnTo>
                        <a:lnTo>
                          <a:pt x="2003" y="13409"/>
                        </a:lnTo>
                        <a:close/>
                        <a:moveTo>
                          <a:pt x="635" y="0"/>
                        </a:moveTo>
                        <a:lnTo>
                          <a:pt x="489" y="49"/>
                        </a:lnTo>
                        <a:lnTo>
                          <a:pt x="342" y="122"/>
                        </a:lnTo>
                        <a:lnTo>
                          <a:pt x="220" y="220"/>
                        </a:lnTo>
                        <a:lnTo>
                          <a:pt x="123" y="342"/>
                        </a:lnTo>
                        <a:lnTo>
                          <a:pt x="74" y="464"/>
                        </a:lnTo>
                        <a:lnTo>
                          <a:pt x="25" y="611"/>
                        </a:lnTo>
                        <a:lnTo>
                          <a:pt x="0" y="782"/>
                        </a:lnTo>
                        <a:lnTo>
                          <a:pt x="0" y="17780"/>
                        </a:lnTo>
                        <a:lnTo>
                          <a:pt x="25" y="17927"/>
                        </a:lnTo>
                        <a:lnTo>
                          <a:pt x="74" y="18073"/>
                        </a:lnTo>
                        <a:lnTo>
                          <a:pt x="123" y="18195"/>
                        </a:lnTo>
                        <a:lnTo>
                          <a:pt x="220" y="18318"/>
                        </a:lnTo>
                        <a:lnTo>
                          <a:pt x="342" y="18415"/>
                        </a:lnTo>
                        <a:lnTo>
                          <a:pt x="489" y="18489"/>
                        </a:lnTo>
                        <a:lnTo>
                          <a:pt x="635" y="18537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8" y="18537"/>
                        </a:lnTo>
                        <a:lnTo>
                          <a:pt x="14654" y="18489"/>
                        </a:lnTo>
                        <a:lnTo>
                          <a:pt x="14801" y="18415"/>
                        </a:lnTo>
                        <a:lnTo>
                          <a:pt x="14923" y="18318"/>
                        </a:lnTo>
                        <a:lnTo>
                          <a:pt x="15021" y="18195"/>
                        </a:lnTo>
                        <a:lnTo>
                          <a:pt x="15069" y="18073"/>
                        </a:lnTo>
                        <a:lnTo>
                          <a:pt x="15118" y="17927"/>
                        </a:lnTo>
                        <a:lnTo>
                          <a:pt x="15143" y="17780"/>
                        </a:lnTo>
                        <a:lnTo>
                          <a:pt x="15143" y="3859"/>
                        </a:lnTo>
                        <a:lnTo>
                          <a:pt x="12554" y="3859"/>
                        </a:lnTo>
                        <a:lnTo>
                          <a:pt x="12285" y="3835"/>
                        </a:lnTo>
                        <a:lnTo>
                          <a:pt x="12065" y="3761"/>
                        </a:lnTo>
                        <a:lnTo>
                          <a:pt x="11846" y="3639"/>
                        </a:lnTo>
                        <a:lnTo>
                          <a:pt x="11650" y="3468"/>
                        </a:lnTo>
                        <a:lnTo>
                          <a:pt x="11504" y="3297"/>
                        </a:lnTo>
                        <a:lnTo>
                          <a:pt x="11382" y="3078"/>
                        </a:lnTo>
                        <a:lnTo>
                          <a:pt x="11308" y="2833"/>
                        </a:lnTo>
                        <a:lnTo>
                          <a:pt x="11284" y="2589"/>
                        </a:lnTo>
                        <a:lnTo>
                          <a:pt x="1128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8" name="Google Shape;678;p18"/>
                  <p:cNvSpPr/>
                  <p:nvPr/>
                </p:nvSpPr>
                <p:spPr>
                  <a:xfrm>
                    <a:off x="915850" y="922575"/>
                    <a:ext cx="84275" cy="84275"/>
                  </a:xfrm>
                  <a:custGeom>
                    <a:rect b="b" l="l" r="r" t="t"/>
                    <a:pathLst>
                      <a:path extrusionOk="0" h="3371" w="3371">
                        <a:moveTo>
                          <a:pt x="0" y="0"/>
                        </a:moveTo>
                        <a:lnTo>
                          <a:pt x="0" y="2589"/>
                        </a:lnTo>
                        <a:lnTo>
                          <a:pt x="0" y="2736"/>
                        </a:lnTo>
                        <a:lnTo>
                          <a:pt x="49" y="2882"/>
                        </a:lnTo>
                        <a:lnTo>
                          <a:pt x="122" y="3029"/>
                        </a:lnTo>
                        <a:lnTo>
                          <a:pt x="220" y="3126"/>
                        </a:lnTo>
                        <a:lnTo>
                          <a:pt x="342" y="3224"/>
                        </a:lnTo>
                        <a:lnTo>
                          <a:pt x="464" y="3297"/>
                        </a:lnTo>
                        <a:lnTo>
                          <a:pt x="611" y="3346"/>
                        </a:lnTo>
                        <a:lnTo>
                          <a:pt x="782" y="3371"/>
                        </a:lnTo>
                        <a:lnTo>
                          <a:pt x="3371" y="33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79" name="Google Shape;679;p18"/>
                <p:cNvGrpSpPr/>
                <p:nvPr/>
              </p:nvGrpSpPr>
              <p:grpSpPr>
                <a:xfrm>
                  <a:off x="8049343" y="3365367"/>
                  <a:ext cx="272496" cy="329807"/>
                  <a:chOff x="584925" y="922575"/>
                  <a:chExt cx="415200" cy="502525"/>
                </a:xfrm>
              </p:grpSpPr>
              <p:sp>
                <p:nvSpPr>
                  <p:cNvPr id="680" name="Google Shape;680;p18"/>
                  <p:cNvSpPr/>
                  <p:nvPr/>
                </p:nvSpPr>
                <p:spPr>
                  <a:xfrm>
                    <a:off x="584925" y="961025"/>
                    <a:ext cx="378575" cy="464075"/>
                  </a:xfrm>
                  <a:custGeom>
                    <a:rect b="b" l="l" r="r" t="t"/>
                    <a:pathLst>
                      <a:path extrusionOk="0" h="18563" w="15143">
                        <a:moveTo>
                          <a:pt x="782" y="1"/>
                        </a:moveTo>
                        <a:lnTo>
                          <a:pt x="635" y="25"/>
                        </a:lnTo>
                        <a:lnTo>
                          <a:pt x="489" y="50"/>
                        </a:lnTo>
                        <a:lnTo>
                          <a:pt x="342" y="123"/>
                        </a:lnTo>
                        <a:lnTo>
                          <a:pt x="220" y="196"/>
                        </a:lnTo>
                        <a:lnTo>
                          <a:pt x="122" y="294"/>
                        </a:lnTo>
                        <a:lnTo>
                          <a:pt x="73" y="416"/>
                        </a:lnTo>
                        <a:lnTo>
                          <a:pt x="24" y="563"/>
                        </a:lnTo>
                        <a:lnTo>
                          <a:pt x="0" y="709"/>
                        </a:lnTo>
                        <a:lnTo>
                          <a:pt x="0" y="17708"/>
                        </a:lnTo>
                        <a:lnTo>
                          <a:pt x="24" y="17879"/>
                        </a:lnTo>
                        <a:lnTo>
                          <a:pt x="73" y="18025"/>
                        </a:lnTo>
                        <a:lnTo>
                          <a:pt x="122" y="18172"/>
                        </a:lnTo>
                        <a:lnTo>
                          <a:pt x="220" y="18294"/>
                        </a:lnTo>
                        <a:lnTo>
                          <a:pt x="342" y="18416"/>
                        </a:lnTo>
                        <a:lnTo>
                          <a:pt x="489" y="18489"/>
                        </a:lnTo>
                        <a:lnTo>
                          <a:pt x="635" y="18538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7" y="18538"/>
                        </a:lnTo>
                        <a:lnTo>
                          <a:pt x="14654" y="18489"/>
                        </a:lnTo>
                        <a:lnTo>
                          <a:pt x="14800" y="18416"/>
                        </a:lnTo>
                        <a:lnTo>
                          <a:pt x="14923" y="18294"/>
                        </a:lnTo>
                        <a:lnTo>
                          <a:pt x="15020" y="18172"/>
                        </a:lnTo>
                        <a:lnTo>
                          <a:pt x="15069" y="18025"/>
                        </a:lnTo>
                        <a:lnTo>
                          <a:pt x="15118" y="17879"/>
                        </a:lnTo>
                        <a:lnTo>
                          <a:pt x="15142" y="17708"/>
                        </a:lnTo>
                        <a:lnTo>
                          <a:pt x="15142" y="17586"/>
                        </a:lnTo>
                        <a:lnTo>
                          <a:pt x="1759" y="17586"/>
                        </a:lnTo>
                        <a:lnTo>
                          <a:pt x="1612" y="17561"/>
                        </a:lnTo>
                        <a:lnTo>
                          <a:pt x="1465" y="17512"/>
                        </a:lnTo>
                        <a:lnTo>
                          <a:pt x="1319" y="17439"/>
                        </a:lnTo>
                        <a:lnTo>
                          <a:pt x="1197" y="17317"/>
                        </a:lnTo>
                        <a:lnTo>
                          <a:pt x="1099" y="17195"/>
                        </a:lnTo>
                        <a:lnTo>
                          <a:pt x="1050" y="17048"/>
                        </a:lnTo>
                        <a:lnTo>
                          <a:pt x="1001" y="16902"/>
                        </a:lnTo>
                        <a:lnTo>
                          <a:pt x="977" y="16731"/>
                        </a:lnTo>
                        <a:lnTo>
                          <a:pt x="977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1" name="Google Shape;681;p18"/>
                  <p:cNvSpPr/>
                  <p:nvPr/>
                </p:nvSpPr>
                <p:spPr>
                  <a:xfrm>
                    <a:off x="621550" y="922575"/>
                    <a:ext cx="378575" cy="464050"/>
                  </a:xfrm>
                  <a:custGeom>
                    <a:rect b="b" l="l" r="r" t="t"/>
                    <a:pathLst>
                      <a:path extrusionOk="0" h="18562" w="15143">
                        <a:moveTo>
                          <a:pt x="13140" y="6472"/>
                        </a:moveTo>
                        <a:lnTo>
                          <a:pt x="13238" y="6497"/>
                        </a:lnTo>
                        <a:lnTo>
                          <a:pt x="13311" y="6546"/>
                        </a:lnTo>
                        <a:lnTo>
                          <a:pt x="13360" y="6619"/>
                        </a:lnTo>
                        <a:lnTo>
                          <a:pt x="13384" y="6717"/>
                        </a:lnTo>
                        <a:lnTo>
                          <a:pt x="13360" y="6814"/>
                        </a:lnTo>
                        <a:lnTo>
                          <a:pt x="13311" y="6888"/>
                        </a:lnTo>
                        <a:lnTo>
                          <a:pt x="13238" y="6936"/>
                        </a:lnTo>
                        <a:lnTo>
                          <a:pt x="13140" y="6961"/>
                        </a:lnTo>
                        <a:lnTo>
                          <a:pt x="2003" y="6961"/>
                        </a:lnTo>
                        <a:lnTo>
                          <a:pt x="1905" y="6936"/>
                        </a:lnTo>
                        <a:lnTo>
                          <a:pt x="1832" y="6888"/>
                        </a:lnTo>
                        <a:lnTo>
                          <a:pt x="1783" y="6814"/>
                        </a:lnTo>
                        <a:lnTo>
                          <a:pt x="1759" y="6717"/>
                        </a:lnTo>
                        <a:lnTo>
                          <a:pt x="1783" y="6619"/>
                        </a:lnTo>
                        <a:lnTo>
                          <a:pt x="1832" y="6546"/>
                        </a:lnTo>
                        <a:lnTo>
                          <a:pt x="1905" y="6497"/>
                        </a:lnTo>
                        <a:lnTo>
                          <a:pt x="2003" y="6472"/>
                        </a:lnTo>
                        <a:close/>
                        <a:moveTo>
                          <a:pt x="13238" y="8793"/>
                        </a:moveTo>
                        <a:lnTo>
                          <a:pt x="13311" y="8866"/>
                        </a:lnTo>
                        <a:lnTo>
                          <a:pt x="13360" y="8939"/>
                        </a:lnTo>
                        <a:lnTo>
                          <a:pt x="13384" y="9037"/>
                        </a:lnTo>
                        <a:lnTo>
                          <a:pt x="13360" y="9135"/>
                        </a:lnTo>
                        <a:lnTo>
                          <a:pt x="13311" y="9208"/>
                        </a:lnTo>
                        <a:lnTo>
                          <a:pt x="13238" y="9257"/>
                        </a:lnTo>
                        <a:lnTo>
                          <a:pt x="13140" y="9281"/>
                        </a:lnTo>
                        <a:lnTo>
                          <a:pt x="2003" y="9281"/>
                        </a:lnTo>
                        <a:lnTo>
                          <a:pt x="1905" y="9257"/>
                        </a:lnTo>
                        <a:lnTo>
                          <a:pt x="1832" y="9208"/>
                        </a:lnTo>
                        <a:lnTo>
                          <a:pt x="1783" y="9135"/>
                        </a:lnTo>
                        <a:lnTo>
                          <a:pt x="1759" y="9037"/>
                        </a:lnTo>
                        <a:lnTo>
                          <a:pt x="1783" y="8939"/>
                        </a:lnTo>
                        <a:lnTo>
                          <a:pt x="1832" y="8866"/>
                        </a:lnTo>
                        <a:lnTo>
                          <a:pt x="1905" y="8793"/>
                        </a:lnTo>
                        <a:close/>
                        <a:moveTo>
                          <a:pt x="13140" y="11088"/>
                        </a:moveTo>
                        <a:lnTo>
                          <a:pt x="13238" y="11113"/>
                        </a:lnTo>
                        <a:lnTo>
                          <a:pt x="13311" y="11162"/>
                        </a:lnTo>
                        <a:lnTo>
                          <a:pt x="13360" y="11235"/>
                        </a:lnTo>
                        <a:lnTo>
                          <a:pt x="13384" y="11333"/>
                        </a:lnTo>
                        <a:lnTo>
                          <a:pt x="13360" y="11430"/>
                        </a:lnTo>
                        <a:lnTo>
                          <a:pt x="13311" y="11504"/>
                        </a:lnTo>
                        <a:lnTo>
                          <a:pt x="13238" y="11552"/>
                        </a:lnTo>
                        <a:lnTo>
                          <a:pt x="13140" y="11577"/>
                        </a:lnTo>
                        <a:lnTo>
                          <a:pt x="2003" y="11577"/>
                        </a:lnTo>
                        <a:lnTo>
                          <a:pt x="1905" y="11552"/>
                        </a:lnTo>
                        <a:lnTo>
                          <a:pt x="1832" y="11504"/>
                        </a:lnTo>
                        <a:lnTo>
                          <a:pt x="1783" y="11430"/>
                        </a:lnTo>
                        <a:lnTo>
                          <a:pt x="1759" y="11333"/>
                        </a:lnTo>
                        <a:lnTo>
                          <a:pt x="1783" y="11235"/>
                        </a:lnTo>
                        <a:lnTo>
                          <a:pt x="1832" y="11162"/>
                        </a:lnTo>
                        <a:lnTo>
                          <a:pt x="1905" y="11113"/>
                        </a:lnTo>
                        <a:lnTo>
                          <a:pt x="2003" y="11088"/>
                        </a:lnTo>
                        <a:close/>
                        <a:moveTo>
                          <a:pt x="8255" y="13409"/>
                        </a:moveTo>
                        <a:lnTo>
                          <a:pt x="8353" y="13433"/>
                        </a:lnTo>
                        <a:lnTo>
                          <a:pt x="8426" y="13482"/>
                        </a:lnTo>
                        <a:lnTo>
                          <a:pt x="8475" y="13555"/>
                        </a:lnTo>
                        <a:lnTo>
                          <a:pt x="8500" y="13653"/>
                        </a:lnTo>
                        <a:lnTo>
                          <a:pt x="8475" y="13750"/>
                        </a:lnTo>
                        <a:lnTo>
                          <a:pt x="8426" y="13824"/>
                        </a:lnTo>
                        <a:lnTo>
                          <a:pt x="8353" y="13873"/>
                        </a:lnTo>
                        <a:lnTo>
                          <a:pt x="8255" y="13897"/>
                        </a:lnTo>
                        <a:lnTo>
                          <a:pt x="2003" y="13897"/>
                        </a:lnTo>
                        <a:lnTo>
                          <a:pt x="1905" y="13873"/>
                        </a:lnTo>
                        <a:lnTo>
                          <a:pt x="1832" y="13824"/>
                        </a:lnTo>
                        <a:lnTo>
                          <a:pt x="1783" y="13750"/>
                        </a:lnTo>
                        <a:lnTo>
                          <a:pt x="1759" y="13653"/>
                        </a:lnTo>
                        <a:lnTo>
                          <a:pt x="1783" y="13555"/>
                        </a:lnTo>
                        <a:lnTo>
                          <a:pt x="1832" y="13482"/>
                        </a:lnTo>
                        <a:lnTo>
                          <a:pt x="1905" y="13433"/>
                        </a:lnTo>
                        <a:lnTo>
                          <a:pt x="2003" y="13409"/>
                        </a:lnTo>
                        <a:close/>
                        <a:moveTo>
                          <a:pt x="635" y="0"/>
                        </a:moveTo>
                        <a:lnTo>
                          <a:pt x="489" y="49"/>
                        </a:lnTo>
                        <a:lnTo>
                          <a:pt x="342" y="122"/>
                        </a:lnTo>
                        <a:lnTo>
                          <a:pt x="220" y="220"/>
                        </a:lnTo>
                        <a:lnTo>
                          <a:pt x="123" y="342"/>
                        </a:lnTo>
                        <a:lnTo>
                          <a:pt x="74" y="464"/>
                        </a:lnTo>
                        <a:lnTo>
                          <a:pt x="25" y="611"/>
                        </a:lnTo>
                        <a:lnTo>
                          <a:pt x="0" y="782"/>
                        </a:lnTo>
                        <a:lnTo>
                          <a:pt x="0" y="17780"/>
                        </a:lnTo>
                        <a:lnTo>
                          <a:pt x="25" y="17927"/>
                        </a:lnTo>
                        <a:lnTo>
                          <a:pt x="74" y="18073"/>
                        </a:lnTo>
                        <a:lnTo>
                          <a:pt x="123" y="18195"/>
                        </a:lnTo>
                        <a:lnTo>
                          <a:pt x="220" y="18318"/>
                        </a:lnTo>
                        <a:lnTo>
                          <a:pt x="342" y="18415"/>
                        </a:lnTo>
                        <a:lnTo>
                          <a:pt x="489" y="18489"/>
                        </a:lnTo>
                        <a:lnTo>
                          <a:pt x="635" y="18537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8" y="18537"/>
                        </a:lnTo>
                        <a:lnTo>
                          <a:pt x="14654" y="18489"/>
                        </a:lnTo>
                        <a:lnTo>
                          <a:pt x="14801" y="18415"/>
                        </a:lnTo>
                        <a:lnTo>
                          <a:pt x="14923" y="18318"/>
                        </a:lnTo>
                        <a:lnTo>
                          <a:pt x="15021" y="18195"/>
                        </a:lnTo>
                        <a:lnTo>
                          <a:pt x="15069" y="18073"/>
                        </a:lnTo>
                        <a:lnTo>
                          <a:pt x="15118" y="17927"/>
                        </a:lnTo>
                        <a:lnTo>
                          <a:pt x="15143" y="17780"/>
                        </a:lnTo>
                        <a:lnTo>
                          <a:pt x="15143" y="3859"/>
                        </a:lnTo>
                        <a:lnTo>
                          <a:pt x="12554" y="3859"/>
                        </a:lnTo>
                        <a:lnTo>
                          <a:pt x="12285" y="3835"/>
                        </a:lnTo>
                        <a:lnTo>
                          <a:pt x="12065" y="3761"/>
                        </a:lnTo>
                        <a:lnTo>
                          <a:pt x="11846" y="3639"/>
                        </a:lnTo>
                        <a:lnTo>
                          <a:pt x="11650" y="3468"/>
                        </a:lnTo>
                        <a:lnTo>
                          <a:pt x="11504" y="3297"/>
                        </a:lnTo>
                        <a:lnTo>
                          <a:pt x="11382" y="3078"/>
                        </a:lnTo>
                        <a:lnTo>
                          <a:pt x="11308" y="2833"/>
                        </a:lnTo>
                        <a:lnTo>
                          <a:pt x="11284" y="2589"/>
                        </a:lnTo>
                        <a:lnTo>
                          <a:pt x="1128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2" name="Google Shape;682;p18"/>
                  <p:cNvSpPr/>
                  <p:nvPr/>
                </p:nvSpPr>
                <p:spPr>
                  <a:xfrm>
                    <a:off x="915850" y="922575"/>
                    <a:ext cx="84275" cy="84275"/>
                  </a:xfrm>
                  <a:custGeom>
                    <a:rect b="b" l="l" r="r" t="t"/>
                    <a:pathLst>
                      <a:path extrusionOk="0" h="3371" w="3371">
                        <a:moveTo>
                          <a:pt x="0" y="0"/>
                        </a:moveTo>
                        <a:lnTo>
                          <a:pt x="0" y="2589"/>
                        </a:lnTo>
                        <a:lnTo>
                          <a:pt x="0" y="2736"/>
                        </a:lnTo>
                        <a:lnTo>
                          <a:pt x="49" y="2882"/>
                        </a:lnTo>
                        <a:lnTo>
                          <a:pt x="122" y="3029"/>
                        </a:lnTo>
                        <a:lnTo>
                          <a:pt x="220" y="3126"/>
                        </a:lnTo>
                        <a:lnTo>
                          <a:pt x="342" y="3224"/>
                        </a:lnTo>
                        <a:lnTo>
                          <a:pt x="464" y="3297"/>
                        </a:lnTo>
                        <a:lnTo>
                          <a:pt x="611" y="3346"/>
                        </a:lnTo>
                        <a:lnTo>
                          <a:pt x="782" y="3371"/>
                        </a:lnTo>
                        <a:lnTo>
                          <a:pt x="3371" y="33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83" name="Google Shape;683;p18"/>
                <p:cNvGrpSpPr/>
                <p:nvPr/>
              </p:nvGrpSpPr>
              <p:grpSpPr>
                <a:xfrm>
                  <a:off x="7342593" y="2961767"/>
                  <a:ext cx="272496" cy="329807"/>
                  <a:chOff x="584925" y="922575"/>
                  <a:chExt cx="415200" cy="502525"/>
                </a:xfrm>
              </p:grpSpPr>
              <p:sp>
                <p:nvSpPr>
                  <p:cNvPr id="684" name="Google Shape;684;p18"/>
                  <p:cNvSpPr/>
                  <p:nvPr/>
                </p:nvSpPr>
                <p:spPr>
                  <a:xfrm>
                    <a:off x="584925" y="961025"/>
                    <a:ext cx="378575" cy="464075"/>
                  </a:xfrm>
                  <a:custGeom>
                    <a:rect b="b" l="l" r="r" t="t"/>
                    <a:pathLst>
                      <a:path extrusionOk="0" h="18563" w="15143">
                        <a:moveTo>
                          <a:pt x="782" y="1"/>
                        </a:moveTo>
                        <a:lnTo>
                          <a:pt x="635" y="25"/>
                        </a:lnTo>
                        <a:lnTo>
                          <a:pt x="489" y="50"/>
                        </a:lnTo>
                        <a:lnTo>
                          <a:pt x="342" y="123"/>
                        </a:lnTo>
                        <a:lnTo>
                          <a:pt x="220" y="196"/>
                        </a:lnTo>
                        <a:lnTo>
                          <a:pt x="122" y="294"/>
                        </a:lnTo>
                        <a:lnTo>
                          <a:pt x="73" y="416"/>
                        </a:lnTo>
                        <a:lnTo>
                          <a:pt x="24" y="563"/>
                        </a:lnTo>
                        <a:lnTo>
                          <a:pt x="0" y="709"/>
                        </a:lnTo>
                        <a:lnTo>
                          <a:pt x="0" y="17708"/>
                        </a:lnTo>
                        <a:lnTo>
                          <a:pt x="24" y="17879"/>
                        </a:lnTo>
                        <a:lnTo>
                          <a:pt x="73" y="18025"/>
                        </a:lnTo>
                        <a:lnTo>
                          <a:pt x="122" y="18172"/>
                        </a:lnTo>
                        <a:lnTo>
                          <a:pt x="220" y="18294"/>
                        </a:lnTo>
                        <a:lnTo>
                          <a:pt x="342" y="18416"/>
                        </a:lnTo>
                        <a:lnTo>
                          <a:pt x="489" y="18489"/>
                        </a:lnTo>
                        <a:lnTo>
                          <a:pt x="635" y="18538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7" y="18538"/>
                        </a:lnTo>
                        <a:lnTo>
                          <a:pt x="14654" y="18489"/>
                        </a:lnTo>
                        <a:lnTo>
                          <a:pt x="14800" y="18416"/>
                        </a:lnTo>
                        <a:lnTo>
                          <a:pt x="14923" y="18294"/>
                        </a:lnTo>
                        <a:lnTo>
                          <a:pt x="15020" y="18172"/>
                        </a:lnTo>
                        <a:lnTo>
                          <a:pt x="15069" y="18025"/>
                        </a:lnTo>
                        <a:lnTo>
                          <a:pt x="15118" y="17879"/>
                        </a:lnTo>
                        <a:lnTo>
                          <a:pt x="15142" y="17708"/>
                        </a:lnTo>
                        <a:lnTo>
                          <a:pt x="15142" y="17586"/>
                        </a:lnTo>
                        <a:lnTo>
                          <a:pt x="1759" y="17586"/>
                        </a:lnTo>
                        <a:lnTo>
                          <a:pt x="1612" y="17561"/>
                        </a:lnTo>
                        <a:lnTo>
                          <a:pt x="1465" y="17512"/>
                        </a:lnTo>
                        <a:lnTo>
                          <a:pt x="1319" y="17439"/>
                        </a:lnTo>
                        <a:lnTo>
                          <a:pt x="1197" y="17317"/>
                        </a:lnTo>
                        <a:lnTo>
                          <a:pt x="1099" y="17195"/>
                        </a:lnTo>
                        <a:lnTo>
                          <a:pt x="1050" y="17048"/>
                        </a:lnTo>
                        <a:lnTo>
                          <a:pt x="1001" y="16902"/>
                        </a:lnTo>
                        <a:lnTo>
                          <a:pt x="977" y="16731"/>
                        </a:lnTo>
                        <a:lnTo>
                          <a:pt x="977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5" name="Google Shape;685;p18"/>
                  <p:cNvSpPr/>
                  <p:nvPr/>
                </p:nvSpPr>
                <p:spPr>
                  <a:xfrm>
                    <a:off x="621550" y="922575"/>
                    <a:ext cx="378575" cy="464050"/>
                  </a:xfrm>
                  <a:custGeom>
                    <a:rect b="b" l="l" r="r" t="t"/>
                    <a:pathLst>
                      <a:path extrusionOk="0" h="18562" w="15143">
                        <a:moveTo>
                          <a:pt x="13140" y="6472"/>
                        </a:moveTo>
                        <a:lnTo>
                          <a:pt x="13238" y="6497"/>
                        </a:lnTo>
                        <a:lnTo>
                          <a:pt x="13311" y="6546"/>
                        </a:lnTo>
                        <a:lnTo>
                          <a:pt x="13360" y="6619"/>
                        </a:lnTo>
                        <a:lnTo>
                          <a:pt x="13384" y="6717"/>
                        </a:lnTo>
                        <a:lnTo>
                          <a:pt x="13360" y="6814"/>
                        </a:lnTo>
                        <a:lnTo>
                          <a:pt x="13311" y="6888"/>
                        </a:lnTo>
                        <a:lnTo>
                          <a:pt x="13238" y="6936"/>
                        </a:lnTo>
                        <a:lnTo>
                          <a:pt x="13140" y="6961"/>
                        </a:lnTo>
                        <a:lnTo>
                          <a:pt x="2003" y="6961"/>
                        </a:lnTo>
                        <a:lnTo>
                          <a:pt x="1905" y="6936"/>
                        </a:lnTo>
                        <a:lnTo>
                          <a:pt x="1832" y="6888"/>
                        </a:lnTo>
                        <a:lnTo>
                          <a:pt x="1783" y="6814"/>
                        </a:lnTo>
                        <a:lnTo>
                          <a:pt x="1759" y="6717"/>
                        </a:lnTo>
                        <a:lnTo>
                          <a:pt x="1783" y="6619"/>
                        </a:lnTo>
                        <a:lnTo>
                          <a:pt x="1832" y="6546"/>
                        </a:lnTo>
                        <a:lnTo>
                          <a:pt x="1905" y="6497"/>
                        </a:lnTo>
                        <a:lnTo>
                          <a:pt x="2003" y="6472"/>
                        </a:lnTo>
                        <a:close/>
                        <a:moveTo>
                          <a:pt x="13238" y="8793"/>
                        </a:moveTo>
                        <a:lnTo>
                          <a:pt x="13311" y="8866"/>
                        </a:lnTo>
                        <a:lnTo>
                          <a:pt x="13360" y="8939"/>
                        </a:lnTo>
                        <a:lnTo>
                          <a:pt x="13384" y="9037"/>
                        </a:lnTo>
                        <a:lnTo>
                          <a:pt x="13360" y="9135"/>
                        </a:lnTo>
                        <a:lnTo>
                          <a:pt x="13311" y="9208"/>
                        </a:lnTo>
                        <a:lnTo>
                          <a:pt x="13238" y="9257"/>
                        </a:lnTo>
                        <a:lnTo>
                          <a:pt x="13140" y="9281"/>
                        </a:lnTo>
                        <a:lnTo>
                          <a:pt x="2003" y="9281"/>
                        </a:lnTo>
                        <a:lnTo>
                          <a:pt x="1905" y="9257"/>
                        </a:lnTo>
                        <a:lnTo>
                          <a:pt x="1832" y="9208"/>
                        </a:lnTo>
                        <a:lnTo>
                          <a:pt x="1783" y="9135"/>
                        </a:lnTo>
                        <a:lnTo>
                          <a:pt x="1759" y="9037"/>
                        </a:lnTo>
                        <a:lnTo>
                          <a:pt x="1783" y="8939"/>
                        </a:lnTo>
                        <a:lnTo>
                          <a:pt x="1832" y="8866"/>
                        </a:lnTo>
                        <a:lnTo>
                          <a:pt x="1905" y="8793"/>
                        </a:lnTo>
                        <a:close/>
                        <a:moveTo>
                          <a:pt x="13140" y="11088"/>
                        </a:moveTo>
                        <a:lnTo>
                          <a:pt x="13238" y="11113"/>
                        </a:lnTo>
                        <a:lnTo>
                          <a:pt x="13311" y="11162"/>
                        </a:lnTo>
                        <a:lnTo>
                          <a:pt x="13360" y="11235"/>
                        </a:lnTo>
                        <a:lnTo>
                          <a:pt x="13384" y="11333"/>
                        </a:lnTo>
                        <a:lnTo>
                          <a:pt x="13360" y="11430"/>
                        </a:lnTo>
                        <a:lnTo>
                          <a:pt x="13311" y="11504"/>
                        </a:lnTo>
                        <a:lnTo>
                          <a:pt x="13238" y="11552"/>
                        </a:lnTo>
                        <a:lnTo>
                          <a:pt x="13140" y="11577"/>
                        </a:lnTo>
                        <a:lnTo>
                          <a:pt x="2003" y="11577"/>
                        </a:lnTo>
                        <a:lnTo>
                          <a:pt x="1905" y="11552"/>
                        </a:lnTo>
                        <a:lnTo>
                          <a:pt x="1832" y="11504"/>
                        </a:lnTo>
                        <a:lnTo>
                          <a:pt x="1783" y="11430"/>
                        </a:lnTo>
                        <a:lnTo>
                          <a:pt x="1759" y="11333"/>
                        </a:lnTo>
                        <a:lnTo>
                          <a:pt x="1783" y="11235"/>
                        </a:lnTo>
                        <a:lnTo>
                          <a:pt x="1832" y="11162"/>
                        </a:lnTo>
                        <a:lnTo>
                          <a:pt x="1905" y="11113"/>
                        </a:lnTo>
                        <a:lnTo>
                          <a:pt x="2003" y="11088"/>
                        </a:lnTo>
                        <a:close/>
                        <a:moveTo>
                          <a:pt x="8255" y="13409"/>
                        </a:moveTo>
                        <a:lnTo>
                          <a:pt x="8353" y="13433"/>
                        </a:lnTo>
                        <a:lnTo>
                          <a:pt x="8426" y="13482"/>
                        </a:lnTo>
                        <a:lnTo>
                          <a:pt x="8475" y="13555"/>
                        </a:lnTo>
                        <a:lnTo>
                          <a:pt x="8500" y="13653"/>
                        </a:lnTo>
                        <a:lnTo>
                          <a:pt x="8475" y="13750"/>
                        </a:lnTo>
                        <a:lnTo>
                          <a:pt x="8426" y="13824"/>
                        </a:lnTo>
                        <a:lnTo>
                          <a:pt x="8353" y="13873"/>
                        </a:lnTo>
                        <a:lnTo>
                          <a:pt x="8255" y="13897"/>
                        </a:lnTo>
                        <a:lnTo>
                          <a:pt x="2003" y="13897"/>
                        </a:lnTo>
                        <a:lnTo>
                          <a:pt x="1905" y="13873"/>
                        </a:lnTo>
                        <a:lnTo>
                          <a:pt x="1832" y="13824"/>
                        </a:lnTo>
                        <a:lnTo>
                          <a:pt x="1783" y="13750"/>
                        </a:lnTo>
                        <a:lnTo>
                          <a:pt x="1759" y="13653"/>
                        </a:lnTo>
                        <a:lnTo>
                          <a:pt x="1783" y="13555"/>
                        </a:lnTo>
                        <a:lnTo>
                          <a:pt x="1832" y="13482"/>
                        </a:lnTo>
                        <a:lnTo>
                          <a:pt x="1905" y="13433"/>
                        </a:lnTo>
                        <a:lnTo>
                          <a:pt x="2003" y="13409"/>
                        </a:lnTo>
                        <a:close/>
                        <a:moveTo>
                          <a:pt x="635" y="0"/>
                        </a:moveTo>
                        <a:lnTo>
                          <a:pt x="489" y="49"/>
                        </a:lnTo>
                        <a:lnTo>
                          <a:pt x="342" y="122"/>
                        </a:lnTo>
                        <a:lnTo>
                          <a:pt x="220" y="220"/>
                        </a:lnTo>
                        <a:lnTo>
                          <a:pt x="123" y="342"/>
                        </a:lnTo>
                        <a:lnTo>
                          <a:pt x="74" y="464"/>
                        </a:lnTo>
                        <a:lnTo>
                          <a:pt x="25" y="611"/>
                        </a:lnTo>
                        <a:lnTo>
                          <a:pt x="0" y="782"/>
                        </a:lnTo>
                        <a:lnTo>
                          <a:pt x="0" y="17780"/>
                        </a:lnTo>
                        <a:lnTo>
                          <a:pt x="25" y="17927"/>
                        </a:lnTo>
                        <a:lnTo>
                          <a:pt x="74" y="18073"/>
                        </a:lnTo>
                        <a:lnTo>
                          <a:pt x="123" y="18195"/>
                        </a:lnTo>
                        <a:lnTo>
                          <a:pt x="220" y="18318"/>
                        </a:lnTo>
                        <a:lnTo>
                          <a:pt x="342" y="18415"/>
                        </a:lnTo>
                        <a:lnTo>
                          <a:pt x="489" y="18489"/>
                        </a:lnTo>
                        <a:lnTo>
                          <a:pt x="635" y="18537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8" y="18537"/>
                        </a:lnTo>
                        <a:lnTo>
                          <a:pt x="14654" y="18489"/>
                        </a:lnTo>
                        <a:lnTo>
                          <a:pt x="14801" y="18415"/>
                        </a:lnTo>
                        <a:lnTo>
                          <a:pt x="14923" y="18318"/>
                        </a:lnTo>
                        <a:lnTo>
                          <a:pt x="15021" y="18195"/>
                        </a:lnTo>
                        <a:lnTo>
                          <a:pt x="15069" y="18073"/>
                        </a:lnTo>
                        <a:lnTo>
                          <a:pt x="15118" y="17927"/>
                        </a:lnTo>
                        <a:lnTo>
                          <a:pt x="15143" y="17780"/>
                        </a:lnTo>
                        <a:lnTo>
                          <a:pt x="15143" y="3859"/>
                        </a:lnTo>
                        <a:lnTo>
                          <a:pt x="12554" y="3859"/>
                        </a:lnTo>
                        <a:lnTo>
                          <a:pt x="12285" y="3835"/>
                        </a:lnTo>
                        <a:lnTo>
                          <a:pt x="12065" y="3761"/>
                        </a:lnTo>
                        <a:lnTo>
                          <a:pt x="11846" y="3639"/>
                        </a:lnTo>
                        <a:lnTo>
                          <a:pt x="11650" y="3468"/>
                        </a:lnTo>
                        <a:lnTo>
                          <a:pt x="11504" y="3297"/>
                        </a:lnTo>
                        <a:lnTo>
                          <a:pt x="11382" y="3078"/>
                        </a:lnTo>
                        <a:lnTo>
                          <a:pt x="11308" y="2833"/>
                        </a:lnTo>
                        <a:lnTo>
                          <a:pt x="11284" y="2589"/>
                        </a:lnTo>
                        <a:lnTo>
                          <a:pt x="1128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6" name="Google Shape;686;p18"/>
                  <p:cNvSpPr/>
                  <p:nvPr/>
                </p:nvSpPr>
                <p:spPr>
                  <a:xfrm>
                    <a:off x="915850" y="922575"/>
                    <a:ext cx="84275" cy="84275"/>
                  </a:xfrm>
                  <a:custGeom>
                    <a:rect b="b" l="l" r="r" t="t"/>
                    <a:pathLst>
                      <a:path extrusionOk="0" h="3371" w="3371">
                        <a:moveTo>
                          <a:pt x="0" y="0"/>
                        </a:moveTo>
                        <a:lnTo>
                          <a:pt x="0" y="2589"/>
                        </a:lnTo>
                        <a:lnTo>
                          <a:pt x="0" y="2736"/>
                        </a:lnTo>
                        <a:lnTo>
                          <a:pt x="49" y="2882"/>
                        </a:lnTo>
                        <a:lnTo>
                          <a:pt x="122" y="3029"/>
                        </a:lnTo>
                        <a:lnTo>
                          <a:pt x="220" y="3126"/>
                        </a:lnTo>
                        <a:lnTo>
                          <a:pt x="342" y="3224"/>
                        </a:lnTo>
                        <a:lnTo>
                          <a:pt x="464" y="3297"/>
                        </a:lnTo>
                        <a:lnTo>
                          <a:pt x="611" y="3346"/>
                        </a:lnTo>
                        <a:lnTo>
                          <a:pt x="782" y="3371"/>
                        </a:lnTo>
                        <a:lnTo>
                          <a:pt x="3371" y="33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87" name="Google Shape;687;p18"/>
                <p:cNvGrpSpPr/>
                <p:nvPr/>
              </p:nvGrpSpPr>
              <p:grpSpPr>
                <a:xfrm>
                  <a:off x="8402718" y="3365367"/>
                  <a:ext cx="272496" cy="329807"/>
                  <a:chOff x="584925" y="922575"/>
                  <a:chExt cx="415200" cy="502525"/>
                </a:xfrm>
              </p:grpSpPr>
              <p:sp>
                <p:nvSpPr>
                  <p:cNvPr id="688" name="Google Shape;688;p18"/>
                  <p:cNvSpPr/>
                  <p:nvPr/>
                </p:nvSpPr>
                <p:spPr>
                  <a:xfrm>
                    <a:off x="584925" y="961025"/>
                    <a:ext cx="378575" cy="464075"/>
                  </a:xfrm>
                  <a:custGeom>
                    <a:rect b="b" l="l" r="r" t="t"/>
                    <a:pathLst>
                      <a:path extrusionOk="0" h="18563" w="15143">
                        <a:moveTo>
                          <a:pt x="782" y="1"/>
                        </a:moveTo>
                        <a:lnTo>
                          <a:pt x="635" y="25"/>
                        </a:lnTo>
                        <a:lnTo>
                          <a:pt x="489" y="50"/>
                        </a:lnTo>
                        <a:lnTo>
                          <a:pt x="342" y="123"/>
                        </a:lnTo>
                        <a:lnTo>
                          <a:pt x="220" y="196"/>
                        </a:lnTo>
                        <a:lnTo>
                          <a:pt x="122" y="294"/>
                        </a:lnTo>
                        <a:lnTo>
                          <a:pt x="73" y="416"/>
                        </a:lnTo>
                        <a:lnTo>
                          <a:pt x="24" y="563"/>
                        </a:lnTo>
                        <a:lnTo>
                          <a:pt x="0" y="709"/>
                        </a:lnTo>
                        <a:lnTo>
                          <a:pt x="0" y="17708"/>
                        </a:lnTo>
                        <a:lnTo>
                          <a:pt x="24" y="17879"/>
                        </a:lnTo>
                        <a:lnTo>
                          <a:pt x="73" y="18025"/>
                        </a:lnTo>
                        <a:lnTo>
                          <a:pt x="122" y="18172"/>
                        </a:lnTo>
                        <a:lnTo>
                          <a:pt x="220" y="18294"/>
                        </a:lnTo>
                        <a:lnTo>
                          <a:pt x="342" y="18416"/>
                        </a:lnTo>
                        <a:lnTo>
                          <a:pt x="489" y="18489"/>
                        </a:lnTo>
                        <a:lnTo>
                          <a:pt x="635" y="18538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7" y="18538"/>
                        </a:lnTo>
                        <a:lnTo>
                          <a:pt x="14654" y="18489"/>
                        </a:lnTo>
                        <a:lnTo>
                          <a:pt x="14800" y="18416"/>
                        </a:lnTo>
                        <a:lnTo>
                          <a:pt x="14923" y="18294"/>
                        </a:lnTo>
                        <a:lnTo>
                          <a:pt x="15020" y="18172"/>
                        </a:lnTo>
                        <a:lnTo>
                          <a:pt x="15069" y="18025"/>
                        </a:lnTo>
                        <a:lnTo>
                          <a:pt x="15118" y="17879"/>
                        </a:lnTo>
                        <a:lnTo>
                          <a:pt x="15142" y="17708"/>
                        </a:lnTo>
                        <a:lnTo>
                          <a:pt x="15142" y="17586"/>
                        </a:lnTo>
                        <a:lnTo>
                          <a:pt x="1759" y="17586"/>
                        </a:lnTo>
                        <a:lnTo>
                          <a:pt x="1612" y="17561"/>
                        </a:lnTo>
                        <a:lnTo>
                          <a:pt x="1465" y="17512"/>
                        </a:lnTo>
                        <a:lnTo>
                          <a:pt x="1319" y="17439"/>
                        </a:lnTo>
                        <a:lnTo>
                          <a:pt x="1197" y="17317"/>
                        </a:lnTo>
                        <a:lnTo>
                          <a:pt x="1099" y="17195"/>
                        </a:lnTo>
                        <a:lnTo>
                          <a:pt x="1050" y="17048"/>
                        </a:lnTo>
                        <a:lnTo>
                          <a:pt x="1001" y="16902"/>
                        </a:lnTo>
                        <a:lnTo>
                          <a:pt x="977" y="16731"/>
                        </a:lnTo>
                        <a:lnTo>
                          <a:pt x="977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9" name="Google Shape;689;p18"/>
                  <p:cNvSpPr/>
                  <p:nvPr/>
                </p:nvSpPr>
                <p:spPr>
                  <a:xfrm>
                    <a:off x="621550" y="922575"/>
                    <a:ext cx="378575" cy="464050"/>
                  </a:xfrm>
                  <a:custGeom>
                    <a:rect b="b" l="l" r="r" t="t"/>
                    <a:pathLst>
                      <a:path extrusionOk="0" h="18562" w="15143">
                        <a:moveTo>
                          <a:pt x="13140" y="6472"/>
                        </a:moveTo>
                        <a:lnTo>
                          <a:pt x="13238" y="6497"/>
                        </a:lnTo>
                        <a:lnTo>
                          <a:pt x="13311" y="6546"/>
                        </a:lnTo>
                        <a:lnTo>
                          <a:pt x="13360" y="6619"/>
                        </a:lnTo>
                        <a:lnTo>
                          <a:pt x="13384" y="6717"/>
                        </a:lnTo>
                        <a:lnTo>
                          <a:pt x="13360" y="6814"/>
                        </a:lnTo>
                        <a:lnTo>
                          <a:pt x="13311" y="6888"/>
                        </a:lnTo>
                        <a:lnTo>
                          <a:pt x="13238" y="6936"/>
                        </a:lnTo>
                        <a:lnTo>
                          <a:pt x="13140" y="6961"/>
                        </a:lnTo>
                        <a:lnTo>
                          <a:pt x="2003" y="6961"/>
                        </a:lnTo>
                        <a:lnTo>
                          <a:pt x="1905" y="6936"/>
                        </a:lnTo>
                        <a:lnTo>
                          <a:pt x="1832" y="6888"/>
                        </a:lnTo>
                        <a:lnTo>
                          <a:pt x="1783" y="6814"/>
                        </a:lnTo>
                        <a:lnTo>
                          <a:pt x="1759" y="6717"/>
                        </a:lnTo>
                        <a:lnTo>
                          <a:pt x="1783" y="6619"/>
                        </a:lnTo>
                        <a:lnTo>
                          <a:pt x="1832" y="6546"/>
                        </a:lnTo>
                        <a:lnTo>
                          <a:pt x="1905" y="6497"/>
                        </a:lnTo>
                        <a:lnTo>
                          <a:pt x="2003" y="6472"/>
                        </a:lnTo>
                        <a:close/>
                        <a:moveTo>
                          <a:pt x="13238" y="8793"/>
                        </a:moveTo>
                        <a:lnTo>
                          <a:pt x="13311" y="8866"/>
                        </a:lnTo>
                        <a:lnTo>
                          <a:pt x="13360" y="8939"/>
                        </a:lnTo>
                        <a:lnTo>
                          <a:pt x="13384" y="9037"/>
                        </a:lnTo>
                        <a:lnTo>
                          <a:pt x="13360" y="9135"/>
                        </a:lnTo>
                        <a:lnTo>
                          <a:pt x="13311" y="9208"/>
                        </a:lnTo>
                        <a:lnTo>
                          <a:pt x="13238" y="9257"/>
                        </a:lnTo>
                        <a:lnTo>
                          <a:pt x="13140" y="9281"/>
                        </a:lnTo>
                        <a:lnTo>
                          <a:pt x="2003" y="9281"/>
                        </a:lnTo>
                        <a:lnTo>
                          <a:pt x="1905" y="9257"/>
                        </a:lnTo>
                        <a:lnTo>
                          <a:pt x="1832" y="9208"/>
                        </a:lnTo>
                        <a:lnTo>
                          <a:pt x="1783" y="9135"/>
                        </a:lnTo>
                        <a:lnTo>
                          <a:pt x="1759" y="9037"/>
                        </a:lnTo>
                        <a:lnTo>
                          <a:pt x="1783" y="8939"/>
                        </a:lnTo>
                        <a:lnTo>
                          <a:pt x="1832" y="8866"/>
                        </a:lnTo>
                        <a:lnTo>
                          <a:pt x="1905" y="8793"/>
                        </a:lnTo>
                        <a:close/>
                        <a:moveTo>
                          <a:pt x="13140" y="11088"/>
                        </a:moveTo>
                        <a:lnTo>
                          <a:pt x="13238" y="11113"/>
                        </a:lnTo>
                        <a:lnTo>
                          <a:pt x="13311" y="11162"/>
                        </a:lnTo>
                        <a:lnTo>
                          <a:pt x="13360" y="11235"/>
                        </a:lnTo>
                        <a:lnTo>
                          <a:pt x="13384" y="11333"/>
                        </a:lnTo>
                        <a:lnTo>
                          <a:pt x="13360" y="11430"/>
                        </a:lnTo>
                        <a:lnTo>
                          <a:pt x="13311" y="11504"/>
                        </a:lnTo>
                        <a:lnTo>
                          <a:pt x="13238" y="11552"/>
                        </a:lnTo>
                        <a:lnTo>
                          <a:pt x="13140" y="11577"/>
                        </a:lnTo>
                        <a:lnTo>
                          <a:pt x="2003" y="11577"/>
                        </a:lnTo>
                        <a:lnTo>
                          <a:pt x="1905" y="11552"/>
                        </a:lnTo>
                        <a:lnTo>
                          <a:pt x="1832" y="11504"/>
                        </a:lnTo>
                        <a:lnTo>
                          <a:pt x="1783" y="11430"/>
                        </a:lnTo>
                        <a:lnTo>
                          <a:pt x="1759" y="11333"/>
                        </a:lnTo>
                        <a:lnTo>
                          <a:pt x="1783" y="11235"/>
                        </a:lnTo>
                        <a:lnTo>
                          <a:pt x="1832" y="11162"/>
                        </a:lnTo>
                        <a:lnTo>
                          <a:pt x="1905" y="11113"/>
                        </a:lnTo>
                        <a:lnTo>
                          <a:pt x="2003" y="11088"/>
                        </a:lnTo>
                        <a:close/>
                        <a:moveTo>
                          <a:pt x="8255" y="13409"/>
                        </a:moveTo>
                        <a:lnTo>
                          <a:pt x="8353" y="13433"/>
                        </a:lnTo>
                        <a:lnTo>
                          <a:pt x="8426" y="13482"/>
                        </a:lnTo>
                        <a:lnTo>
                          <a:pt x="8475" y="13555"/>
                        </a:lnTo>
                        <a:lnTo>
                          <a:pt x="8500" y="13653"/>
                        </a:lnTo>
                        <a:lnTo>
                          <a:pt x="8475" y="13750"/>
                        </a:lnTo>
                        <a:lnTo>
                          <a:pt x="8426" y="13824"/>
                        </a:lnTo>
                        <a:lnTo>
                          <a:pt x="8353" y="13873"/>
                        </a:lnTo>
                        <a:lnTo>
                          <a:pt x="8255" y="13897"/>
                        </a:lnTo>
                        <a:lnTo>
                          <a:pt x="2003" y="13897"/>
                        </a:lnTo>
                        <a:lnTo>
                          <a:pt x="1905" y="13873"/>
                        </a:lnTo>
                        <a:lnTo>
                          <a:pt x="1832" y="13824"/>
                        </a:lnTo>
                        <a:lnTo>
                          <a:pt x="1783" y="13750"/>
                        </a:lnTo>
                        <a:lnTo>
                          <a:pt x="1759" y="13653"/>
                        </a:lnTo>
                        <a:lnTo>
                          <a:pt x="1783" y="13555"/>
                        </a:lnTo>
                        <a:lnTo>
                          <a:pt x="1832" y="13482"/>
                        </a:lnTo>
                        <a:lnTo>
                          <a:pt x="1905" y="13433"/>
                        </a:lnTo>
                        <a:lnTo>
                          <a:pt x="2003" y="13409"/>
                        </a:lnTo>
                        <a:close/>
                        <a:moveTo>
                          <a:pt x="635" y="0"/>
                        </a:moveTo>
                        <a:lnTo>
                          <a:pt x="489" y="49"/>
                        </a:lnTo>
                        <a:lnTo>
                          <a:pt x="342" y="122"/>
                        </a:lnTo>
                        <a:lnTo>
                          <a:pt x="220" y="220"/>
                        </a:lnTo>
                        <a:lnTo>
                          <a:pt x="123" y="342"/>
                        </a:lnTo>
                        <a:lnTo>
                          <a:pt x="74" y="464"/>
                        </a:lnTo>
                        <a:lnTo>
                          <a:pt x="25" y="611"/>
                        </a:lnTo>
                        <a:lnTo>
                          <a:pt x="0" y="782"/>
                        </a:lnTo>
                        <a:lnTo>
                          <a:pt x="0" y="17780"/>
                        </a:lnTo>
                        <a:lnTo>
                          <a:pt x="25" y="17927"/>
                        </a:lnTo>
                        <a:lnTo>
                          <a:pt x="74" y="18073"/>
                        </a:lnTo>
                        <a:lnTo>
                          <a:pt x="123" y="18195"/>
                        </a:lnTo>
                        <a:lnTo>
                          <a:pt x="220" y="18318"/>
                        </a:lnTo>
                        <a:lnTo>
                          <a:pt x="342" y="18415"/>
                        </a:lnTo>
                        <a:lnTo>
                          <a:pt x="489" y="18489"/>
                        </a:lnTo>
                        <a:lnTo>
                          <a:pt x="635" y="18537"/>
                        </a:lnTo>
                        <a:lnTo>
                          <a:pt x="782" y="18562"/>
                        </a:lnTo>
                        <a:lnTo>
                          <a:pt x="14361" y="18562"/>
                        </a:lnTo>
                        <a:lnTo>
                          <a:pt x="14508" y="18537"/>
                        </a:lnTo>
                        <a:lnTo>
                          <a:pt x="14654" y="18489"/>
                        </a:lnTo>
                        <a:lnTo>
                          <a:pt x="14801" y="18415"/>
                        </a:lnTo>
                        <a:lnTo>
                          <a:pt x="14923" y="18318"/>
                        </a:lnTo>
                        <a:lnTo>
                          <a:pt x="15021" y="18195"/>
                        </a:lnTo>
                        <a:lnTo>
                          <a:pt x="15069" y="18073"/>
                        </a:lnTo>
                        <a:lnTo>
                          <a:pt x="15118" y="17927"/>
                        </a:lnTo>
                        <a:lnTo>
                          <a:pt x="15143" y="17780"/>
                        </a:lnTo>
                        <a:lnTo>
                          <a:pt x="15143" y="3859"/>
                        </a:lnTo>
                        <a:lnTo>
                          <a:pt x="12554" y="3859"/>
                        </a:lnTo>
                        <a:lnTo>
                          <a:pt x="12285" y="3835"/>
                        </a:lnTo>
                        <a:lnTo>
                          <a:pt x="12065" y="3761"/>
                        </a:lnTo>
                        <a:lnTo>
                          <a:pt x="11846" y="3639"/>
                        </a:lnTo>
                        <a:lnTo>
                          <a:pt x="11650" y="3468"/>
                        </a:lnTo>
                        <a:lnTo>
                          <a:pt x="11504" y="3297"/>
                        </a:lnTo>
                        <a:lnTo>
                          <a:pt x="11382" y="3078"/>
                        </a:lnTo>
                        <a:lnTo>
                          <a:pt x="11308" y="2833"/>
                        </a:lnTo>
                        <a:lnTo>
                          <a:pt x="11284" y="2589"/>
                        </a:lnTo>
                        <a:lnTo>
                          <a:pt x="1128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0" name="Google Shape;690;p18"/>
                  <p:cNvSpPr/>
                  <p:nvPr/>
                </p:nvSpPr>
                <p:spPr>
                  <a:xfrm>
                    <a:off x="915850" y="922575"/>
                    <a:ext cx="84275" cy="84275"/>
                  </a:xfrm>
                  <a:custGeom>
                    <a:rect b="b" l="l" r="r" t="t"/>
                    <a:pathLst>
                      <a:path extrusionOk="0" h="3371" w="3371">
                        <a:moveTo>
                          <a:pt x="0" y="0"/>
                        </a:moveTo>
                        <a:lnTo>
                          <a:pt x="0" y="2589"/>
                        </a:lnTo>
                        <a:lnTo>
                          <a:pt x="0" y="2736"/>
                        </a:lnTo>
                        <a:lnTo>
                          <a:pt x="49" y="2882"/>
                        </a:lnTo>
                        <a:lnTo>
                          <a:pt x="122" y="3029"/>
                        </a:lnTo>
                        <a:lnTo>
                          <a:pt x="220" y="3126"/>
                        </a:lnTo>
                        <a:lnTo>
                          <a:pt x="342" y="3224"/>
                        </a:lnTo>
                        <a:lnTo>
                          <a:pt x="464" y="3297"/>
                        </a:lnTo>
                        <a:lnTo>
                          <a:pt x="611" y="3346"/>
                        </a:lnTo>
                        <a:lnTo>
                          <a:pt x="782" y="3371"/>
                        </a:lnTo>
                        <a:lnTo>
                          <a:pt x="3371" y="337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</p:grpSp>
      <p:grpSp>
        <p:nvGrpSpPr>
          <p:cNvPr id="691" name="Google Shape;691;p18"/>
          <p:cNvGrpSpPr/>
          <p:nvPr/>
        </p:nvGrpSpPr>
        <p:grpSpPr>
          <a:xfrm>
            <a:off x="7091118" y="1426128"/>
            <a:ext cx="1038427" cy="560011"/>
            <a:chOff x="7309993" y="1705565"/>
            <a:chExt cx="1038427" cy="560011"/>
          </a:xfrm>
        </p:grpSpPr>
        <p:sp>
          <p:nvSpPr>
            <p:cNvPr id="692" name="Google Shape;692;p18"/>
            <p:cNvSpPr/>
            <p:nvPr/>
          </p:nvSpPr>
          <p:spPr>
            <a:xfrm>
              <a:off x="7309993" y="1807943"/>
              <a:ext cx="355300" cy="355279"/>
            </a:xfrm>
            <a:custGeom>
              <a:rect b="b" l="l" r="r" t="t"/>
              <a:pathLst>
                <a:path extrusionOk="0" h="16999" w="1700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93" name="Google Shape;693;p18"/>
            <p:cNvGrpSpPr/>
            <p:nvPr/>
          </p:nvGrpSpPr>
          <p:grpSpPr>
            <a:xfrm>
              <a:off x="7732209" y="1705565"/>
              <a:ext cx="616210" cy="560011"/>
              <a:chOff x="4562200" y="4968250"/>
              <a:chExt cx="549550" cy="499475"/>
            </a:xfrm>
          </p:grpSpPr>
          <p:sp>
            <p:nvSpPr>
              <p:cNvPr id="694" name="Google Shape;694;p18"/>
              <p:cNvSpPr/>
              <p:nvPr/>
            </p:nvSpPr>
            <p:spPr>
              <a:xfrm>
                <a:off x="4842450" y="5242400"/>
                <a:ext cx="213125" cy="225325"/>
              </a:xfrm>
              <a:custGeom>
                <a:rect b="b" l="l" r="r" t="t"/>
                <a:pathLst>
                  <a:path extrusionOk="0" h="9013" w="8525">
                    <a:moveTo>
                      <a:pt x="8524" y="1"/>
                    </a:moveTo>
                    <a:lnTo>
                      <a:pt x="2272" y="3542"/>
                    </a:lnTo>
                    <a:lnTo>
                      <a:pt x="2150" y="3591"/>
                    </a:lnTo>
                    <a:lnTo>
                      <a:pt x="2028" y="3615"/>
                    </a:lnTo>
                    <a:lnTo>
                      <a:pt x="1906" y="3591"/>
                    </a:lnTo>
                    <a:lnTo>
                      <a:pt x="1808" y="3566"/>
                    </a:lnTo>
                    <a:lnTo>
                      <a:pt x="1735" y="3517"/>
                    </a:lnTo>
                    <a:lnTo>
                      <a:pt x="1662" y="3444"/>
                    </a:lnTo>
                    <a:lnTo>
                      <a:pt x="1588" y="3371"/>
                    </a:lnTo>
                    <a:lnTo>
                      <a:pt x="1" y="440"/>
                    </a:lnTo>
                    <a:lnTo>
                      <a:pt x="1" y="9013"/>
                    </a:lnTo>
                    <a:lnTo>
                      <a:pt x="8524" y="4104"/>
                    </a:lnTo>
                    <a:lnTo>
                      <a:pt x="852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5" name="Google Shape;695;p18"/>
              <p:cNvSpPr/>
              <p:nvPr/>
            </p:nvSpPr>
            <p:spPr>
              <a:xfrm>
                <a:off x="4617775" y="5241800"/>
                <a:ext cx="212500" cy="225925"/>
              </a:xfrm>
              <a:custGeom>
                <a:rect b="b" l="l" r="r" t="t"/>
                <a:pathLst>
                  <a:path extrusionOk="0" h="9037" w="8500">
                    <a:moveTo>
                      <a:pt x="0" y="0"/>
                    </a:moveTo>
                    <a:lnTo>
                      <a:pt x="0" y="4128"/>
                    </a:lnTo>
                    <a:lnTo>
                      <a:pt x="8499" y="9037"/>
                    </a:lnTo>
                    <a:lnTo>
                      <a:pt x="8499" y="586"/>
                    </a:lnTo>
                    <a:lnTo>
                      <a:pt x="6961" y="3395"/>
                    </a:lnTo>
                    <a:lnTo>
                      <a:pt x="6887" y="3468"/>
                    </a:lnTo>
                    <a:lnTo>
                      <a:pt x="6814" y="3541"/>
                    </a:lnTo>
                    <a:lnTo>
                      <a:pt x="6741" y="3590"/>
                    </a:lnTo>
                    <a:lnTo>
                      <a:pt x="6643" y="3615"/>
                    </a:lnTo>
                    <a:lnTo>
                      <a:pt x="6521" y="3639"/>
                    </a:lnTo>
                    <a:lnTo>
                      <a:pt x="6399" y="3615"/>
                    </a:lnTo>
                    <a:lnTo>
                      <a:pt x="6277" y="35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6" name="Google Shape;696;p18"/>
              <p:cNvSpPr/>
              <p:nvPr/>
            </p:nvSpPr>
            <p:spPr>
              <a:xfrm>
                <a:off x="4631200" y="4968250"/>
                <a:ext cx="411550" cy="236325"/>
              </a:xfrm>
              <a:custGeom>
                <a:rect b="b" l="l" r="r" t="t"/>
                <a:pathLst>
                  <a:path extrusionOk="0" h="9453" w="16462">
                    <a:moveTo>
                      <a:pt x="8182" y="1"/>
                    </a:moveTo>
                    <a:lnTo>
                      <a:pt x="0" y="4763"/>
                    </a:lnTo>
                    <a:lnTo>
                      <a:pt x="8231" y="9452"/>
                    </a:lnTo>
                    <a:lnTo>
                      <a:pt x="16462" y="4763"/>
                    </a:lnTo>
                    <a:lnTo>
                      <a:pt x="818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7" name="Google Shape;697;p18"/>
              <p:cNvSpPr/>
              <p:nvPr/>
            </p:nvSpPr>
            <p:spPr>
              <a:xfrm>
                <a:off x="4562200" y="5094025"/>
                <a:ext cx="274800" cy="226550"/>
              </a:xfrm>
              <a:custGeom>
                <a:rect b="b" l="l" r="r" t="t"/>
                <a:pathLst>
                  <a:path extrusionOk="0" h="9062" w="10992">
                    <a:moveTo>
                      <a:pt x="2248" y="1"/>
                    </a:moveTo>
                    <a:lnTo>
                      <a:pt x="1" y="4079"/>
                    </a:lnTo>
                    <a:lnTo>
                      <a:pt x="8744" y="9062"/>
                    </a:lnTo>
                    <a:lnTo>
                      <a:pt x="10991" y="4983"/>
                    </a:lnTo>
                    <a:lnTo>
                      <a:pt x="224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8" name="Google Shape;698;p18"/>
              <p:cNvSpPr/>
              <p:nvPr/>
            </p:nvSpPr>
            <p:spPr>
              <a:xfrm>
                <a:off x="4836975" y="5094025"/>
                <a:ext cx="274775" cy="226550"/>
              </a:xfrm>
              <a:custGeom>
                <a:rect b="b" l="l" r="r" t="t"/>
                <a:pathLst>
                  <a:path extrusionOk="0" h="9062" w="10991">
                    <a:moveTo>
                      <a:pt x="8743" y="1"/>
                    </a:moveTo>
                    <a:lnTo>
                      <a:pt x="0" y="4983"/>
                    </a:lnTo>
                    <a:lnTo>
                      <a:pt x="2247" y="9062"/>
                    </a:lnTo>
                    <a:lnTo>
                      <a:pt x="10990" y="4079"/>
                    </a:lnTo>
                    <a:lnTo>
                      <a:pt x="874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99" name="Google Shape;699;p18"/>
          <p:cNvGrpSpPr/>
          <p:nvPr/>
        </p:nvGrpSpPr>
        <p:grpSpPr>
          <a:xfrm>
            <a:off x="7096227" y="3484409"/>
            <a:ext cx="1028221" cy="560030"/>
            <a:chOff x="7384567" y="3672633"/>
            <a:chExt cx="1028221" cy="560030"/>
          </a:xfrm>
        </p:grpSpPr>
        <p:grpSp>
          <p:nvGrpSpPr>
            <p:cNvPr id="700" name="Google Shape;700;p18"/>
            <p:cNvGrpSpPr/>
            <p:nvPr/>
          </p:nvGrpSpPr>
          <p:grpSpPr>
            <a:xfrm>
              <a:off x="7864072" y="3672649"/>
              <a:ext cx="548716" cy="560015"/>
              <a:chOff x="3955900" y="2984500"/>
              <a:chExt cx="414000" cy="422525"/>
            </a:xfrm>
          </p:grpSpPr>
          <p:sp>
            <p:nvSpPr>
              <p:cNvPr id="701" name="Google Shape;701;p18"/>
              <p:cNvSpPr/>
              <p:nvPr/>
            </p:nvSpPr>
            <p:spPr>
              <a:xfrm>
                <a:off x="3955900" y="2984500"/>
                <a:ext cx="315700" cy="315675"/>
              </a:xfrm>
              <a:custGeom>
                <a:rect b="b" l="l" r="r" t="t"/>
                <a:pathLst>
                  <a:path extrusionOk="0" h="12627" w="12628">
                    <a:moveTo>
                      <a:pt x="6302" y="977"/>
                    </a:moveTo>
                    <a:lnTo>
                      <a:pt x="6863" y="1026"/>
                    </a:lnTo>
                    <a:lnTo>
                      <a:pt x="7376" y="1099"/>
                    </a:lnTo>
                    <a:lnTo>
                      <a:pt x="7889" y="1221"/>
                    </a:lnTo>
                    <a:lnTo>
                      <a:pt x="8378" y="1417"/>
                    </a:lnTo>
                    <a:lnTo>
                      <a:pt x="8842" y="1636"/>
                    </a:lnTo>
                    <a:lnTo>
                      <a:pt x="9281" y="1905"/>
                    </a:lnTo>
                    <a:lnTo>
                      <a:pt x="9697" y="2198"/>
                    </a:lnTo>
                    <a:lnTo>
                      <a:pt x="10087" y="2540"/>
                    </a:lnTo>
                    <a:lnTo>
                      <a:pt x="10429" y="2931"/>
                    </a:lnTo>
                    <a:lnTo>
                      <a:pt x="10722" y="3346"/>
                    </a:lnTo>
                    <a:lnTo>
                      <a:pt x="10991" y="3786"/>
                    </a:lnTo>
                    <a:lnTo>
                      <a:pt x="11211" y="4250"/>
                    </a:lnTo>
                    <a:lnTo>
                      <a:pt x="11406" y="4738"/>
                    </a:lnTo>
                    <a:lnTo>
                      <a:pt x="11528" y="5251"/>
                    </a:lnTo>
                    <a:lnTo>
                      <a:pt x="11626" y="5764"/>
                    </a:lnTo>
                    <a:lnTo>
                      <a:pt x="11650" y="6326"/>
                    </a:lnTo>
                    <a:lnTo>
                      <a:pt x="11626" y="6863"/>
                    </a:lnTo>
                    <a:lnTo>
                      <a:pt x="11528" y="7400"/>
                    </a:lnTo>
                    <a:lnTo>
                      <a:pt x="11406" y="7913"/>
                    </a:lnTo>
                    <a:lnTo>
                      <a:pt x="11211" y="8402"/>
                    </a:lnTo>
                    <a:lnTo>
                      <a:pt x="10991" y="8866"/>
                    </a:lnTo>
                    <a:lnTo>
                      <a:pt x="10722" y="9305"/>
                    </a:lnTo>
                    <a:lnTo>
                      <a:pt x="10429" y="9696"/>
                    </a:lnTo>
                    <a:lnTo>
                      <a:pt x="10087" y="10087"/>
                    </a:lnTo>
                    <a:lnTo>
                      <a:pt x="9697" y="10429"/>
                    </a:lnTo>
                    <a:lnTo>
                      <a:pt x="9281" y="10746"/>
                    </a:lnTo>
                    <a:lnTo>
                      <a:pt x="8842" y="11015"/>
                    </a:lnTo>
                    <a:lnTo>
                      <a:pt x="8378" y="11235"/>
                    </a:lnTo>
                    <a:lnTo>
                      <a:pt x="7889" y="11406"/>
                    </a:lnTo>
                    <a:lnTo>
                      <a:pt x="7376" y="11552"/>
                    </a:lnTo>
                    <a:lnTo>
                      <a:pt x="6863" y="11625"/>
                    </a:lnTo>
                    <a:lnTo>
                      <a:pt x="6302" y="11650"/>
                    </a:lnTo>
                    <a:lnTo>
                      <a:pt x="5764" y="11625"/>
                    </a:lnTo>
                    <a:lnTo>
                      <a:pt x="5227" y="11552"/>
                    </a:lnTo>
                    <a:lnTo>
                      <a:pt x="4714" y="11406"/>
                    </a:lnTo>
                    <a:lnTo>
                      <a:pt x="4226" y="11235"/>
                    </a:lnTo>
                    <a:lnTo>
                      <a:pt x="3762" y="11015"/>
                    </a:lnTo>
                    <a:lnTo>
                      <a:pt x="3322" y="10746"/>
                    </a:lnTo>
                    <a:lnTo>
                      <a:pt x="2931" y="10429"/>
                    </a:lnTo>
                    <a:lnTo>
                      <a:pt x="2541" y="10087"/>
                    </a:lnTo>
                    <a:lnTo>
                      <a:pt x="2199" y="9696"/>
                    </a:lnTo>
                    <a:lnTo>
                      <a:pt x="1881" y="9305"/>
                    </a:lnTo>
                    <a:lnTo>
                      <a:pt x="1613" y="8866"/>
                    </a:lnTo>
                    <a:lnTo>
                      <a:pt x="1393" y="8402"/>
                    </a:lnTo>
                    <a:lnTo>
                      <a:pt x="1222" y="7913"/>
                    </a:lnTo>
                    <a:lnTo>
                      <a:pt x="1075" y="7400"/>
                    </a:lnTo>
                    <a:lnTo>
                      <a:pt x="1002" y="6863"/>
                    </a:lnTo>
                    <a:lnTo>
                      <a:pt x="978" y="6326"/>
                    </a:lnTo>
                    <a:lnTo>
                      <a:pt x="1002" y="5764"/>
                    </a:lnTo>
                    <a:lnTo>
                      <a:pt x="1075" y="5251"/>
                    </a:lnTo>
                    <a:lnTo>
                      <a:pt x="1222" y="4738"/>
                    </a:lnTo>
                    <a:lnTo>
                      <a:pt x="1393" y="4250"/>
                    </a:lnTo>
                    <a:lnTo>
                      <a:pt x="1613" y="3786"/>
                    </a:lnTo>
                    <a:lnTo>
                      <a:pt x="1881" y="3346"/>
                    </a:lnTo>
                    <a:lnTo>
                      <a:pt x="2199" y="2931"/>
                    </a:lnTo>
                    <a:lnTo>
                      <a:pt x="2541" y="2540"/>
                    </a:lnTo>
                    <a:lnTo>
                      <a:pt x="2931" y="2198"/>
                    </a:lnTo>
                    <a:lnTo>
                      <a:pt x="3322" y="1905"/>
                    </a:lnTo>
                    <a:lnTo>
                      <a:pt x="3762" y="1636"/>
                    </a:lnTo>
                    <a:lnTo>
                      <a:pt x="4226" y="1417"/>
                    </a:lnTo>
                    <a:lnTo>
                      <a:pt x="4714" y="1221"/>
                    </a:lnTo>
                    <a:lnTo>
                      <a:pt x="5227" y="1099"/>
                    </a:lnTo>
                    <a:lnTo>
                      <a:pt x="5764" y="1026"/>
                    </a:lnTo>
                    <a:lnTo>
                      <a:pt x="6302" y="977"/>
                    </a:lnTo>
                    <a:close/>
                    <a:moveTo>
                      <a:pt x="6302" y="0"/>
                    </a:moveTo>
                    <a:lnTo>
                      <a:pt x="5984" y="24"/>
                    </a:lnTo>
                    <a:lnTo>
                      <a:pt x="5667" y="49"/>
                    </a:lnTo>
                    <a:lnTo>
                      <a:pt x="5349" y="73"/>
                    </a:lnTo>
                    <a:lnTo>
                      <a:pt x="5032" y="147"/>
                    </a:lnTo>
                    <a:lnTo>
                      <a:pt x="4739" y="220"/>
                    </a:lnTo>
                    <a:lnTo>
                      <a:pt x="4446" y="293"/>
                    </a:lnTo>
                    <a:lnTo>
                      <a:pt x="4153" y="391"/>
                    </a:lnTo>
                    <a:lnTo>
                      <a:pt x="3859" y="513"/>
                    </a:lnTo>
                    <a:lnTo>
                      <a:pt x="3566" y="635"/>
                    </a:lnTo>
                    <a:lnTo>
                      <a:pt x="3298" y="782"/>
                    </a:lnTo>
                    <a:lnTo>
                      <a:pt x="3029" y="928"/>
                    </a:lnTo>
                    <a:lnTo>
                      <a:pt x="2785" y="1075"/>
                    </a:lnTo>
                    <a:lnTo>
                      <a:pt x="2296" y="1441"/>
                    </a:lnTo>
                    <a:lnTo>
                      <a:pt x="1857" y="1856"/>
                    </a:lnTo>
                    <a:lnTo>
                      <a:pt x="1442" y="2296"/>
                    </a:lnTo>
                    <a:lnTo>
                      <a:pt x="1075" y="2784"/>
                    </a:lnTo>
                    <a:lnTo>
                      <a:pt x="904" y="3053"/>
                    </a:lnTo>
                    <a:lnTo>
                      <a:pt x="758" y="3322"/>
                    </a:lnTo>
                    <a:lnTo>
                      <a:pt x="611" y="3590"/>
                    </a:lnTo>
                    <a:lnTo>
                      <a:pt x="489" y="3859"/>
                    </a:lnTo>
                    <a:lnTo>
                      <a:pt x="391" y="4152"/>
                    </a:lnTo>
                    <a:lnTo>
                      <a:pt x="294" y="4445"/>
                    </a:lnTo>
                    <a:lnTo>
                      <a:pt x="196" y="4738"/>
                    </a:lnTo>
                    <a:lnTo>
                      <a:pt x="123" y="5056"/>
                    </a:lnTo>
                    <a:lnTo>
                      <a:pt x="74" y="5349"/>
                    </a:lnTo>
                    <a:lnTo>
                      <a:pt x="25" y="5666"/>
                    </a:lnTo>
                    <a:lnTo>
                      <a:pt x="1" y="5984"/>
                    </a:lnTo>
                    <a:lnTo>
                      <a:pt x="1" y="6326"/>
                    </a:lnTo>
                    <a:lnTo>
                      <a:pt x="1" y="6643"/>
                    </a:lnTo>
                    <a:lnTo>
                      <a:pt x="25" y="6961"/>
                    </a:lnTo>
                    <a:lnTo>
                      <a:pt x="74" y="7278"/>
                    </a:lnTo>
                    <a:lnTo>
                      <a:pt x="123" y="7596"/>
                    </a:lnTo>
                    <a:lnTo>
                      <a:pt x="196" y="7889"/>
                    </a:lnTo>
                    <a:lnTo>
                      <a:pt x="294" y="8206"/>
                    </a:lnTo>
                    <a:lnTo>
                      <a:pt x="391" y="8499"/>
                    </a:lnTo>
                    <a:lnTo>
                      <a:pt x="489" y="8768"/>
                    </a:lnTo>
                    <a:lnTo>
                      <a:pt x="611" y="9061"/>
                    </a:lnTo>
                    <a:lnTo>
                      <a:pt x="758" y="9330"/>
                    </a:lnTo>
                    <a:lnTo>
                      <a:pt x="904" y="9598"/>
                    </a:lnTo>
                    <a:lnTo>
                      <a:pt x="1075" y="9843"/>
                    </a:lnTo>
                    <a:lnTo>
                      <a:pt x="1442" y="10331"/>
                    </a:lnTo>
                    <a:lnTo>
                      <a:pt x="1857" y="10771"/>
                    </a:lnTo>
                    <a:lnTo>
                      <a:pt x="2296" y="11186"/>
                    </a:lnTo>
                    <a:lnTo>
                      <a:pt x="2785" y="11552"/>
                    </a:lnTo>
                    <a:lnTo>
                      <a:pt x="3029" y="11723"/>
                    </a:lnTo>
                    <a:lnTo>
                      <a:pt x="3298" y="11870"/>
                    </a:lnTo>
                    <a:lnTo>
                      <a:pt x="3566" y="12016"/>
                    </a:lnTo>
                    <a:lnTo>
                      <a:pt x="3859" y="12138"/>
                    </a:lnTo>
                    <a:lnTo>
                      <a:pt x="4153" y="12236"/>
                    </a:lnTo>
                    <a:lnTo>
                      <a:pt x="4446" y="12334"/>
                    </a:lnTo>
                    <a:lnTo>
                      <a:pt x="4739" y="12431"/>
                    </a:lnTo>
                    <a:lnTo>
                      <a:pt x="5032" y="12505"/>
                    </a:lnTo>
                    <a:lnTo>
                      <a:pt x="5349" y="12553"/>
                    </a:lnTo>
                    <a:lnTo>
                      <a:pt x="5667" y="12602"/>
                    </a:lnTo>
                    <a:lnTo>
                      <a:pt x="5984" y="12627"/>
                    </a:lnTo>
                    <a:lnTo>
                      <a:pt x="6644" y="12627"/>
                    </a:lnTo>
                    <a:lnTo>
                      <a:pt x="6961" y="12602"/>
                    </a:lnTo>
                    <a:lnTo>
                      <a:pt x="7279" y="12553"/>
                    </a:lnTo>
                    <a:lnTo>
                      <a:pt x="7572" y="12505"/>
                    </a:lnTo>
                    <a:lnTo>
                      <a:pt x="7889" y="12431"/>
                    </a:lnTo>
                    <a:lnTo>
                      <a:pt x="8182" y="12334"/>
                    </a:lnTo>
                    <a:lnTo>
                      <a:pt x="8475" y="12236"/>
                    </a:lnTo>
                    <a:lnTo>
                      <a:pt x="8768" y="12138"/>
                    </a:lnTo>
                    <a:lnTo>
                      <a:pt x="9037" y="12016"/>
                    </a:lnTo>
                    <a:lnTo>
                      <a:pt x="9306" y="11870"/>
                    </a:lnTo>
                    <a:lnTo>
                      <a:pt x="9574" y="11723"/>
                    </a:lnTo>
                    <a:lnTo>
                      <a:pt x="9843" y="11552"/>
                    </a:lnTo>
                    <a:lnTo>
                      <a:pt x="10332" y="11186"/>
                    </a:lnTo>
                    <a:lnTo>
                      <a:pt x="10771" y="10771"/>
                    </a:lnTo>
                    <a:lnTo>
                      <a:pt x="11186" y="10331"/>
                    </a:lnTo>
                    <a:lnTo>
                      <a:pt x="11553" y="9843"/>
                    </a:lnTo>
                    <a:lnTo>
                      <a:pt x="11699" y="9598"/>
                    </a:lnTo>
                    <a:lnTo>
                      <a:pt x="11846" y="9330"/>
                    </a:lnTo>
                    <a:lnTo>
                      <a:pt x="11992" y="9061"/>
                    </a:lnTo>
                    <a:lnTo>
                      <a:pt x="12114" y="8768"/>
                    </a:lnTo>
                    <a:lnTo>
                      <a:pt x="12237" y="8499"/>
                    </a:lnTo>
                    <a:lnTo>
                      <a:pt x="12334" y="8206"/>
                    </a:lnTo>
                    <a:lnTo>
                      <a:pt x="12432" y="7889"/>
                    </a:lnTo>
                    <a:lnTo>
                      <a:pt x="12481" y="7596"/>
                    </a:lnTo>
                    <a:lnTo>
                      <a:pt x="12554" y="7278"/>
                    </a:lnTo>
                    <a:lnTo>
                      <a:pt x="12578" y="6961"/>
                    </a:lnTo>
                    <a:lnTo>
                      <a:pt x="12603" y="6643"/>
                    </a:lnTo>
                    <a:lnTo>
                      <a:pt x="12627" y="6326"/>
                    </a:lnTo>
                    <a:lnTo>
                      <a:pt x="12603" y="5984"/>
                    </a:lnTo>
                    <a:lnTo>
                      <a:pt x="12578" y="5666"/>
                    </a:lnTo>
                    <a:lnTo>
                      <a:pt x="12554" y="5349"/>
                    </a:lnTo>
                    <a:lnTo>
                      <a:pt x="12481" y="5056"/>
                    </a:lnTo>
                    <a:lnTo>
                      <a:pt x="12432" y="4738"/>
                    </a:lnTo>
                    <a:lnTo>
                      <a:pt x="12334" y="4445"/>
                    </a:lnTo>
                    <a:lnTo>
                      <a:pt x="12237" y="4152"/>
                    </a:lnTo>
                    <a:lnTo>
                      <a:pt x="12114" y="3859"/>
                    </a:lnTo>
                    <a:lnTo>
                      <a:pt x="11992" y="3590"/>
                    </a:lnTo>
                    <a:lnTo>
                      <a:pt x="11846" y="3322"/>
                    </a:lnTo>
                    <a:lnTo>
                      <a:pt x="11699" y="3053"/>
                    </a:lnTo>
                    <a:lnTo>
                      <a:pt x="11553" y="2784"/>
                    </a:lnTo>
                    <a:lnTo>
                      <a:pt x="11186" y="2296"/>
                    </a:lnTo>
                    <a:lnTo>
                      <a:pt x="10771" y="1856"/>
                    </a:lnTo>
                    <a:lnTo>
                      <a:pt x="10332" y="1441"/>
                    </a:lnTo>
                    <a:lnTo>
                      <a:pt x="9843" y="1075"/>
                    </a:lnTo>
                    <a:lnTo>
                      <a:pt x="9574" y="928"/>
                    </a:lnTo>
                    <a:lnTo>
                      <a:pt x="9306" y="782"/>
                    </a:lnTo>
                    <a:lnTo>
                      <a:pt x="9037" y="635"/>
                    </a:lnTo>
                    <a:lnTo>
                      <a:pt x="8768" y="513"/>
                    </a:lnTo>
                    <a:lnTo>
                      <a:pt x="8475" y="391"/>
                    </a:lnTo>
                    <a:lnTo>
                      <a:pt x="8182" y="293"/>
                    </a:lnTo>
                    <a:lnTo>
                      <a:pt x="7889" y="220"/>
                    </a:lnTo>
                    <a:lnTo>
                      <a:pt x="7572" y="147"/>
                    </a:lnTo>
                    <a:lnTo>
                      <a:pt x="7279" y="73"/>
                    </a:lnTo>
                    <a:lnTo>
                      <a:pt x="6961" y="49"/>
                    </a:lnTo>
                    <a:lnTo>
                      <a:pt x="6644" y="24"/>
                    </a:lnTo>
                    <a:lnTo>
                      <a:pt x="630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2" name="Google Shape;702;p18"/>
              <p:cNvSpPr/>
              <p:nvPr/>
            </p:nvSpPr>
            <p:spPr>
              <a:xfrm>
                <a:off x="3992525" y="3021125"/>
                <a:ext cx="242425" cy="242425"/>
              </a:xfrm>
              <a:custGeom>
                <a:rect b="b" l="l" r="r" t="t"/>
                <a:pathLst>
                  <a:path extrusionOk="0" h="9697" w="9697">
                    <a:moveTo>
                      <a:pt x="4934" y="1466"/>
                    </a:moveTo>
                    <a:lnTo>
                      <a:pt x="5008" y="1490"/>
                    </a:lnTo>
                    <a:lnTo>
                      <a:pt x="5081" y="1539"/>
                    </a:lnTo>
                    <a:lnTo>
                      <a:pt x="5154" y="1588"/>
                    </a:lnTo>
                    <a:lnTo>
                      <a:pt x="5203" y="1637"/>
                    </a:lnTo>
                    <a:lnTo>
                      <a:pt x="5252" y="1734"/>
                    </a:lnTo>
                    <a:lnTo>
                      <a:pt x="5276" y="1808"/>
                    </a:lnTo>
                    <a:lnTo>
                      <a:pt x="5276" y="1905"/>
                    </a:lnTo>
                    <a:lnTo>
                      <a:pt x="5276" y="1979"/>
                    </a:lnTo>
                    <a:lnTo>
                      <a:pt x="5252" y="2076"/>
                    </a:lnTo>
                    <a:lnTo>
                      <a:pt x="5203" y="2150"/>
                    </a:lnTo>
                    <a:lnTo>
                      <a:pt x="5154" y="2198"/>
                    </a:lnTo>
                    <a:lnTo>
                      <a:pt x="5081" y="2247"/>
                    </a:lnTo>
                    <a:lnTo>
                      <a:pt x="5008" y="2296"/>
                    </a:lnTo>
                    <a:lnTo>
                      <a:pt x="4934" y="2321"/>
                    </a:lnTo>
                    <a:lnTo>
                      <a:pt x="4837" y="2345"/>
                    </a:lnTo>
                    <a:lnTo>
                      <a:pt x="4593" y="2345"/>
                    </a:lnTo>
                    <a:lnTo>
                      <a:pt x="4348" y="2394"/>
                    </a:lnTo>
                    <a:lnTo>
                      <a:pt x="4104" y="2443"/>
                    </a:lnTo>
                    <a:lnTo>
                      <a:pt x="3860" y="2540"/>
                    </a:lnTo>
                    <a:lnTo>
                      <a:pt x="3640" y="2638"/>
                    </a:lnTo>
                    <a:lnTo>
                      <a:pt x="3445" y="2760"/>
                    </a:lnTo>
                    <a:lnTo>
                      <a:pt x="3249" y="2907"/>
                    </a:lnTo>
                    <a:lnTo>
                      <a:pt x="3054" y="3078"/>
                    </a:lnTo>
                    <a:lnTo>
                      <a:pt x="2907" y="3249"/>
                    </a:lnTo>
                    <a:lnTo>
                      <a:pt x="2761" y="3444"/>
                    </a:lnTo>
                    <a:lnTo>
                      <a:pt x="2639" y="3664"/>
                    </a:lnTo>
                    <a:lnTo>
                      <a:pt x="2517" y="3884"/>
                    </a:lnTo>
                    <a:lnTo>
                      <a:pt x="2443" y="4103"/>
                    </a:lnTo>
                    <a:lnTo>
                      <a:pt x="2370" y="4348"/>
                    </a:lnTo>
                    <a:lnTo>
                      <a:pt x="2346" y="4592"/>
                    </a:lnTo>
                    <a:lnTo>
                      <a:pt x="2321" y="4861"/>
                    </a:lnTo>
                    <a:lnTo>
                      <a:pt x="2321" y="4934"/>
                    </a:lnTo>
                    <a:lnTo>
                      <a:pt x="2297" y="5032"/>
                    </a:lnTo>
                    <a:lnTo>
                      <a:pt x="2248" y="5105"/>
                    </a:lnTo>
                    <a:lnTo>
                      <a:pt x="2199" y="5154"/>
                    </a:lnTo>
                    <a:lnTo>
                      <a:pt x="2126" y="5227"/>
                    </a:lnTo>
                    <a:lnTo>
                      <a:pt x="2053" y="5251"/>
                    </a:lnTo>
                    <a:lnTo>
                      <a:pt x="1979" y="5276"/>
                    </a:lnTo>
                    <a:lnTo>
                      <a:pt x="1882" y="5300"/>
                    </a:lnTo>
                    <a:lnTo>
                      <a:pt x="1808" y="5276"/>
                    </a:lnTo>
                    <a:lnTo>
                      <a:pt x="1711" y="5251"/>
                    </a:lnTo>
                    <a:lnTo>
                      <a:pt x="1637" y="5227"/>
                    </a:lnTo>
                    <a:lnTo>
                      <a:pt x="1564" y="5154"/>
                    </a:lnTo>
                    <a:lnTo>
                      <a:pt x="1515" y="5105"/>
                    </a:lnTo>
                    <a:lnTo>
                      <a:pt x="1491" y="5032"/>
                    </a:lnTo>
                    <a:lnTo>
                      <a:pt x="1466" y="4934"/>
                    </a:lnTo>
                    <a:lnTo>
                      <a:pt x="1442" y="4861"/>
                    </a:lnTo>
                    <a:lnTo>
                      <a:pt x="1466" y="4494"/>
                    </a:lnTo>
                    <a:lnTo>
                      <a:pt x="1515" y="4177"/>
                    </a:lnTo>
                    <a:lnTo>
                      <a:pt x="1588" y="3835"/>
                    </a:lnTo>
                    <a:lnTo>
                      <a:pt x="1711" y="3542"/>
                    </a:lnTo>
                    <a:lnTo>
                      <a:pt x="1857" y="3224"/>
                    </a:lnTo>
                    <a:lnTo>
                      <a:pt x="2028" y="2956"/>
                    </a:lnTo>
                    <a:lnTo>
                      <a:pt x="2223" y="2687"/>
                    </a:lnTo>
                    <a:lnTo>
                      <a:pt x="2443" y="2443"/>
                    </a:lnTo>
                    <a:lnTo>
                      <a:pt x="2688" y="2223"/>
                    </a:lnTo>
                    <a:lnTo>
                      <a:pt x="2956" y="2028"/>
                    </a:lnTo>
                    <a:lnTo>
                      <a:pt x="3225" y="1857"/>
                    </a:lnTo>
                    <a:lnTo>
                      <a:pt x="3518" y="1710"/>
                    </a:lnTo>
                    <a:lnTo>
                      <a:pt x="3835" y="1612"/>
                    </a:lnTo>
                    <a:lnTo>
                      <a:pt x="4153" y="1515"/>
                    </a:lnTo>
                    <a:lnTo>
                      <a:pt x="4495" y="1466"/>
                    </a:lnTo>
                    <a:close/>
                    <a:moveTo>
                      <a:pt x="4837" y="0"/>
                    </a:moveTo>
                    <a:lnTo>
                      <a:pt x="4348" y="25"/>
                    </a:lnTo>
                    <a:lnTo>
                      <a:pt x="3860" y="98"/>
                    </a:lnTo>
                    <a:lnTo>
                      <a:pt x="3396" y="220"/>
                    </a:lnTo>
                    <a:lnTo>
                      <a:pt x="2956" y="391"/>
                    </a:lnTo>
                    <a:lnTo>
                      <a:pt x="2541" y="587"/>
                    </a:lnTo>
                    <a:lnTo>
                      <a:pt x="2150" y="831"/>
                    </a:lnTo>
                    <a:lnTo>
                      <a:pt x="1759" y="1124"/>
                    </a:lnTo>
                    <a:lnTo>
                      <a:pt x="1418" y="1441"/>
                    </a:lnTo>
                    <a:lnTo>
                      <a:pt x="1100" y="1783"/>
                    </a:lnTo>
                    <a:lnTo>
                      <a:pt x="831" y="2150"/>
                    </a:lnTo>
                    <a:lnTo>
                      <a:pt x="587" y="2540"/>
                    </a:lnTo>
                    <a:lnTo>
                      <a:pt x="392" y="2980"/>
                    </a:lnTo>
                    <a:lnTo>
                      <a:pt x="221" y="3420"/>
                    </a:lnTo>
                    <a:lnTo>
                      <a:pt x="99" y="3884"/>
                    </a:lnTo>
                    <a:lnTo>
                      <a:pt x="25" y="4348"/>
                    </a:lnTo>
                    <a:lnTo>
                      <a:pt x="1" y="4861"/>
                    </a:lnTo>
                    <a:lnTo>
                      <a:pt x="25" y="5349"/>
                    </a:lnTo>
                    <a:lnTo>
                      <a:pt x="99" y="5838"/>
                    </a:lnTo>
                    <a:lnTo>
                      <a:pt x="221" y="6302"/>
                    </a:lnTo>
                    <a:lnTo>
                      <a:pt x="392" y="6741"/>
                    </a:lnTo>
                    <a:lnTo>
                      <a:pt x="587" y="7156"/>
                    </a:lnTo>
                    <a:lnTo>
                      <a:pt x="831" y="7547"/>
                    </a:lnTo>
                    <a:lnTo>
                      <a:pt x="1100" y="7938"/>
                    </a:lnTo>
                    <a:lnTo>
                      <a:pt x="1418" y="8280"/>
                    </a:lnTo>
                    <a:lnTo>
                      <a:pt x="1759" y="8597"/>
                    </a:lnTo>
                    <a:lnTo>
                      <a:pt x="2150" y="8866"/>
                    </a:lnTo>
                    <a:lnTo>
                      <a:pt x="2541" y="9110"/>
                    </a:lnTo>
                    <a:lnTo>
                      <a:pt x="2956" y="9306"/>
                    </a:lnTo>
                    <a:lnTo>
                      <a:pt x="3396" y="9477"/>
                    </a:lnTo>
                    <a:lnTo>
                      <a:pt x="3860" y="9599"/>
                    </a:lnTo>
                    <a:lnTo>
                      <a:pt x="4348" y="9672"/>
                    </a:lnTo>
                    <a:lnTo>
                      <a:pt x="4837" y="9696"/>
                    </a:lnTo>
                    <a:lnTo>
                      <a:pt x="5350" y="9672"/>
                    </a:lnTo>
                    <a:lnTo>
                      <a:pt x="5814" y="9599"/>
                    </a:lnTo>
                    <a:lnTo>
                      <a:pt x="6278" y="9477"/>
                    </a:lnTo>
                    <a:lnTo>
                      <a:pt x="6717" y="9306"/>
                    </a:lnTo>
                    <a:lnTo>
                      <a:pt x="7157" y="9110"/>
                    </a:lnTo>
                    <a:lnTo>
                      <a:pt x="7548" y="8866"/>
                    </a:lnTo>
                    <a:lnTo>
                      <a:pt x="7914" y="8597"/>
                    </a:lnTo>
                    <a:lnTo>
                      <a:pt x="8256" y="8280"/>
                    </a:lnTo>
                    <a:lnTo>
                      <a:pt x="8573" y="7938"/>
                    </a:lnTo>
                    <a:lnTo>
                      <a:pt x="8867" y="7547"/>
                    </a:lnTo>
                    <a:lnTo>
                      <a:pt x="9111" y="7156"/>
                    </a:lnTo>
                    <a:lnTo>
                      <a:pt x="9306" y="6741"/>
                    </a:lnTo>
                    <a:lnTo>
                      <a:pt x="9477" y="6302"/>
                    </a:lnTo>
                    <a:lnTo>
                      <a:pt x="9599" y="5838"/>
                    </a:lnTo>
                    <a:lnTo>
                      <a:pt x="9673" y="5349"/>
                    </a:lnTo>
                    <a:lnTo>
                      <a:pt x="9697" y="4861"/>
                    </a:lnTo>
                    <a:lnTo>
                      <a:pt x="9673" y="4348"/>
                    </a:lnTo>
                    <a:lnTo>
                      <a:pt x="9599" y="3884"/>
                    </a:lnTo>
                    <a:lnTo>
                      <a:pt x="9477" y="3420"/>
                    </a:lnTo>
                    <a:lnTo>
                      <a:pt x="9306" y="2980"/>
                    </a:lnTo>
                    <a:lnTo>
                      <a:pt x="9111" y="2540"/>
                    </a:lnTo>
                    <a:lnTo>
                      <a:pt x="8867" y="2150"/>
                    </a:lnTo>
                    <a:lnTo>
                      <a:pt x="8573" y="1783"/>
                    </a:lnTo>
                    <a:lnTo>
                      <a:pt x="8256" y="1441"/>
                    </a:lnTo>
                    <a:lnTo>
                      <a:pt x="7914" y="1124"/>
                    </a:lnTo>
                    <a:lnTo>
                      <a:pt x="7548" y="831"/>
                    </a:lnTo>
                    <a:lnTo>
                      <a:pt x="7157" y="587"/>
                    </a:lnTo>
                    <a:lnTo>
                      <a:pt x="6717" y="391"/>
                    </a:lnTo>
                    <a:lnTo>
                      <a:pt x="6278" y="220"/>
                    </a:lnTo>
                    <a:lnTo>
                      <a:pt x="5814" y="98"/>
                    </a:lnTo>
                    <a:lnTo>
                      <a:pt x="5350" y="25"/>
                    </a:lnTo>
                    <a:lnTo>
                      <a:pt x="483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3" name="Google Shape;703;p18"/>
              <p:cNvSpPr/>
              <p:nvPr/>
            </p:nvSpPr>
            <p:spPr>
              <a:xfrm>
                <a:off x="4215400" y="3253150"/>
                <a:ext cx="154500" cy="153875"/>
              </a:xfrm>
              <a:custGeom>
                <a:rect b="b" l="l" r="r" t="t"/>
                <a:pathLst>
                  <a:path extrusionOk="0" h="6155" w="6180">
                    <a:moveTo>
                      <a:pt x="1075" y="0"/>
                    </a:moveTo>
                    <a:lnTo>
                      <a:pt x="831" y="269"/>
                    </a:lnTo>
                    <a:lnTo>
                      <a:pt x="562" y="537"/>
                    </a:lnTo>
                    <a:lnTo>
                      <a:pt x="293" y="782"/>
                    </a:lnTo>
                    <a:lnTo>
                      <a:pt x="0" y="1026"/>
                    </a:lnTo>
                    <a:lnTo>
                      <a:pt x="4983" y="6008"/>
                    </a:lnTo>
                    <a:lnTo>
                      <a:pt x="5056" y="6057"/>
                    </a:lnTo>
                    <a:lnTo>
                      <a:pt x="5129" y="6106"/>
                    </a:lnTo>
                    <a:lnTo>
                      <a:pt x="5227" y="6130"/>
                    </a:lnTo>
                    <a:lnTo>
                      <a:pt x="5325" y="6155"/>
                    </a:lnTo>
                    <a:lnTo>
                      <a:pt x="5422" y="6130"/>
                    </a:lnTo>
                    <a:lnTo>
                      <a:pt x="5496" y="6106"/>
                    </a:lnTo>
                    <a:lnTo>
                      <a:pt x="5593" y="6057"/>
                    </a:lnTo>
                    <a:lnTo>
                      <a:pt x="5667" y="6008"/>
                    </a:lnTo>
                    <a:lnTo>
                      <a:pt x="6033" y="5642"/>
                    </a:lnTo>
                    <a:lnTo>
                      <a:pt x="6106" y="5569"/>
                    </a:lnTo>
                    <a:lnTo>
                      <a:pt x="6155" y="5471"/>
                    </a:lnTo>
                    <a:lnTo>
                      <a:pt x="6179" y="5373"/>
                    </a:lnTo>
                    <a:lnTo>
                      <a:pt x="6179" y="5300"/>
                    </a:lnTo>
                    <a:lnTo>
                      <a:pt x="6179" y="5202"/>
                    </a:lnTo>
                    <a:lnTo>
                      <a:pt x="6155" y="5105"/>
                    </a:lnTo>
                    <a:lnTo>
                      <a:pt x="6106" y="5031"/>
                    </a:lnTo>
                    <a:lnTo>
                      <a:pt x="6033" y="4934"/>
                    </a:lnTo>
                    <a:lnTo>
                      <a:pt x="107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4" name="Google Shape;704;p18"/>
            <p:cNvGrpSpPr/>
            <p:nvPr/>
          </p:nvGrpSpPr>
          <p:grpSpPr>
            <a:xfrm>
              <a:off x="7384567" y="3672633"/>
              <a:ext cx="369694" cy="560014"/>
              <a:chOff x="584925" y="922575"/>
              <a:chExt cx="415200" cy="502525"/>
            </a:xfrm>
          </p:grpSpPr>
          <p:sp>
            <p:nvSpPr>
              <p:cNvPr id="705" name="Google Shape;705;p18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6" name="Google Shape;706;p18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7" name="Google Shape;707;p18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19"/>
          <p:cNvSpPr txBox="1"/>
          <p:nvPr>
            <p:ph type="title"/>
          </p:nvPr>
        </p:nvSpPr>
        <p:spPr>
          <a:xfrm>
            <a:off x="1047750" y="405525"/>
            <a:ext cx="69966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TRANSCRIPT REVIEW FORM</a:t>
            </a:r>
            <a:endParaRPr/>
          </a:p>
        </p:txBody>
      </p:sp>
      <p:sp>
        <p:nvSpPr>
          <p:cNvPr id="713" name="Google Shape;713;p19"/>
          <p:cNvSpPr txBox="1"/>
          <p:nvPr>
            <p:ph idx="1" type="body"/>
          </p:nvPr>
        </p:nvSpPr>
        <p:spPr>
          <a:xfrm>
            <a:off x="360575" y="1324350"/>
            <a:ext cx="41109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Created using Microsoft Forms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Each questions was Yes/No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‘No’ responses required feedback 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/>
              <a:t>Analyzed trends from feedback</a:t>
            </a:r>
            <a:endParaRPr/>
          </a:p>
        </p:txBody>
      </p:sp>
      <p:sp>
        <p:nvSpPr>
          <p:cNvPr id="714" name="Google Shape;714;p19"/>
          <p:cNvSpPr txBox="1"/>
          <p:nvPr>
            <p:ph idx="2" type="body"/>
          </p:nvPr>
        </p:nvSpPr>
        <p:spPr>
          <a:xfrm>
            <a:off x="4672575" y="1324350"/>
            <a:ext cx="41109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Tested form by reviewing random sample of the same chats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Goal was to meet 80% threshold for agreement using a pairwise reliability calculator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/>
              <a:t>Criteria was met for all variables</a:t>
            </a:r>
            <a:endParaRPr/>
          </a:p>
        </p:txBody>
      </p:sp>
      <p:sp>
        <p:nvSpPr>
          <p:cNvPr id="715" name="Google Shape;715;p19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16" name="Google Shape;716;p19"/>
          <p:cNvGrpSpPr/>
          <p:nvPr/>
        </p:nvGrpSpPr>
        <p:grpSpPr>
          <a:xfrm>
            <a:off x="2069196" y="3502015"/>
            <a:ext cx="3329409" cy="618659"/>
            <a:chOff x="1995821" y="3502015"/>
            <a:chExt cx="3329409" cy="618659"/>
          </a:xfrm>
        </p:grpSpPr>
        <p:grpSp>
          <p:nvGrpSpPr>
            <p:cNvPr id="717" name="Google Shape;717;p19"/>
            <p:cNvGrpSpPr/>
            <p:nvPr/>
          </p:nvGrpSpPr>
          <p:grpSpPr>
            <a:xfrm>
              <a:off x="4017704" y="3502015"/>
              <a:ext cx="511111" cy="618659"/>
              <a:chOff x="584925" y="922575"/>
              <a:chExt cx="415200" cy="502525"/>
            </a:xfrm>
          </p:grpSpPr>
          <p:sp>
            <p:nvSpPr>
              <p:cNvPr id="718" name="Google Shape;718;p19"/>
              <p:cNvSpPr/>
              <p:nvPr/>
            </p:nvSpPr>
            <p:spPr>
              <a:xfrm>
                <a:off x="584925" y="961025"/>
                <a:ext cx="378575" cy="464075"/>
              </a:xfrm>
              <a:custGeom>
                <a:rect b="b" l="l" r="r" t="t"/>
                <a:pathLst>
                  <a:path extrusionOk="0" h="18563" w="15143">
                    <a:moveTo>
                      <a:pt x="782" y="1"/>
                    </a:moveTo>
                    <a:lnTo>
                      <a:pt x="635" y="25"/>
                    </a:lnTo>
                    <a:lnTo>
                      <a:pt x="489" y="50"/>
                    </a:lnTo>
                    <a:lnTo>
                      <a:pt x="342" y="123"/>
                    </a:lnTo>
                    <a:lnTo>
                      <a:pt x="220" y="196"/>
                    </a:lnTo>
                    <a:lnTo>
                      <a:pt x="122" y="294"/>
                    </a:lnTo>
                    <a:lnTo>
                      <a:pt x="73" y="416"/>
                    </a:lnTo>
                    <a:lnTo>
                      <a:pt x="24" y="563"/>
                    </a:lnTo>
                    <a:lnTo>
                      <a:pt x="0" y="709"/>
                    </a:lnTo>
                    <a:lnTo>
                      <a:pt x="0" y="17708"/>
                    </a:lnTo>
                    <a:lnTo>
                      <a:pt x="24" y="17879"/>
                    </a:lnTo>
                    <a:lnTo>
                      <a:pt x="73" y="18025"/>
                    </a:lnTo>
                    <a:lnTo>
                      <a:pt x="122" y="18172"/>
                    </a:lnTo>
                    <a:lnTo>
                      <a:pt x="220" y="18294"/>
                    </a:lnTo>
                    <a:lnTo>
                      <a:pt x="342" y="18416"/>
                    </a:lnTo>
                    <a:lnTo>
                      <a:pt x="489" y="18489"/>
                    </a:lnTo>
                    <a:lnTo>
                      <a:pt x="635" y="18538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7" y="18538"/>
                    </a:lnTo>
                    <a:lnTo>
                      <a:pt x="14654" y="18489"/>
                    </a:lnTo>
                    <a:lnTo>
                      <a:pt x="14800" y="18416"/>
                    </a:lnTo>
                    <a:lnTo>
                      <a:pt x="14923" y="18294"/>
                    </a:lnTo>
                    <a:lnTo>
                      <a:pt x="15020" y="18172"/>
                    </a:lnTo>
                    <a:lnTo>
                      <a:pt x="15069" y="18025"/>
                    </a:lnTo>
                    <a:lnTo>
                      <a:pt x="15118" y="17879"/>
                    </a:lnTo>
                    <a:lnTo>
                      <a:pt x="15142" y="17708"/>
                    </a:lnTo>
                    <a:lnTo>
                      <a:pt x="15142" y="17586"/>
                    </a:lnTo>
                    <a:lnTo>
                      <a:pt x="1759" y="17586"/>
                    </a:lnTo>
                    <a:lnTo>
                      <a:pt x="1612" y="17561"/>
                    </a:lnTo>
                    <a:lnTo>
                      <a:pt x="1465" y="17512"/>
                    </a:lnTo>
                    <a:lnTo>
                      <a:pt x="1319" y="17439"/>
                    </a:lnTo>
                    <a:lnTo>
                      <a:pt x="1197" y="17317"/>
                    </a:lnTo>
                    <a:lnTo>
                      <a:pt x="1099" y="17195"/>
                    </a:lnTo>
                    <a:lnTo>
                      <a:pt x="1050" y="17048"/>
                    </a:lnTo>
                    <a:lnTo>
                      <a:pt x="1001" y="16902"/>
                    </a:lnTo>
                    <a:lnTo>
                      <a:pt x="977" y="16731"/>
                    </a:lnTo>
                    <a:lnTo>
                      <a:pt x="9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9" name="Google Shape;719;p19"/>
              <p:cNvSpPr/>
              <p:nvPr/>
            </p:nvSpPr>
            <p:spPr>
              <a:xfrm>
                <a:off x="621550" y="922575"/>
                <a:ext cx="378575" cy="464050"/>
              </a:xfrm>
              <a:custGeom>
                <a:rect b="b" l="l" r="r" t="t"/>
                <a:pathLst>
                  <a:path extrusionOk="0" h="18562" w="15143">
                    <a:moveTo>
                      <a:pt x="13140" y="6472"/>
                    </a:moveTo>
                    <a:lnTo>
                      <a:pt x="13238" y="6497"/>
                    </a:lnTo>
                    <a:lnTo>
                      <a:pt x="13311" y="6546"/>
                    </a:lnTo>
                    <a:lnTo>
                      <a:pt x="13360" y="6619"/>
                    </a:lnTo>
                    <a:lnTo>
                      <a:pt x="13384" y="6717"/>
                    </a:lnTo>
                    <a:lnTo>
                      <a:pt x="13360" y="6814"/>
                    </a:lnTo>
                    <a:lnTo>
                      <a:pt x="13311" y="6888"/>
                    </a:lnTo>
                    <a:lnTo>
                      <a:pt x="13238" y="6936"/>
                    </a:lnTo>
                    <a:lnTo>
                      <a:pt x="13140" y="6961"/>
                    </a:lnTo>
                    <a:lnTo>
                      <a:pt x="2003" y="6961"/>
                    </a:lnTo>
                    <a:lnTo>
                      <a:pt x="1905" y="6936"/>
                    </a:lnTo>
                    <a:lnTo>
                      <a:pt x="1832" y="6888"/>
                    </a:lnTo>
                    <a:lnTo>
                      <a:pt x="1783" y="6814"/>
                    </a:lnTo>
                    <a:lnTo>
                      <a:pt x="1759" y="6717"/>
                    </a:lnTo>
                    <a:lnTo>
                      <a:pt x="1783" y="6619"/>
                    </a:lnTo>
                    <a:lnTo>
                      <a:pt x="1832" y="6546"/>
                    </a:lnTo>
                    <a:lnTo>
                      <a:pt x="1905" y="6497"/>
                    </a:lnTo>
                    <a:lnTo>
                      <a:pt x="2003" y="6472"/>
                    </a:lnTo>
                    <a:close/>
                    <a:moveTo>
                      <a:pt x="13238" y="8793"/>
                    </a:moveTo>
                    <a:lnTo>
                      <a:pt x="13311" y="8866"/>
                    </a:lnTo>
                    <a:lnTo>
                      <a:pt x="13360" y="8939"/>
                    </a:lnTo>
                    <a:lnTo>
                      <a:pt x="13384" y="9037"/>
                    </a:lnTo>
                    <a:lnTo>
                      <a:pt x="13360" y="9135"/>
                    </a:lnTo>
                    <a:lnTo>
                      <a:pt x="13311" y="9208"/>
                    </a:lnTo>
                    <a:lnTo>
                      <a:pt x="13238" y="9257"/>
                    </a:lnTo>
                    <a:lnTo>
                      <a:pt x="13140" y="9281"/>
                    </a:lnTo>
                    <a:lnTo>
                      <a:pt x="2003" y="9281"/>
                    </a:lnTo>
                    <a:lnTo>
                      <a:pt x="1905" y="9257"/>
                    </a:lnTo>
                    <a:lnTo>
                      <a:pt x="1832" y="9208"/>
                    </a:lnTo>
                    <a:lnTo>
                      <a:pt x="1783" y="9135"/>
                    </a:lnTo>
                    <a:lnTo>
                      <a:pt x="1759" y="9037"/>
                    </a:lnTo>
                    <a:lnTo>
                      <a:pt x="1783" y="8939"/>
                    </a:lnTo>
                    <a:lnTo>
                      <a:pt x="1832" y="8866"/>
                    </a:lnTo>
                    <a:lnTo>
                      <a:pt x="1905" y="8793"/>
                    </a:lnTo>
                    <a:close/>
                    <a:moveTo>
                      <a:pt x="13140" y="11088"/>
                    </a:moveTo>
                    <a:lnTo>
                      <a:pt x="13238" y="11113"/>
                    </a:lnTo>
                    <a:lnTo>
                      <a:pt x="13311" y="11162"/>
                    </a:lnTo>
                    <a:lnTo>
                      <a:pt x="13360" y="11235"/>
                    </a:lnTo>
                    <a:lnTo>
                      <a:pt x="13384" y="11333"/>
                    </a:lnTo>
                    <a:lnTo>
                      <a:pt x="13360" y="11430"/>
                    </a:lnTo>
                    <a:lnTo>
                      <a:pt x="13311" y="11504"/>
                    </a:lnTo>
                    <a:lnTo>
                      <a:pt x="13238" y="11552"/>
                    </a:lnTo>
                    <a:lnTo>
                      <a:pt x="13140" y="11577"/>
                    </a:lnTo>
                    <a:lnTo>
                      <a:pt x="2003" y="11577"/>
                    </a:lnTo>
                    <a:lnTo>
                      <a:pt x="1905" y="11552"/>
                    </a:lnTo>
                    <a:lnTo>
                      <a:pt x="1832" y="11504"/>
                    </a:lnTo>
                    <a:lnTo>
                      <a:pt x="1783" y="11430"/>
                    </a:lnTo>
                    <a:lnTo>
                      <a:pt x="1759" y="11333"/>
                    </a:lnTo>
                    <a:lnTo>
                      <a:pt x="1783" y="11235"/>
                    </a:lnTo>
                    <a:lnTo>
                      <a:pt x="1832" y="11162"/>
                    </a:lnTo>
                    <a:lnTo>
                      <a:pt x="1905" y="11113"/>
                    </a:lnTo>
                    <a:lnTo>
                      <a:pt x="2003" y="11088"/>
                    </a:lnTo>
                    <a:close/>
                    <a:moveTo>
                      <a:pt x="8255" y="13409"/>
                    </a:moveTo>
                    <a:lnTo>
                      <a:pt x="8353" y="13433"/>
                    </a:lnTo>
                    <a:lnTo>
                      <a:pt x="8426" y="13482"/>
                    </a:lnTo>
                    <a:lnTo>
                      <a:pt x="8475" y="13555"/>
                    </a:lnTo>
                    <a:lnTo>
                      <a:pt x="8500" y="13653"/>
                    </a:lnTo>
                    <a:lnTo>
                      <a:pt x="8475" y="13750"/>
                    </a:lnTo>
                    <a:lnTo>
                      <a:pt x="8426" y="13824"/>
                    </a:lnTo>
                    <a:lnTo>
                      <a:pt x="8353" y="13873"/>
                    </a:lnTo>
                    <a:lnTo>
                      <a:pt x="8255" y="13897"/>
                    </a:lnTo>
                    <a:lnTo>
                      <a:pt x="2003" y="13897"/>
                    </a:lnTo>
                    <a:lnTo>
                      <a:pt x="1905" y="13873"/>
                    </a:lnTo>
                    <a:lnTo>
                      <a:pt x="1832" y="13824"/>
                    </a:lnTo>
                    <a:lnTo>
                      <a:pt x="1783" y="13750"/>
                    </a:lnTo>
                    <a:lnTo>
                      <a:pt x="1759" y="13653"/>
                    </a:lnTo>
                    <a:lnTo>
                      <a:pt x="1783" y="13555"/>
                    </a:lnTo>
                    <a:lnTo>
                      <a:pt x="1832" y="13482"/>
                    </a:lnTo>
                    <a:lnTo>
                      <a:pt x="1905" y="13433"/>
                    </a:lnTo>
                    <a:lnTo>
                      <a:pt x="2003" y="13409"/>
                    </a:lnTo>
                    <a:close/>
                    <a:moveTo>
                      <a:pt x="635" y="0"/>
                    </a:moveTo>
                    <a:lnTo>
                      <a:pt x="489" y="49"/>
                    </a:lnTo>
                    <a:lnTo>
                      <a:pt x="342" y="122"/>
                    </a:lnTo>
                    <a:lnTo>
                      <a:pt x="220" y="220"/>
                    </a:lnTo>
                    <a:lnTo>
                      <a:pt x="123" y="342"/>
                    </a:lnTo>
                    <a:lnTo>
                      <a:pt x="74" y="464"/>
                    </a:lnTo>
                    <a:lnTo>
                      <a:pt x="25" y="611"/>
                    </a:lnTo>
                    <a:lnTo>
                      <a:pt x="0" y="782"/>
                    </a:lnTo>
                    <a:lnTo>
                      <a:pt x="0" y="17780"/>
                    </a:lnTo>
                    <a:lnTo>
                      <a:pt x="25" y="17927"/>
                    </a:lnTo>
                    <a:lnTo>
                      <a:pt x="74" y="18073"/>
                    </a:lnTo>
                    <a:lnTo>
                      <a:pt x="123" y="18195"/>
                    </a:lnTo>
                    <a:lnTo>
                      <a:pt x="220" y="18318"/>
                    </a:lnTo>
                    <a:lnTo>
                      <a:pt x="342" y="18415"/>
                    </a:lnTo>
                    <a:lnTo>
                      <a:pt x="489" y="18489"/>
                    </a:lnTo>
                    <a:lnTo>
                      <a:pt x="635" y="18537"/>
                    </a:lnTo>
                    <a:lnTo>
                      <a:pt x="782" y="18562"/>
                    </a:lnTo>
                    <a:lnTo>
                      <a:pt x="14361" y="18562"/>
                    </a:lnTo>
                    <a:lnTo>
                      <a:pt x="14508" y="18537"/>
                    </a:lnTo>
                    <a:lnTo>
                      <a:pt x="14654" y="18489"/>
                    </a:lnTo>
                    <a:lnTo>
                      <a:pt x="14801" y="18415"/>
                    </a:lnTo>
                    <a:lnTo>
                      <a:pt x="14923" y="18318"/>
                    </a:lnTo>
                    <a:lnTo>
                      <a:pt x="15021" y="18195"/>
                    </a:lnTo>
                    <a:lnTo>
                      <a:pt x="15069" y="18073"/>
                    </a:lnTo>
                    <a:lnTo>
                      <a:pt x="15118" y="17927"/>
                    </a:lnTo>
                    <a:lnTo>
                      <a:pt x="15143" y="17780"/>
                    </a:lnTo>
                    <a:lnTo>
                      <a:pt x="15143" y="3859"/>
                    </a:lnTo>
                    <a:lnTo>
                      <a:pt x="12554" y="3859"/>
                    </a:lnTo>
                    <a:lnTo>
                      <a:pt x="12285" y="3835"/>
                    </a:lnTo>
                    <a:lnTo>
                      <a:pt x="12065" y="3761"/>
                    </a:lnTo>
                    <a:lnTo>
                      <a:pt x="11846" y="3639"/>
                    </a:lnTo>
                    <a:lnTo>
                      <a:pt x="11650" y="3468"/>
                    </a:lnTo>
                    <a:lnTo>
                      <a:pt x="11504" y="3297"/>
                    </a:lnTo>
                    <a:lnTo>
                      <a:pt x="11382" y="3078"/>
                    </a:lnTo>
                    <a:lnTo>
                      <a:pt x="11308" y="2833"/>
                    </a:lnTo>
                    <a:lnTo>
                      <a:pt x="11284" y="2589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0" name="Google Shape;720;p19"/>
              <p:cNvSpPr/>
              <p:nvPr/>
            </p:nvSpPr>
            <p:spPr>
              <a:xfrm>
                <a:off x="915850" y="922575"/>
                <a:ext cx="84275" cy="84275"/>
              </a:xfrm>
              <a:custGeom>
                <a:rect b="b" l="l" r="r" t="t"/>
                <a:pathLst>
                  <a:path extrusionOk="0" h="3371" w="3371">
                    <a:moveTo>
                      <a:pt x="0" y="0"/>
                    </a:moveTo>
                    <a:lnTo>
                      <a:pt x="0" y="2589"/>
                    </a:lnTo>
                    <a:lnTo>
                      <a:pt x="0" y="2736"/>
                    </a:lnTo>
                    <a:lnTo>
                      <a:pt x="49" y="2882"/>
                    </a:lnTo>
                    <a:lnTo>
                      <a:pt x="122" y="3029"/>
                    </a:lnTo>
                    <a:lnTo>
                      <a:pt x="220" y="3126"/>
                    </a:lnTo>
                    <a:lnTo>
                      <a:pt x="342" y="3224"/>
                    </a:lnTo>
                    <a:lnTo>
                      <a:pt x="464" y="3297"/>
                    </a:lnTo>
                    <a:lnTo>
                      <a:pt x="611" y="3346"/>
                    </a:lnTo>
                    <a:lnTo>
                      <a:pt x="782" y="3371"/>
                    </a:lnTo>
                    <a:lnTo>
                      <a:pt x="3371" y="33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21" name="Google Shape;721;p19"/>
            <p:cNvGrpSpPr/>
            <p:nvPr/>
          </p:nvGrpSpPr>
          <p:grpSpPr>
            <a:xfrm>
              <a:off x="2887353" y="3660876"/>
              <a:ext cx="866804" cy="343032"/>
              <a:chOff x="2756478" y="3900826"/>
              <a:chExt cx="866804" cy="343032"/>
            </a:xfrm>
          </p:grpSpPr>
          <p:sp>
            <p:nvSpPr>
              <p:cNvPr id="722" name="Google Shape;722;p19"/>
              <p:cNvSpPr/>
              <p:nvPr/>
            </p:nvSpPr>
            <p:spPr>
              <a:xfrm>
                <a:off x="2756478" y="3902352"/>
                <a:ext cx="339959" cy="339980"/>
              </a:xfrm>
              <a:custGeom>
                <a:rect b="b" l="l" r="r" t="t"/>
                <a:pathLst>
                  <a:path extrusionOk="0" h="16267" w="16266">
                    <a:moveTo>
                      <a:pt x="11503" y="5349"/>
                    </a:moveTo>
                    <a:lnTo>
                      <a:pt x="11650" y="5398"/>
                    </a:lnTo>
                    <a:lnTo>
                      <a:pt x="11796" y="5447"/>
                    </a:lnTo>
                    <a:lnTo>
                      <a:pt x="11919" y="5545"/>
                    </a:lnTo>
                    <a:lnTo>
                      <a:pt x="12065" y="5691"/>
                    </a:lnTo>
                    <a:lnTo>
                      <a:pt x="12163" y="5838"/>
                    </a:lnTo>
                    <a:lnTo>
                      <a:pt x="12212" y="6033"/>
                    </a:lnTo>
                    <a:lnTo>
                      <a:pt x="12236" y="6229"/>
                    </a:lnTo>
                    <a:lnTo>
                      <a:pt x="12236" y="6375"/>
                    </a:lnTo>
                    <a:lnTo>
                      <a:pt x="12187" y="6522"/>
                    </a:lnTo>
                    <a:lnTo>
                      <a:pt x="12138" y="6644"/>
                    </a:lnTo>
                    <a:lnTo>
                      <a:pt x="12041" y="6766"/>
                    </a:lnTo>
                    <a:lnTo>
                      <a:pt x="7938" y="10893"/>
                    </a:lnTo>
                    <a:lnTo>
                      <a:pt x="7816" y="11015"/>
                    </a:lnTo>
                    <a:lnTo>
                      <a:pt x="7645" y="11113"/>
                    </a:lnTo>
                    <a:lnTo>
                      <a:pt x="7474" y="11186"/>
                    </a:lnTo>
                    <a:lnTo>
                      <a:pt x="7303" y="11211"/>
                    </a:lnTo>
                    <a:lnTo>
                      <a:pt x="7083" y="11211"/>
                    </a:lnTo>
                    <a:lnTo>
                      <a:pt x="6912" y="11162"/>
                    </a:lnTo>
                    <a:lnTo>
                      <a:pt x="6765" y="11064"/>
                    </a:lnTo>
                    <a:lnTo>
                      <a:pt x="6619" y="10967"/>
                    </a:lnTo>
                    <a:lnTo>
                      <a:pt x="4567" y="8915"/>
                    </a:lnTo>
                    <a:lnTo>
                      <a:pt x="4470" y="8769"/>
                    </a:lnTo>
                    <a:lnTo>
                      <a:pt x="4372" y="8622"/>
                    </a:lnTo>
                    <a:lnTo>
                      <a:pt x="4323" y="8451"/>
                    </a:lnTo>
                    <a:lnTo>
                      <a:pt x="4323" y="8280"/>
                    </a:lnTo>
                    <a:lnTo>
                      <a:pt x="4323" y="8109"/>
                    </a:lnTo>
                    <a:lnTo>
                      <a:pt x="4372" y="7938"/>
                    </a:lnTo>
                    <a:lnTo>
                      <a:pt x="4470" y="7792"/>
                    </a:lnTo>
                    <a:lnTo>
                      <a:pt x="4567" y="7670"/>
                    </a:lnTo>
                    <a:lnTo>
                      <a:pt x="4714" y="7547"/>
                    </a:lnTo>
                    <a:lnTo>
                      <a:pt x="4860" y="7474"/>
                    </a:lnTo>
                    <a:lnTo>
                      <a:pt x="5031" y="7425"/>
                    </a:lnTo>
                    <a:lnTo>
                      <a:pt x="5202" y="7401"/>
                    </a:lnTo>
                    <a:lnTo>
                      <a:pt x="5373" y="7425"/>
                    </a:lnTo>
                    <a:lnTo>
                      <a:pt x="5520" y="7474"/>
                    </a:lnTo>
                    <a:lnTo>
                      <a:pt x="5691" y="7547"/>
                    </a:lnTo>
                    <a:lnTo>
                      <a:pt x="5813" y="7670"/>
                    </a:lnTo>
                    <a:lnTo>
                      <a:pt x="7181" y="9013"/>
                    </a:lnTo>
                    <a:lnTo>
                      <a:pt x="10673" y="5667"/>
                    </a:lnTo>
                    <a:lnTo>
                      <a:pt x="10820" y="5520"/>
                    </a:lnTo>
                    <a:lnTo>
                      <a:pt x="10991" y="5423"/>
                    </a:lnTo>
                    <a:lnTo>
                      <a:pt x="11161" y="5374"/>
                    </a:lnTo>
                    <a:lnTo>
                      <a:pt x="11357" y="5349"/>
                    </a:lnTo>
                    <a:close/>
                    <a:moveTo>
                      <a:pt x="7718" y="1"/>
                    </a:moveTo>
                    <a:lnTo>
                      <a:pt x="7303" y="50"/>
                    </a:lnTo>
                    <a:lnTo>
                      <a:pt x="6887" y="98"/>
                    </a:lnTo>
                    <a:lnTo>
                      <a:pt x="6497" y="172"/>
                    </a:lnTo>
                    <a:lnTo>
                      <a:pt x="6106" y="245"/>
                    </a:lnTo>
                    <a:lnTo>
                      <a:pt x="5715" y="367"/>
                    </a:lnTo>
                    <a:lnTo>
                      <a:pt x="5349" y="489"/>
                    </a:lnTo>
                    <a:lnTo>
                      <a:pt x="4958" y="636"/>
                    </a:lnTo>
                    <a:lnTo>
                      <a:pt x="4616" y="807"/>
                    </a:lnTo>
                    <a:lnTo>
                      <a:pt x="4250" y="978"/>
                    </a:lnTo>
                    <a:lnTo>
                      <a:pt x="3908" y="1173"/>
                    </a:lnTo>
                    <a:lnTo>
                      <a:pt x="3590" y="1393"/>
                    </a:lnTo>
                    <a:lnTo>
                      <a:pt x="3273" y="1613"/>
                    </a:lnTo>
                    <a:lnTo>
                      <a:pt x="2955" y="1857"/>
                    </a:lnTo>
                    <a:lnTo>
                      <a:pt x="2662" y="2125"/>
                    </a:lnTo>
                    <a:lnTo>
                      <a:pt x="2394" y="2394"/>
                    </a:lnTo>
                    <a:lnTo>
                      <a:pt x="2125" y="2663"/>
                    </a:lnTo>
                    <a:lnTo>
                      <a:pt x="1856" y="2956"/>
                    </a:lnTo>
                    <a:lnTo>
                      <a:pt x="1612" y="3273"/>
                    </a:lnTo>
                    <a:lnTo>
                      <a:pt x="1392" y="3591"/>
                    </a:lnTo>
                    <a:lnTo>
                      <a:pt x="1172" y="3908"/>
                    </a:lnTo>
                    <a:lnTo>
                      <a:pt x="977" y="4250"/>
                    </a:lnTo>
                    <a:lnTo>
                      <a:pt x="806" y="4617"/>
                    </a:lnTo>
                    <a:lnTo>
                      <a:pt x="635" y="4959"/>
                    </a:lnTo>
                    <a:lnTo>
                      <a:pt x="489" y="5349"/>
                    </a:lnTo>
                    <a:lnTo>
                      <a:pt x="366" y="5716"/>
                    </a:lnTo>
                    <a:lnTo>
                      <a:pt x="244" y="6106"/>
                    </a:lnTo>
                    <a:lnTo>
                      <a:pt x="171" y="6497"/>
                    </a:lnTo>
                    <a:lnTo>
                      <a:pt x="98" y="6888"/>
                    </a:lnTo>
                    <a:lnTo>
                      <a:pt x="49" y="7303"/>
                    </a:lnTo>
                    <a:lnTo>
                      <a:pt x="0" y="7718"/>
                    </a:lnTo>
                    <a:lnTo>
                      <a:pt x="0" y="8134"/>
                    </a:lnTo>
                    <a:lnTo>
                      <a:pt x="0" y="8549"/>
                    </a:lnTo>
                    <a:lnTo>
                      <a:pt x="49" y="8964"/>
                    </a:lnTo>
                    <a:lnTo>
                      <a:pt x="98" y="9379"/>
                    </a:lnTo>
                    <a:lnTo>
                      <a:pt x="171" y="9770"/>
                    </a:lnTo>
                    <a:lnTo>
                      <a:pt x="244" y="10161"/>
                    </a:lnTo>
                    <a:lnTo>
                      <a:pt x="366" y="10551"/>
                    </a:lnTo>
                    <a:lnTo>
                      <a:pt x="489" y="10918"/>
                    </a:lnTo>
                    <a:lnTo>
                      <a:pt x="635" y="11309"/>
                    </a:lnTo>
                    <a:lnTo>
                      <a:pt x="806" y="11650"/>
                    </a:lnTo>
                    <a:lnTo>
                      <a:pt x="977" y="12017"/>
                    </a:lnTo>
                    <a:lnTo>
                      <a:pt x="1172" y="12359"/>
                    </a:lnTo>
                    <a:lnTo>
                      <a:pt x="1392" y="12676"/>
                    </a:lnTo>
                    <a:lnTo>
                      <a:pt x="1612" y="12994"/>
                    </a:lnTo>
                    <a:lnTo>
                      <a:pt x="1856" y="13311"/>
                    </a:lnTo>
                    <a:lnTo>
                      <a:pt x="2125" y="13604"/>
                    </a:lnTo>
                    <a:lnTo>
                      <a:pt x="2394" y="13873"/>
                    </a:lnTo>
                    <a:lnTo>
                      <a:pt x="2662" y="14142"/>
                    </a:lnTo>
                    <a:lnTo>
                      <a:pt x="2955" y="14410"/>
                    </a:lnTo>
                    <a:lnTo>
                      <a:pt x="3273" y="14655"/>
                    </a:lnTo>
                    <a:lnTo>
                      <a:pt x="3590" y="14874"/>
                    </a:lnTo>
                    <a:lnTo>
                      <a:pt x="3908" y="15094"/>
                    </a:lnTo>
                    <a:lnTo>
                      <a:pt x="4250" y="15290"/>
                    </a:lnTo>
                    <a:lnTo>
                      <a:pt x="4616" y="15460"/>
                    </a:lnTo>
                    <a:lnTo>
                      <a:pt x="4958" y="15631"/>
                    </a:lnTo>
                    <a:lnTo>
                      <a:pt x="5349" y="15778"/>
                    </a:lnTo>
                    <a:lnTo>
                      <a:pt x="5715" y="15900"/>
                    </a:lnTo>
                    <a:lnTo>
                      <a:pt x="6106" y="16022"/>
                    </a:lnTo>
                    <a:lnTo>
                      <a:pt x="6497" y="16095"/>
                    </a:lnTo>
                    <a:lnTo>
                      <a:pt x="6887" y="16169"/>
                    </a:lnTo>
                    <a:lnTo>
                      <a:pt x="7303" y="16218"/>
                    </a:lnTo>
                    <a:lnTo>
                      <a:pt x="7718" y="16266"/>
                    </a:lnTo>
                    <a:lnTo>
                      <a:pt x="8548" y="16266"/>
                    </a:lnTo>
                    <a:lnTo>
                      <a:pt x="8963" y="16218"/>
                    </a:lnTo>
                    <a:lnTo>
                      <a:pt x="9379" y="16169"/>
                    </a:lnTo>
                    <a:lnTo>
                      <a:pt x="9769" y="16095"/>
                    </a:lnTo>
                    <a:lnTo>
                      <a:pt x="10160" y="16022"/>
                    </a:lnTo>
                    <a:lnTo>
                      <a:pt x="10551" y="15900"/>
                    </a:lnTo>
                    <a:lnTo>
                      <a:pt x="10942" y="15778"/>
                    </a:lnTo>
                    <a:lnTo>
                      <a:pt x="11308" y="15631"/>
                    </a:lnTo>
                    <a:lnTo>
                      <a:pt x="11650" y="15460"/>
                    </a:lnTo>
                    <a:lnTo>
                      <a:pt x="12016" y="15290"/>
                    </a:lnTo>
                    <a:lnTo>
                      <a:pt x="12358" y="15094"/>
                    </a:lnTo>
                    <a:lnTo>
                      <a:pt x="12676" y="14874"/>
                    </a:lnTo>
                    <a:lnTo>
                      <a:pt x="12993" y="14655"/>
                    </a:lnTo>
                    <a:lnTo>
                      <a:pt x="13311" y="14410"/>
                    </a:lnTo>
                    <a:lnTo>
                      <a:pt x="13604" y="14142"/>
                    </a:lnTo>
                    <a:lnTo>
                      <a:pt x="13872" y="13873"/>
                    </a:lnTo>
                    <a:lnTo>
                      <a:pt x="14166" y="13604"/>
                    </a:lnTo>
                    <a:lnTo>
                      <a:pt x="14410" y="13311"/>
                    </a:lnTo>
                    <a:lnTo>
                      <a:pt x="14654" y="12994"/>
                    </a:lnTo>
                    <a:lnTo>
                      <a:pt x="14874" y="12676"/>
                    </a:lnTo>
                    <a:lnTo>
                      <a:pt x="15094" y="12359"/>
                    </a:lnTo>
                    <a:lnTo>
                      <a:pt x="15289" y="12017"/>
                    </a:lnTo>
                    <a:lnTo>
                      <a:pt x="15460" y="11650"/>
                    </a:lnTo>
                    <a:lnTo>
                      <a:pt x="15631" y="11309"/>
                    </a:lnTo>
                    <a:lnTo>
                      <a:pt x="15777" y="10918"/>
                    </a:lnTo>
                    <a:lnTo>
                      <a:pt x="15900" y="10551"/>
                    </a:lnTo>
                    <a:lnTo>
                      <a:pt x="16022" y="10161"/>
                    </a:lnTo>
                    <a:lnTo>
                      <a:pt x="16095" y="9770"/>
                    </a:lnTo>
                    <a:lnTo>
                      <a:pt x="16168" y="9379"/>
                    </a:lnTo>
                    <a:lnTo>
                      <a:pt x="16217" y="8964"/>
                    </a:lnTo>
                    <a:lnTo>
                      <a:pt x="16266" y="8549"/>
                    </a:lnTo>
                    <a:lnTo>
                      <a:pt x="16266" y="8134"/>
                    </a:lnTo>
                    <a:lnTo>
                      <a:pt x="16266" y="7718"/>
                    </a:lnTo>
                    <a:lnTo>
                      <a:pt x="16217" y="7303"/>
                    </a:lnTo>
                    <a:lnTo>
                      <a:pt x="16168" y="6888"/>
                    </a:lnTo>
                    <a:lnTo>
                      <a:pt x="16095" y="6497"/>
                    </a:lnTo>
                    <a:lnTo>
                      <a:pt x="16022" y="6106"/>
                    </a:lnTo>
                    <a:lnTo>
                      <a:pt x="15900" y="5716"/>
                    </a:lnTo>
                    <a:lnTo>
                      <a:pt x="15777" y="5349"/>
                    </a:lnTo>
                    <a:lnTo>
                      <a:pt x="15631" y="4959"/>
                    </a:lnTo>
                    <a:lnTo>
                      <a:pt x="15460" y="4617"/>
                    </a:lnTo>
                    <a:lnTo>
                      <a:pt x="15289" y="4250"/>
                    </a:lnTo>
                    <a:lnTo>
                      <a:pt x="15094" y="3908"/>
                    </a:lnTo>
                    <a:lnTo>
                      <a:pt x="14874" y="3591"/>
                    </a:lnTo>
                    <a:lnTo>
                      <a:pt x="14654" y="3273"/>
                    </a:lnTo>
                    <a:lnTo>
                      <a:pt x="14410" y="2956"/>
                    </a:lnTo>
                    <a:lnTo>
                      <a:pt x="14166" y="2663"/>
                    </a:lnTo>
                    <a:lnTo>
                      <a:pt x="13872" y="2394"/>
                    </a:lnTo>
                    <a:lnTo>
                      <a:pt x="13604" y="2125"/>
                    </a:lnTo>
                    <a:lnTo>
                      <a:pt x="13311" y="1857"/>
                    </a:lnTo>
                    <a:lnTo>
                      <a:pt x="12993" y="1613"/>
                    </a:lnTo>
                    <a:lnTo>
                      <a:pt x="12676" y="1393"/>
                    </a:lnTo>
                    <a:lnTo>
                      <a:pt x="12358" y="1173"/>
                    </a:lnTo>
                    <a:lnTo>
                      <a:pt x="12016" y="978"/>
                    </a:lnTo>
                    <a:lnTo>
                      <a:pt x="11650" y="807"/>
                    </a:lnTo>
                    <a:lnTo>
                      <a:pt x="11308" y="636"/>
                    </a:lnTo>
                    <a:lnTo>
                      <a:pt x="10942" y="489"/>
                    </a:lnTo>
                    <a:lnTo>
                      <a:pt x="10551" y="367"/>
                    </a:lnTo>
                    <a:lnTo>
                      <a:pt x="10160" y="245"/>
                    </a:lnTo>
                    <a:lnTo>
                      <a:pt x="9769" y="172"/>
                    </a:lnTo>
                    <a:lnTo>
                      <a:pt x="9379" y="98"/>
                    </a:lnTo>
                    <a:lnTo>
                      <a:pt x="8963" y="50"/>
                    </a:lnTo>
                    <a:lnTo>
                      <a:pt x="854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3" name="Google Shape;723;p19"/>
              <p:cNvSpPr/>
              <p:nvPr/>
            </p:nvSpPr>
            <p:spPr>
              <a:xfrm>
                <a:off x="3280229" y="3900826"/>
                <a:ext cx="343053" cy="343032"/>
              </a:xfrm>
              <a:custGeom>
                <a:rect b="b" l="l" r="r" t="t"/>
                <a:pathLst>
                  <a:path extrusionOk="0" h="16413" w="16414">
                    <a:moveTo>
                      <a:pt x="10088" y="5080"/>
                    </a:moveTo>
                    <a:lnTo>
                      <a:pt x="10234" y="5105"/>
                    </a:lnTo>
                    <a:lnTo>
                      <a:pt x="10307" y="5129"/>
                    </a:lnTo>
                    <a:lnTo>
                      <a:pt x="10356" y="5178"/>
                    </a:lnTo>
                    <a:lnTo>
                      <a:pt x="11235" y="6057"/>
                    </a:lnTo>
                    <a:lnTo>
                      <a:pt x="11284" y="6106"/>
                    </a:lnTo>
                    <a:lnTo>
                      <a:pt x="11309" y="6179"/>
                    </a:lnTo>
                    <a:lnTo>
                      <a:pt x="11333" y="6326"/>
                    </a:lnTo>
                    <a:lnTo>
                      <a:pt x="11309" y="6473"/>
                    </a:lnTo>
                    <a:lnTo>
                      <a:pt x="11284" y="6546"/>
                    </a:lnTo>
                    <a:lnTo>
                      <a:pt x="11235" y="6595"/>
                    </a:lnTo>
                    <a:lnTo>
                      <a:pt x="9892" y="7938"/>
                    </a:lnTo>
                    <a:lnTo>
                      <a:pt x="9843" y="7987"/>
                    </a:lnTo>
                    <a:lnTo>
                      <a:pt x="9819" y="8060"/>
                    </a:lnTo>
                    <a:lnTo>
                      <a:pt x="9795" y="8207"/>
                    </a:lnTo>
                    <a:lnTo>
                      <a:pt x="9819" y="8353"/>
                    </a:lnTo>
                    <a:lnTo>
                      <a:pt x="9843" y="8426"/>
                    </a:lnTo>
                    <a:lnTo>
                      <a:pt x="9892" y="8475"/>
                    </a:lnTo>
                    <a:lnTo>
                      <a:pt x="11235" y="9818"/>
                    </a:lnTo>
                    <a:lnTo>
                      <a:pt x="11284" y="9867"/>
                    </a:lnTo>
                    <a:lnTo>
                      <a:pt x="11309" y="9941"/>
                    </a:lnTo>
                    <a:lnTo>
                      <a:pt x="11333" y="10087"/>
                    </a:lnTo>
                    <a:lnTo>
                      <a:pt x="11309" y="10234"/>
                    </a:lnTo>
                    <a:lnTo>
                      <a:pt x="11284" y="10307"/>
                    </a:lnTo>
                    <a:lnTo>
                      <a:pt x="11235" y="10356"/>
                    </a:lnTo>
                    <a:lnTo>
                      <a:pt x="10356" y="11235"/>
                    </a:lnTo>
                    <a:lnTo>
                      <a:pt x="10307" y="11284"/>
                    </a:lnTo>
                    <a:lnTo>
                      <a:pt x="10234" y="11308"/>
                    </a:lnTo>
                    <a:lnTo>
                      <a:pt x="10088" y="11333"/>
                    </a:lnTo>
                    <a:lnTo>
                      <a:pt x="9941" y="11308"/>
                    </a:lnTo>
                    <a:lnTo>
                      <a:pt x="9868" y="11284"/>
                    </a:lnTo>
                    <a:lnTo>
                      <a:pt x="9819" y="11235"/>
                    </a:lnTo>
                    <a:lnTo>
                      <a:pt x="8476" y="9892"/>
                    </a:lnTo>
                    <a:lnTo>
                      <a:pt x="8427" y="9843"/>
                    </a:lnTo>
                    <a:lnTo>
                      <a:pt x="8354" y="9818"/>
                    </a:lnTo>
                    <a:lnTo>
                      <a:pt x="8207" y="9794"/>
                    </a:lnTo>
                    <a:lnTo>
                      <a:pt x="8061" y="9818"/>
                    </a:lnTo>
                    <a:lnTo>
                      <a:pt x="7987" y="9843"/>
                    </a:lnTo>
                    <a:lnTo>
                      <a:pt x="7938" y="9892"/>
                    </a:lnTo>
                    <a:lnTo>
                      <a:pt x="6595" y="11235"/>
                    </a:lnTo>
                    <a:lnTo>
                      <a:pt x="6546" y="11284"/>
                    </a:lnTo>
                    <a:lnTo>
                      <a:pt x="6473" y="11308"/>
                    </a:lnTo>
                    <a:lnTo>
                      <a:pt x="6326" y="11333"/>
                    </a:lnTo>
                    <a:lnTo>
                      <a:pt x="6180" y="11308"/>
                    </a:lnTo>
                    <a:lnTo>
                      <a:pt x="6107" y="11284"/>
                    </a:lnTo>
                    <a:lnTo>
                      <a:pt x="6058" y="11235"/>
                    </a:lnTo>
                    <a:lnTo>
                      <a:pt x="5179" y="10356"/>
                    </a:lnTo>
                    <a:lnTo>
                      <a:pt x="5130" y="10307"/>
                    </a:lnTo>
                    <a:lnTo>
                      <a:pt x="5105" y="10234"/>
                    </a:lnTo>
                    <a:lnTo>
                      <a:pt x="5081" y="10087"/>
                    </a:lnTo>
                    <a:lnTo>
                      <a:pt x="5105" y="9941"/>
                    </a:lnTo>
                    <a:lnTo>
                      <a:pt x="5130" y="9867"/>
                    </a:lnTo>
                    <a:lnTo>
                      <a:pt x="5179" y="9818"/>
                    </a:lnTo>
                    <a:lnTo>
                      <a:pt x="6522" y="8475"/>
                    </a:lnTo>
                    <a:lnTo>
                      <a:pt x="6571" y="8426"/>
                    </a:lnTo>
                    <a:lnTo>
                      <a:pt x="6595" y="8353"/>
                    </a:lnTo>
                    <a:lnTo>
                      <a:pt x="6620" y="8207"/>
                    </a:lnTo>
                    <a:lnTo>
                      <a:pt x="6595" y="8060"/>
                    </a:lnTo>
                    <a:lnTo>
                      <a:pt x="6571" y="7987"/>
                    </a:lnTo>
                    <a:lnTo>
                      <a:pt x="6522" y="7938"/>
                    </a:lnTo>
                    <a:lnTo>
                      <a:pt x="5179" y="6595"/>
                    </a:lnTo>
                    <a:lnTo>
                      <a:pt x="5130" y="6546"/>
                    </a:lnTo>
                    <a:lnTo>
                      <a:pt x="5105" y="6473"/>
                    </a:lnTo>
                    <a:lnTo>
                      <a:pt x="5081" y="6326"/>
                    </a:lnTo>
                    <a:lnTo>
                      <a:pt x="5105" y="6179"/>
                    </a:lnTo>
                    <a:lnTo>
                      <a:pt x="5130" y="6106"/>
                    </a:lnTo>
                    <a:lnTo>
                      <a:pt x="5179" y="6057"/>
                    </a:lnTo>
                    <a:lnTo>
                      <a:pt x="6058" y="5178"/>
                    </a:lnTo>
                    <a:lnTo>
                      <a:pt x="6107" y="5129"/>
                    </a:lnTo>
                    <a:lnTo>
                      <a:pt x="6180" y="5105"/>
                    </a:lnTo>
                    <a:lnTo>
                      <a:pt x="6326" y="5080"/>
                    </a:lnTo>
                    <a:lnTo>
                      <a:pt x="6473" y="5105"/>
                    </a:lnTo>
                    <a:lnTo>
                      <a:pt x="6546" y="5129"/>
                    </a:lnTo>
                    <a:lnTo>
                      <a:pt x="6595" y="5178"/>
                    </a:lnTo>
                    <a:lnTo>
                      <a:pt x="7938" y="6521"/>
                    </a:lnTo>
                    <a:lnTo>
                      <a:pt x="7987" y="6570"/>
                    </a:lnTo>
                    <a:lnTo>
                      <a:pt x="8061" y="6595"/>
                    </a:lnTo>
                    <a:lnTo>
                      <a:pt x="8207" y="6619"/>
                    </a:lnTo>
                    <a:lnTo>
                      <a:pt x="8354" y="6595"/>
                    </a:lnTo>
                    <a:lnTo>
                      <a:pt x="8427" y="6570"/>
                    </a:lnTo>
                    <a:lnTo>
                      <a:pt x="8476" y="6521"/>
                    </a:lnTo>
                    <a:lnTo>
                      <a:pt x="9819" y="5178"/>
                    </a:lnTo>
                    <a:lnTo>
                      <a:pt x="9868" y="5129"/>
                    </a:lnTo>
                    <a:lnTo>
                      <a:pt x="9941" y="5105"/>
                    </a:lnTo>
                    <a:lnTo>
                      <a:pt x="10088" y="5080"/>
                    </a:lnTo>
                    <a:close/>
                    <a:moveTo>
                      <a:pt x="5130" y="0"/>
                    </a:moveTo>
                    <a:lnTo>
                      <a:pt x="4934" y="25"/>
                    </a:lnTo>
                    <a:lnTo>
                      <a:pt x="4739" y="74"/>
                    </a:lnTo>
                    <a:lnTo>
                      <a:pt x="4568" y="171"/>
                    </a:lnTo>
                    <a:lnTo>
                      <a:pt x="4397" y="293"/>
                    </a:lnTo>
                    <a:lnTo>
                      <a:pt x="294" y="4397"/>
                    </a:lnTo>
                    <a:lnTo>
                      <a:pt x="172" y="4568"/>
                    </a:lnTo>
                    <a:lnTo>
                      <a:pt x="74" y="4738"/>
                    </a:lnTo>
                    <a:lnTo>
                      <a:pt x="25" y="4934"/>
                    </a:lnTo>
                    <a:lnTo>
                      <a:pt x="1" y="5129"/>
                    </a:lnTo>
                    <a:lnTo>
                      <a:pt x="1" y="11284"/>
                    </a:lnTo>
                    <a:lnTo>
                      <a:pt x="25" y="11479"/>
                    </a:lnTo>
                    <a:lnTo>
                      <a:pt x="74" y="11675"/>
                    </a:lnTo>
                    <a:lnTo>
                      <a:pt x="172" y="11846"/>
                    </a:lnTo>
                    <a:lnTo>
                      <a:pt x="294" y="12017"/>
                    </a:lnTo>
                    <a:lnTo>
                      <a:pt x="4397" y="16120"/>
                    </a:lnTo>
                    <a:lnTo>
                      <a:pt x="4568" y="16242"/>
                    </a:lnTo>
                    <a:lnTo>
                      <a:pt x="4739" y="16339"/>
                    </a:lnTo>
                    <a:lnTo>
                      <a:pt x="4934" y="16388"/>
                    </a:lnTo>
                    <a:lnTo>
                      <a:pt x="5130" y="16413"/>
                    </a:lnTo>
                    <a:lnTo>
                      <a:pt x="11284" y="16413"/>
                    </a:lnTo>
                    <a:lnTo>
                      <a:pt x="11480" y="16388"/>
                    </a:lnTo>
                    <a:lnTo>
                      <a:pt x="11675" y="16339"/>
                    </a:lnTo>
                    <a:lnTo>
                      <a:pt x="11846" y="16242"/>
                    </a:lnTo>
                    <a:lnTo>
                      <a:pt x="12017" y="16120"/>
                    </a:lnTo>
                    <a:lnTo>
                      <a:pt x="16120" y="12017"/>
                    </a:lnTo>
                    <a:lnTo>
                      <a:pt x="16242" y="11846"/>
                    </a:lnTo>
                    <a:lnTo>
                      <a:pt x="16340" y="11675"/>
                    </a:lnTo>
                    <a:lnTo>
                      <a:pt x="16389" y="11479"/>
                    </a:lnTo>
                    <a:lnTo>
                      <a:pt x="16413" y="11284"/>
                    </a:lnTo>
                    <a:lnTo>
                      <a:pt x="16413" y="5129"/>
                    </a:lnTo>
                    <a:lnTo>
                      <a:pt x="16389" y="4934"/>
                    </a:lnTo>
                    <a:lnTo>
                      <a:pt x="16340" y="4738"/>
                    </a:lnTo>
                    <a:lnTo>
                      <a:pt x="16242" y="4568"/>
                    </a:lnTo>
                    <a:lnTo>
                      <a:pt x="16120" y="4397"/>
                    </a:lnTo>
                    <a:lnTo>
                      <a:pt x="12017" y="293"/>
                    </a:lnTo>
                    <a:lnTo>
                      <a:pt x="11846" y="171"/>
                    </a:lnTo>
                    <a:lnTo>
                      <a:pt x="11675" y="74"/>
                    </a:lnTo>
                    <a:lnTo>
                      <a:pt x="11480" y="25"/>
                    </a:lnTo>
                    <a:lnTo>
                      <a:pt x="112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24" name="Google Shape;724;p19"/>
            <p:cNvGrpSpPr/>
            <p:nvPr/>
          </p:nvGrpSpPr>
          <p:grpSpPr>
            <a:xfrm>
              <a:off x="4792375" y="3565059"/>
              <a:ext cx="532855" cy="492583"/>
              <a:chOff x="5975075" y="2327500"/>
              <a:chExt cx="420100" cy="388350"/>
            </a:xfrm>
          </p:grpSpPr>
          <p:sp>
            <p:nvSpPr>
              <p:cNvPr id="725" name="Google Shape;725;p19"/>
              <p:cNvSpPr/>
              <p:nvPr/>
            </p:nvSpPr>
            <p:spPr>
              <a:xfrm>
                <a:off x="5975075" y="2474650"/>
                <a:ext cx="98325" cy="220450"/>
              </a:xfrm>
              <a:custGeom>
                <a:rect b="b" l="l" r="r" t="t"/>
                <a:pathLst>
                  <a:path extrusionOk="0" h="8818" w="3933">
                    <a:moveTo>
                      <a:pt x="2418" y="1002"/>
                    </a:moveTo>
                    <a:lnTo>
                      <a:pt x="2565" y="1027"/>
                    </a:lnTo>
                    <a:lnTo>
                      <a:pt x="2687" y="1075"/>
                    </a:lnTo>
                    <a:lnTo>
                      <a:pt x="2809" y="1124"/>
                    </a:lnTo>
                    <a:lnTo>
                      <a:pt x="2907" y="1222"/>
                    </a:lnTo>
                    <a:lnTo>
                      <a:pt x="3005" y="1320"/>
                    </a:lnTo>
                    <a:lnTo>
                      <a:pt x="3078" y="1442"/>
                    </a:lnTo>
                    <a:lnTo>
                      <a:pt x="3102" y="1564"/>
                    </a:lnTo>
                    <a:lnTo>
                      <a:pt x="3127" y="1710"/>
                    </a:lnTo>
                    <a:lnTo>
                      <a:pt x="3102" y="1857"/>
                    </a:lnTo>
                    <a:lnTo>
                      <a:pt x="3078" y="1979"/>
                    </a:lnTo>
                    <a:lnTo>
                      <a:pt x="3005" y="2101"/>
                    </a:lnTo>
                    <a:lnTo>
                      <a:pt x="2907" y="2223"/>
                    </a:lnTo>
                    <a:lnTo>
                      <a:pt x="2809" y="2297"/>
                    </a:lnTo>
                    <a:lnTo>
                      <a:pt x="2687" y="2370"/>
                    </a:lnTo>
                    <a:lnTo>
                      <a:pt x="2565" y="2394"/>
                    </a:lnTo>
                    <a:lnTo>
                      <a:pt x="2418" y="2419"/>
                    </a:lnTo>
                    <a:lnTo>
                      <a:pt x="2272" y="2394"/>
                    </a:lnTo>
                    <a:lnTo>
                      <a:pt x="2150" y="2370"/>
                    </a:lnTo>
                    <a:lnTo>
                      <a:pt x="2028" y="2297"/>
                    </a:lnTo>
                    <a:lnTo>
                      <a:pt x="1930" y="2223"/>
                    </a:lnTo>
                    <a:lnTo>
                      <a:pt x="1832" y="2101"/>
                    </a:lnTo>
                    <a:lnTo>
                      <a:pt x="1759" y="1979"/>
                    </a:lnTo>
                    <a:lnTo>
                      <a:pt x="1735" y="1857"/>
                    </a:lnTo>
                    <a:lnTo>
                      <a:pt x="1710" y="1710"/>
                    </a:lnTo>
                    <a:lnTo>
                      <a:pt x="1735" y="1564"/>
                    </a:lnTo>
                    <a:lnTo>
                      <a:pt x="1759" y="1442"/>
                    </a:lnTo>
                    <a:lnTo>
                      <a:pt x="1832" y="1320"/>
                    </a:lnTo>
                    <a:lnTo>
                      <a:pt x="1930" y="1222"/>
                    </a:lnTo>
                    <a:lnTo>
                      <a:pt x="2028" y="1124"/>
                    </a:lnTo>
                    <a:lnTo>
                      <a:pt x="2150" y="1075"/>
                    </a:lnTo>
                    <a:lnTo>
                      <a:pt x="2272" y="1027"/>
                    </a:lnTo>
                    <a:lnTo>
                      <a:pt x="2418" y="1002"/>
                    </a:lnTo>
                    <a:close/>
                    <a:moveTo>
                      <a:pt x="1" y="1"/>
                    </a:moveTo>
                    <a:lnTo>
                      <a:pt x="1" y="8817"/>
                    </a:lnTo>
                    <a:lnTo>
                      <a:pt x="3933" y="8817"/>
                    </a:lnTo>
                    <a:lnTo>
                      <a:pt x="393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6" name="Google Shape;726;p19"/>
              <p:cNvSpPr/>
              <p:nvPr/>
            </p:nvSpPr>
            <p:spPr>
              <a:xfrm>
                <a:off x="6088025" y="2327500"/>
                <a:ext cx="307150" cy="388350"/>
              </a:xfrm>
              <a:custGeom>
                <a:rect b="b" l="l" r="r" t="t"/>
                <a:pathLst>
                  <a:path extrusionOk="0" h="15534" w="12286">
                    <a:moveTo>
                      <a:pt x="6326" y="1"/>
                    </a:moveTo>
                    <a:lnTo>
                      <a:pt x="5960" y="25"/>
                    </a:lnTo>
                    <a:lnTo>
                      <a:pt x="5716" y="74"/>
                    </a:lnTo>
                    <a:lnTo>
                      <a:pt x="5520" y="147"/>
                    </a:lnTo>
                    <a:lnTo>
                      <a:pt x="5374" y="221"/>
                    </a:lnTo>
                    <a:lnTo>
                      <a:pt x="4983" y="1466"/>
                    </a:lnTo>
                    <a:lnTo>
                      <a:pt x="4788" y="2028"/>
                    </a:lnTo>
                    <a:lnTo>
                      <a:pt x="4592" y="2541"/>
                    </a:lnTo>
                    <a:lnTo>
                      <a:pt x="4397" y="3005"/>
                    </a:lnTo>
                    <a:lnTo>
                      <a:pt x="4202" y="3396"/>
                    </a:lnTo>
                    <a:lnTo>
                      <a:pt x="4031" y="3689"/>
                    </a:lnTo>
                    <a:lnTo>
                      <a:pt x="3884" y="3933"/>
                    </a:lnTo>
                    <a:lnTo>
                      <a:pt x="3664" y="4153"/>
                    </a:lnTo>
                    <a:lnTo>
                      <a:pt x="3322" y="4495"/>
                    </a:lnTo>
                    <a:lnTo>
                      <a:pt x="2516" y="5252"/>
                    </a:lnTo>
                    <a:lnTo>
                      <a:pt x="1442" y="6229"/>
                    </a:lnTo>
                    <a:lnTo>
                      <a:pt x="1" y="6229"/>
                    </a:lnTo>
                    <a:lnTo>
                      <a:pt x="1" y="13433"/>
                    </a:lnTo>
                    <a:lnTo>
                      <a:pt x="1515" y="13433"/>
                    </a:lnTo>
                    <a:lnTo>
                      <a:pt x="2004" y="13678"/>
                    </a:lnTo>
                    <a:lnTo>
                      <a:pt x="2687" y="13971"/>
                    </a:lnTo>
                    <a:lnTo>
                      <a:pt x="3567" y="14313"/>
                    </a:lnTo>
                    <a:lnTo>
                      <a:pt x="4544" y="14679"/>
                    </a:lnTo>
                    <a:lnTo>
                      <a:pt x="5594" y="14997"/>
                    </a:lnTo>
                    <a:lnTo>
                      <a:pt x="6131" y="15143"/>
                    </a:lnTo>
                    <a:lnTo>
                      <a:pt x="6668" y="15265"/>
                    </a:lnTo>
                    <a:lnTo>
                      <a:pt x="7181" y="15387"/>
                    </a:lnTo>
                    <a:lnTo>
                      <a:pt x="7694" y="15461"/>
                    </a:lnTo>
                    <a:lnTo>
                      <a:pt x="8158" y="15509"/>
                    </a:lnTo>
                    <a:lnTo>
                      <a:pt x="8622" y="15534"/>
                    </a:lnTo>
                    <a:lnTo>
                      <a:pt x="9404" y="15534"/>
                    </a:lnTo>
                    <a:lnTo>
                      <a:pt x="9819" y="15509"/>
                    </a:lnTo>
                    <a:lnTo>
                      <a:pt x="10210" y="15461"/>
                    </a:lnTo>
                    <a:lnTo>
                      <a:pt x="10552" y="15363"/>
                    </a:lnTo>
                    <a:lnTo>
                      <a:pt x="10723" y="15314"/>
                    </a:lnTo>
                    <a:lnTo>
                      <a:pt x="10845" y="15265"/>
                    </a:lnTo>
                    <a:lnTo>
                      <a:pt x="10967" y="15192"/>
                    </a:lnTo>
                    <a:lnTo>
                      <a:pt x="11064" y="15094"/>
                    </a:lnTo>
                    <a:lnTo>
                      <a:pt x="11113" y="14997"/>
                    </a:lnTo>
                    <a:lnTo>
                      <a:pt x="11162" y="14874"/>
                    </a:lnTo>
                    <a:lnTo>
                      <a:pt x="11235" y="14166"/>
                    </a:lnTo>
                    <a:lnTo>
                      <a:pt x="11211" y="13995"/>
                    </a:lnTo>
                    <a:lnTo>
                      <a:pt x="11162" y="13849"/>
                    </a:lnTo>
                    <a:lnTo>
                      <a:pt x="11064" y="13702"/>
                    </a:lnTo>
                    <a:lnTo>
                      <a:pt x="10918" y="13580"/>
                    </a:lnTo>
                    <a:lnTo>
                      <a:pt x="11040" y="13556"/>
                    </a:lnTo>
                    <a:lnTo>
                      <a:pt x="11162" y="13507"/>
                    </a:lnTo>
                    <a:lnTo>
                      <a:pt x="11284" y="13458"/>
                    </a:lnTo>
                    <a:lnTo>
                      <a:pt x="11382" y="13360"/>
                    </a:lnTo>
                    <a:lnTo>
                      <a:pt x="11455" y="13263"/>
                    </a:lnTo>
                    <a:lnTo>
                      <a:pt x="11528" y="13140"/>
                    </a:lnTo>
                    <a:lnTo>
                      <a:pt x="11577" y="12994"/>
                    </a:lnTo>
                    <a:lnTo>
                      <a:pt x="11602" y="12872"/>
                    </a:lnTo>
                    <a:lnTo>
                      <a:pt x="11675" y="11993"/>
                    </a:lnTo>
                    <a:lnTo>
                      <a:pt x="11675" y="11870"/>
                    </a:lnTo>
                    <a:lnTo>
                      <a:pt x="11675" y="11773"/>
                    </a:lnTo>
                    <a:lnTo>
                      <a:pt x="11651" y="11651"/>
                    </a:lnTo>
                    <a:lnTo>
                      <a:pt x="11602" y="11553"/>
                    </a:lnTo>
                    <a:lnTo>
                      <a:pt x="11480" y="11382"/>
                    </a:lnTo>
                    <a:lnTo>
                      <a:pt x="11406" y="11309"/>
                    </a:lnTo>
                    <a:lnTo>
                      <a:pt x="11333" y="11235"/>
                    </a:lnTo>
                    <a:lnTo>
                      <a:pt x="11455" y="11211"/>
                    </a:lnTo>
                    <a:lnTo>
                      <a:pt x="11553" y="11162"/>
                    </a:lnTo>
                    <a:lnTo>
                      <a:pt x="11651" y="11089"/>
                    </a:lnTo>
                    <a:lnTo>
                      <a:pt x="11748" y="10991"/>
                    </a:lnTo>
                    <a:lnTo>
                      <a:pt x="11822" y="10893"/>
                    </a:lnTo>
                    <a:lnTo>
                      <a:pt x="11870" y="10796"/>
                    </a:lnTo>
                    <a:lnTo>
                      <a:pt x="11919" y="10674"/>
                    </a:lnTo>
                    <a:lnTo>
                      <a:pt x="11944" y="10527"/>
                    </a:lnTo>
                    <a:lnTo>
                      <a:pt x="12017" y="9672"/>
                    </a:lnTo>
                    <a:lnTo>
                      <a:pt x="12017" y="9550"/>
                    </a:lnTo>
                    <a:lnTo>
                      <a:pt x="12017" y="9428"/>
                    </a:lnTo>
                    <a:lnTo>
                      <a:pt x="11993" y="9306"/>
                    </a:lnTo>
                    <a:lnTo>
                      <a:pt x="11944" y="9208"/>
                    </a:lnTo>
                    <a:lnTo>
                      <a:pt x="11895" y="9111"/>
                    </a:lnTo>
                    <a:lnTo>
                      <a:pt x="11822" y="9037"/>
                    </a:lnTo>
                    <a:lnTo>
                      <a:pt x="11748" y="8964"/>
                    </a:lnTo>
                    <a:lnTo>
                      <a:pt x="11651" y="8891"/>
                    </a:lnTo>
                    <a:lnTo>
                      <a:pt x="11748" y="8866"/>
                    </a:lnTo>
                    <a:lnTo>
                      <a:pt x="11846" y="8793"/>
                    </a:lnTo>
                    <a:lnTo>
                      <a:pt x="11944" y="8720"/>
                    </a:lnTo>
                    <a:lnTo>
                      <a:pt x="12017" y="8647"/>
                    </a:lnTo>
                    <a:lnTo>
                      <a:pt x="12090" y="8549"/>
                    </a:lnTo>
                    <a:lnTo>
                      <a:pt x="12139" y="8451"/>
                    </a:lnTo>
                    <a:lnTo>
                      <a:pt x="12163" y="8329"/>
                    </a:lnTo>
                    <a:lnTo>
                      <a:pt x="12188" y="8207"/>
                    </a:lnTo>
                    <a:lnTo>
                      <a:pt x="12286" y="7328"/>
                    </a:lnTo>
                    <a:lnTo>
                      <a:pt x="12261" y="7206"/>
                    </a:lnTo>
                    <a:lnTo>
                      <a:pt x="12237" y="7083"/>
                    </a:lnTo>
                    <a:lnTo>
                      <a:pt x="12188" y="6986"/>
                    </a:lnTo>
                    <a:lnTo>
                      <a:pt x="12139" y="6888"/>
                    </a:lnTo>
                    <a:lnTo>
                      <a:pt x="12066" y="6790"/>
                    </a:lnTo>
                    <a:lnTo>
                      <a:pt x="11968" y="6717"/>
                    </a:lnTo>
                    <a:lnTo>
                      <a:pt x="11748" y="6571"/>
                    </a:lnTo>
                    <a:lnTo>
                      <a:pt x="11504" y="6448"/>
                    </a:lnTo>
                    <a:lnTo>
                      <a:pt x="11211" y="6351"/>
                    </a:lnTo>
                    <a:lnTo>
                      <a:pt x="10893" y="6278"/>
                    </a:lnTo>
                    <a:lnTo>
                      <a:pt x="10576" y="6229"/>
                    </a:lnTo>
                    <a:lnTo>
                      <a:pt x="9892" y="6131"/>
                    </a:lnTo>
                    <a:lnTo>
                      <a:pt x="8842" y="6033"/>
                    </a:lnTo>
                    <a:lnTo>
                      <a:pt x="7596" y="5960"/>
                    </a:lnTo>
                    <a:lnTo>
                      <a:pt x="6326" y="5887"/>
                    </a:lnTo>
                    <a:lnTo>
                      <a:pt x="6497" y="5594"/>
                    </a:lnTo>
                    <a:lnTo>
                      <a:pt x="6644" y="5252"/>
                    </a:lnTo>
                    <a:lnTo>
                      <a:pt x="6790" y="4885"/>
                    </a:lnTo>
                    <a:lnTo>
                      <a:pt x="6888" y="4495"/>
                    </a:lnTo>
                    <a:lnTo>
                      <a:pt x="6986" y="4104"/>
                    </a:lnTo>
                    <a:lnTo>
                      <a:pt x="7083" y="3689"/>
                    </a:lnTo>
                    <a:lnTo>
                      <a:pt x="7181" y="2883"/>
                    </a:lnTo>
                    <a:lnTo>
                      <a:pt x="7254" y="2150"/>
                    </a:lnTo>
                    <a:lnTo>
                      <a:pt x="7303" y="1539"/>
                    </a:lnTo>
                    <a:lnTo>
                      <a:pt x="7303" y="978"/>
                    </a:lnTo>
                    <a:lnTo>
                      <a:pt x="7303" y="807"/>
                    </a:lnTo>
                    <a:lnTo>
                      <a:pt x="7230" y="611"/>
                    </a:lnTo>
                    <a:lnTo>
                      <a:pt x="7157" y="465"/>
                    </a:lnTo>
                    <a:lnTo>
                      <a:pt x="7035" y="318"/>
                    </a:lnTo>
                    <a:lnTo>
                      <a:pt x="6888" y="172"/>
                    </a:lnTo>
                    <a:lnTo>
                      <a:pt x="6717" y="98"/>
                    </a:lnTo>
                    <a:lnTo>
                      <a:pt x="6522" y="25"/>
                    </a:lnTo>
                    <a:lnTo>
                      <a:pt x="632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27" name="Google Shape;727;p19"/>
            <p:cNvGrpSpPr/>
            <p:nvPr/>
          </p:nvGrpSpPr>
          <p:grpSpPr>
            <a:xfrm>
              <a:off x="1995821" y="3549072"/>
              <a:ext cx="670515" cy="566616"/>
              <a:chOff x="3918650" y="293075"/>
              <a:chExt cx="488500" cy="412775"/>
            </a:xfrm>
          </p:grpSpPr>
          <p:sp>
            <p:nvSpPr>
              <p:cNvPr id="728" name="Google Shape;728;p19"/>
              <p:cNvSpPr/>
              <p:nvPr/>
            </p:nvSpPr>
            <p:spPr>
              <a:xfrm>
                <a:off x="4085350" y="293675"/>
                <a:ext cx="154500" cy="412175"/>
              </a:xfrm>
              <a:custGeom>
                <a:rect b="b" l="l" r="r" t="t"/>
                <a:pathLst>
                  <a:path extrusionOk="0" h="16487" w="6180">
                    <a:moveTo>
                      <a:pt x="709" y="5496"/>
                    </a:moveTo>
                    <a:lnTo>
                      <a:pt x="806" y="5520"/>
                    </a:lnTo>
                    <a:lnTo>
                      <a:pt x="1050" y="5667"/>
                    </a:lnTo>
                    <a:lnTo>
                      <a:pt x="1270" y="5813"/>
                    </a:lnTo>
                    <a:lnTo>
                      <a:pt x="1344" y="5886"/>
                    </a:lnTo>
                    <a:lnTo>
                      <a:pt x="1368" y="5984"/>
                    </a:lnTo>
                    <a:lnTo>
                      <a:pt x="1344" y="6082"/>
                    </a:lnTo>
                    <a:lnTo>
                      <a:pt x="1319" y="6155"/>
                    </a:lnTo>
                    <a:lnTo>
                      <a:pt x="1221" y="6228"/>
                    </a:lnTo>
                    <a:lnTo>
                      <a:pt x="1124" y="6253"/>
                    </a:lnTo>
                    <a:lnTo>
                      <a:pt x="1050" y="6228"/>
                    </a:lnTo>
                    <a:lnTo>
                      <a:pt x="977" y="6204"/>
                    </a:lnTo>
                    <a:lnTo>
                      <a:pt x="782" y="6082"/>
                    </a:lnTo>
                    <a:lnTo>
                      <a:pt x="586" y="5960"/>
                    </a:lnTo>
                    <a:lnTo>
                      <a:pt x="513" y="5911"/>
                    </a:lnTo>
                    <a:lnTo>
                      <a:pt x="464" y="5838"/>
                    </a:lnTo>
                    <a:lnTo>
                      <a:pt x="464" y="5740"/>
                    </a:lnTo>
                    <a:lnTo>
                      <a:pt x="489" y="5642"/>
                    </a:lnTo>
                    <a:lnTo>
                      <a:pt x="538" y="5569"/>
                    </a:lnTo>
                    <a:lnTo>
                      <a:pt x="611" y="5520"/>
                    </a:lnTo>
                    <a:lnTo>
                      <a:pt x="709" y="5496"/>
                    </a:lnTo>
                    <a:close/>
                    <a:moveTo>
                      <a:pt x="1685" y="6351"/>
                    </a:moveTo>
                    <a:lnTo>
                      <a:pt x="1783" y="6375"/>
                    </a:lnTo>
                    <a:lnTo>
                      <a:pt x="1856" y="6448"/>
                    </a:lnTo>
                    <a:lnTo>
                      <a:pt x="2003" y="6668"/>
                    </a:lnTo>
                    <a:lnTo>
                      <a:pt x="2125" y="6888"/>
                    </a:lnTo>
                    <a:lnTo>
                      <a:pt x="2150" y="6986"/>
                    </a:lnTo>
                    <a:lnTo>
                      <a:pt x="2150" y="7083"/>
                    </a:lnTo>
                    <a:lnTo>
                      <a:pt x="2101" y="7156"/>
                    </a:lnTo>
                    <a:lnTo>
                      <a:pt x="2027" y="7230"/>
                    </a:lnTo>
                    <a:lnTo>
                      <a:pt x="1979" y="7254"/>
                    </a:lnTo>
                    <a:lnTo>
                      <a:pt x="1856" y="7254"/>
                    </a:lnTo>
                    <a:lnTo>
                      <a:pt x="1783" y="7230"/>
                    </a:lnTo>
                    <a:lnTo>
                      <a:pt x="1734" y="7181"/>
                    </a:lnTo>
                    <a:lnTo>
                      <a:pt x="1685" y="7132"/>
                    </a:lnTo>
                    <a:lnTo>
                      <a:pt x="1441" y="6741"/>
                    </a:lnTo>
                    <a:lnTo>
                      <a:pt x="1417" y="6644"/>
                    </a:lnTo>
                    <a:lnTo>
                      <a:pt x="1417" y="6546"/>
                    </a:lnTo>
                    <a:lnTo>
                      <a:pt x="1441" y="6448"/>
                    </a:lnTo>
                    <a:lnTo>
                      <a:pt x="1515" y="6399"/>
                    </a:lnTo>
                    <a:lnTo>
                      <a:pt x="1612" y="6351"/>
                    </a:lnTo>
                    <a:close/>
                    <a:moveTo>
                      <a:pt x="2247" y="7498"/>
                    </a:moveTo>
                    <a:lnTo>
                      <a:pt x="2345" y="7523"/>
                    </a:lnTo>
                    <a:lnTo>
                      <a:pt x="2418" y="7572"/>
                    </a:lnTo>
                    <a:lnTo>
                      <a:pt x="2467" y="7645"/>
                    </a:lnTo>
                    <a:lnTo>
                      <a:pt x="2662" y="8109"/>
                    </a:lnTo>
                    <a:lnTo>
                      <a:pt x="2662" y="8207"/>
                    </a:lnTo>
                    <a:lnTo>
                      <a:pt x="2638" y="8304"/>
                    </a:lnTo>
                    <a:lnTo>
                      <a:pt x="2589" y="8378"/>
                    </a:lnTo>
                    <a:lnTo>
                      <a:pt x="2516" y="8426"/>
                    </a:lnTo>
                    <a:lnTo>
                      <a:pt x="2418" y="8451"/>
                    </a:lnTo>
                    <a:lnTo>
                      <a:pt x="2345" y="8426"/>
                    </a:lnTo>
                    <a:lnTo>
                      <a:pt x="2272" y="8402"/>
                    </a:lnTo>
                    <a:lnTo>
                      <a:pt x="2223" y="8353"/>
                    </a:lnTo>
                    <a:lnTo>
                      <a:pt x="2198" y="8280"/>
                    </a:lnTo>
                    <a:lnTo>
                      <a:pt x="2027" y="7840"/>
                    </a:lnTo>
                    <a:lnTo>
                      <a:pt x="2003" y="7743"/>
                    </a:lnTo>
                    <a:lnTo>
                      <a:pt x="2027" y="7645"/>
                    </a:lnTo>
                    <a:lnTo>
                      <a:pt x="2076" y="7572"/>
                    </a:lnTo>
                    <a:lnTo>
                      <a:pt x="2150" y="7523"/>
                    </a:lnTo>
                    <a:lnTo>
                      <a:pt x="2247" y="7498"/>
                    </a:lnTo>
                    <a:close/>
                    <a:moveTo>
                      <a:pt x="2711" y="8720"/>
                    </a:moveTo>
                    <a:lnTo>
                      <a:pt x="2785" y="8744"/>
                    </a:lnTo>
                    <a:lnTo>
                      <a:pt x="2858" y="8793"/>
                    </a:lnTo>
                    <a:lnTo>
                      <a:pt x="2907" y="8866"/>
                    </a:lnTo>
                    <a:lnTo>
                      <a:pt x="3078" y="9355"/>
                    </a:lnTo>
                    <a:lnTo>
                      <a:pt x="3102" y="9452"/>
                    </a:lnTo>
                    <a:lnTo>
                      <a:pt x="3078" y="9526"/>
                    </a:lnTo>
                    <a:lnTo>
                      <a:pt x="3004" y="9599"/>
                    </a:lnTo>
                    <a:lnTo>
                      <a:pt x="2931" y="9648"/>
                    </a:lnTo>
                    <a:lnTo>
                      <a:pt x="2858" y="9672"/>
                    </a:lnTo>
                    <a:lnTo>
                      <a:pt x="2785" y="9672"/>
                    </a:lnTo>
                    <a:lnTo>
                      <a:pt x="2711" y="9623"/>
                    </a:lnTo>
                    <a:lnTo>
                      <a:pt x="2662" y="9574"/>
                    </a:lnTo>
                    <a:lnTo>
                      <a:pt x="2614" y="9501"/>
                    </a:lnTo>
                    <a:lnTo>
                      <a:pt x="2467" y="9037"/>
                    </a:lnTo>
                    <a:lnTo>
                      <a:pt x="2443" y="8939"/>
                    </a:lnTo>
                    <a:lnTo>
                      <a:pt x="2467" y="8842"/>
                    </a:lnTo>
                    <a:lnTo>
                      <a:pt x="2516" y="8768"/>
                    </a:lnTo>
                    <a:lnTo>
                      <a:pt x="2614" y="8720"/>
                    </a:lnTo>
                    <a:close/>
                    <a:moveTo>
                      <a:pt x="3224" y="9941"/>
                    </a:moveTo>
                    <a:lnTo>
                      <a:pt x="3297" y="10014"/>
                    </a:lnTo>
                    <a:lnTo>
                      <a:pt x="3346" y="10087"/>
                    </a:lnTo>
                    <a:lnTo>
                      <a:pt x="3542" y="10527"/>
                    </a:lnTo>
                    <a:lnTo>
                      <a:pt x="3566" y="10625"/>
                    </a:lnTo>
                    <a:lnTo>
                      <a:pt x="3566" y="10722"/>
                    </a:lnTo>
                    <a:lnTo>
                      <a:pt x="3517" y="10796"/>
                    </a:lnTo>
                    <a:lnTo>
                      <a:pt x="3444" y="10844"/>
                    </a:lnTo>
                    <a:lnTo>
                      <a:pt x="3322" y="10869"/>
                    </a:lnTo>
                    <a:lnTo>
                      <a:pt x="3273" y="10869"/>
                    </a:lnTo>
                    <a:lnTo>
                      <a:pt x="3200" y="10844"/>
                    </a:lnTo>
                    <a:lnTo>
                      <a:pt x="3151" y="10796"/>
                    </a:lnTo>
                    <a:lnTo>
                      <a:pt x="3102" y="10747"/>
                    </a:lnTo>
                    <a:lnTo>
                      <a:pt x="2907" y="10258"/>
                    </a:lnTo>
                    <a:lnTo>
                      <a:pt x="2882" y="10161"/>
                    </a:lnTo>
                    <a:lnTo>
                      <a:pt x="2907" y="10087"/>
                    </a:lnTo>
                    <a:lnTo>
                      <a:pt x="2955" y="10014"/>
                    </a:lnTo>
                    <a:lnTo>
                      <a:pt x="3029" y="9941"/>
                    </a:lnTo>
                    <a:close/>
                    <a:moveTo>
                      <a:pt x="3761" y="11089"/>
                    </a:moveTo>
                    <a:lnTo>
                      <a:pt x="3835" y="11137"/>
                    </a:lnTo>
                    <a:lnTo>
                      <a:pt x="3908" y="11211"/>
                    </a:lnTo>
                    <a:lnTo>
                      <a:pt x="4177" y="11577"/>
                    </a:lnTo>
                    <a:lnTo>
                      <a:pt x="4225" y="11675"/>
                    </a:lnTo>
                    <a:lnTo>
                      <a:pt x="4250" y="11748"/>
                    </a:lnTo>
                    <a:lnTo>
                      <a:pt x="4201" y="11846"/>
                    </a:lnTo>
                    <a:lnTo>
                      <a:pt x="4152" y="11919"/>
                    </a:lnTo>
                    <a:lnTo>
                      <a:pt x="4079" y="11968"/>
                    </a:lnTo>
                    <a:lnTo>
                      <a:pt x="3884" y="11968"/>
                    </a:lnTo>
                    <a:lnTo>
                      <a:pt x="3810" y="11895"/>
                    </a:lnTo>
                    <a:lnTo>
                      <a:pt x="3664" y="11675"/>
                    </a:lnTo>
                    <a:lnTo>
                      <a:pt x="3493" y="11455"/>
                    </a:lnTo>
                    <a:lnTo>
                      <a:pt x="3468" y="11382"/>
                    </a:lnTo>
                    <a:lnTo>
                      <a:pt x="3468" y="11284"/>
                    </a:lnTo>
                    <a:lnTo>
                      <a:pt x="3517" y="11186"/>
                    </a:lnTo>
                    <a:lnTo>
                      <a:pt x="3566" y="11137"/>
                    </a:lnTo>
                    <a:lnTo>
                      <a:pt x="3664" y="11089"/>
                    </a:lnTo>
                    <a:close/>
                    <a:moveTo>
                      <a:pt x="4616" y="12041"/>
                    </a:moveTo>
                    <a:lnTo>
                      <a:pt x="4714" y="12090"/>
                    </a:lnTo>
                    <a:lnTo>
                      <a:pt x="4909" y="12212"/>
                    </a:lnTo>
                    <a:lnTo>
                      <a:pt x="5105" y="12334"/>
                    </a:lnTo>
                    <a:lnTo>
                      <a:pt x="5178" y="12383"/>
                    </a:lnTo>
                    <a:lnTo>
                      <a:pt x="5227" y="12481"/>
                    </a:lnTo>
                    <a:lnTo>
                      <a:pt x="5227" y="12554"/>
                    </a:lnTo>
                    <a:lnTo>
                      <a:pt x="5202" y="12652"/>
                    </a:lnTo>
                    <a:lnTo>
                      <a:pt x="5154" y="12725"/>
                    </a:lnTo>
                    <a:lnTo>
                      <a:pt x="5105" y="12749"/>
                    </a:lnTo>
                    <a:lnTo>
                      <a:pt x="5056" y="12774"/>
                    </a:lnTo>
                    <a:lnTo>
                      <a:pt x="4983" y="12798"/>
                    </a:lnTo>
                    <a:lnTo>
                      <a:pt x="4885" y="12774"/>
                    </a:lnTo>
                    <a:lnTo>
                      <a:pt x="4641" y="12627"/>
                    </a:lnTo>
                    <a:lnTo>
                      <a:pt x="4421" y="12481"/>
                    </a:lnTo>
                    <a:lnTo>
                      <a:pt x="4348" y="12407"/>
                    </a:lnTo>
                    <a:lnTo>
                      <a:pt x="4323" y="12310"/>
                    </a:lnTo>
                    <a:lnTo>
                      <a:pt x="4323" y="12236"/>
                    </a:lnTo>
                    <a:lnTo>
                      <a:pt x="4372" y="12139"/>
                    </a:lnTo>
                    <a:lnTo>
                      <a:pt x="4445" y="12066"/>
                    </a:lnTo>
                    <a:lnTo>
                      <a:pt x="4543" y="12041"/>
                    </a:lnTo>
                    <a:close/>
                    <a:moveTo>
                      <a:pt x="0" y="1"/>
                    </a:moveTo>
                    <a:lnTo>
                      <a:pt x="0" y="5325"/>
                    </a:lnTo>
                    <a:lnTo>
                      <a:pt x="74" y="5349"/>
                    </a:lnTo>
                    <a:lnTo>
                      <a:pt x="147" y="5422"/>
                    </a:lnTo>
                    <a:lnTo>
                      <a:pt x="171" y="5496"/>
                    </a:lnTo>
                    <a:lnTo>
                      <a:pt x="171" y="5569"/>
                    </a:lnTo>
                    <a:lnTo>
                      <a:pt x="171" y="5642"/>
                    </a:lnTo>
                    <a:lnTo>
                      <a:pt x="122" y="5716"/>
                    </a:lnTo>
                    <a:lnTo>
                      <a:pt x="74" y="5764"/>
                    </a:lnTo>
                    <a:lnTo>
                      <a:pt x="0" y="5789"/>
                    </a:lnTo>
                    <a:lnTo>
                      <a:pt x="0" y="13360"/>
                    </a:lnTo>
                    <a:lnTo>
                      <a:pt x="6179" y="16486"/>
                    </a:lnTo>
                    <a:lnTo>
                      <a:pt x="6179" y="13116"/>
                    </a:lnTo>
                    <a:lnTo>
                      <a:pt x="5935" y="13091"/>
                    </a:lnTo>
                    <a:lnTo>
                      <a:pt x="5691" y="13042"/>
                    </a:lnTo>
                    <a:lnTo>
                      <a:pt x="5593" y="12994"/>
                    </a:lnTo>
                    <a:lnTo>
                      <a:pt x="5520" y="12945"/>
                    </a:lnTo>
                    <a:lnTo>
                      <a:pt x="5495" y="12847"/>
                    </a:lnTo>
                    <a:lnTo>
                      <a:pt x="5495" y="12749"/>
                    </a:lnTo>
                    <a:lnTo>
                      <a:pt x="5520" y="12676"/>
                    </a:lnTo>
                    <a:lnTo>
                      <a:pt x="5593" y="12603"/>
                    </a:lnTo>
                    <a:lnTo>
                      <a:pt x="5691" y="12554"/>
                    </a:lnTo>
                    <a:lnTo>
                      <a:pt x="5789" y="12554"/>
                    </a:lnTo>
                    <a:lnTo>
                      <a:pt x="6179" y="12627"/>
                    </a:lnTo>
                    <a:lnTo>
                      <a:pt x="6179" y="312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9" name="Google Shape;729;p19"/>
              <p:cNvSpPr/>
              <p:nvPr/>
            </p:nvSpPr>
            <p:spPr>
              <a:xfrm>
                <a:off x="3918650" y="293075"/>
                <a:ext cx="153900" cy="407275"/>
              </a:xfrm>
              <a:custGeom>
                <a:rect b="b" l="l" r="r" t="t"/>
                <a:pathLst>
                  <a:path extrusionOk="0" h="16291" w="6156">
                    <a:moveTo>
                      <a:pt x="5349" y="5495"/>
                    </a:moveTo>
                    <a:lnTo>
                      <a:pt x="5447" y="5520"/>
                    </a:lnTo>
                    <a:lnTo>
                      <a:pt x="5520" y="5569"/>
                    </a:lnTo>
                    <a:lnTo>
                      <a:pt x="5569" y="5666"/>
                    </a:lnTo>
                    <a:lnTo>
                      <a:pt x="5569" y="5764"/>
                    </a:lnTo>
                    <a:lnTo>
                      <a:pt x="5545" y="5837"/>
                    </a:lnTo>
                    <a:lnTo>
                      <a:pt x="5496" y="5935"/>
                    </a:lnTo>
                    <a:lnTo>
                      <a:pt x="5423" y="5984"/>
                    </a:lnTo>
                    <a:lnTo>
                      <a:pt x="5203" y="6057"/>
                    </a:lnTo>
                    <a:lnTo>
                      <a:pt x="5008" y="6155"/>
                    </a:lnTo>
                    <a:lnTo>
                      <a:pt x="4934" y="6179"/>
                    </a:lnTo>
                    <a:lnTo>
                      <a:pt x="4812" y="6179"/>
                    </a:lnTo>
                    <a:lnTo>
                      <a:pt x="4763" y="6155"/>
                    </a:lnTo>
                    <a:lnTo>
                      <a:pt x="4714" y="6106"/>
                    </a:lnTo>
                    <a:lnTo>
                      <a:pt x="4666" y="6057"/>
                    </a:lnTo>
                    <a:lnTo>
                      <a:pt x="4641" y="5959"/>
                    </a:lnTo>
                    <a:lnTo>
                      <a:pt x="4641" y="5862"/>
                    </a:lnTo>
                    <a:lnTo>
                      <a:pt x="4690" y="5788"/>
                    </a:lnTo>
                    <a:lnTo>
                      <a:pt x="4763" y="5740"/>
                    </a:lnTo>
                    <a:lnTo>
                      <a:pt x="5008" y="5617"/>
                    </a:lnTo>
                    <a:lnTo>
                      <a:pt x="5252" y="5520"/>
                    </a:lnTo>
                    <a:lnTo>
                      <a:pt x="5349" y="5495"/>
                    </a:lnTo>
                    <a:close/>
                    <a:moveTo>
                      <a:pt x="4250" y="6155"/>
                    </a:moveTo>
                    <a:lnTo>
                      <a:pt x="4348" y="6179"/>
                    </a:lnTo>
                    <a:lnTo>
                      <a:pt x="4421" y="6252"/>
                    </a:lnTo>
                    <a:lnTo>
                      <a:pt x="4470" y="6326"/>
                    </a:lnTo>
                    <a:lnTo>
                      <a:pt x="4470" y="6423"/>
                    </a:lnTo>
                    <a:lnTo>
                      <a:pt x="4446" y="6497"/>
                    </a:lnTo>
                    <a:lnTo>
                      <a:pt x="4397" y="6594"/>
                    </a:lnTo>
                    <a:lnTo>
                      <a:pt x="4226" y="6741"/>
                    </a:lnTo>
                    <a:lnTo>
                      <a:pt x="4079" y="6912"/>
                    </a:lnTo>
                    <a:lnTo>
                      <a:pt x="3982" y="6985"/>
                    </a:lnTo>
                    <a:lnTo>
                      <a:pt x="3884" y="7010"/>
                    </a:lnTo>
                    <a:lnTo>
                      <a:pt x="3811" y="6985"/>
                    </a:lnTo>
                    <a:lnTo>
                      <a:pt x="3738" y="6936"/>
                    </a:lnTo>
                    <a:lnTo>
                      <a:pt x="3664" y="6863"/>
                    </a:lnTo>
                    <a:lnTo>
                      <a:pt x="3640" y="6790"/>
                    </a:lnTo>
                    <a:lnTo>
                      <a:pt x="3664" y="6692"/>
                    </a:lnTo>
                    <a:lnTo>
                      <a:pt x="3713" y="6594"/>
                    </a:lnTo>
                    <a:lnTo>
                      <a:pt x="3884" y="6399"/>
                    </a:lnTo>
                    <a:lnTo>
                      <a:pt x="4079" y="6228"/>
                    </a:lnTo>
                    <a:lnTo>
                      <a:pt x="4153" y="6179"/>
                    </a:lnTo>
                    <a:lnTo>
                      <a:pt x="4250" y="6155"/>
                    </a:lnTo>
                    <a:close/>
                    <a:moveTo>
                      <a:pt x="3469" y="7156"/>
                    </a:moveTo>
                    <a:lnTo>
                      <a:pt x="3542" y="7205"/>
                    </a:lnTo>
                    <a:lnTo>
                      <a:pt x="3615" y="7254"/>
                    </a:lnTo>
                    <a:lnTo>
                      <a:pt x="3664" y="7351"/>
                    </a:lnTo>
                    <a:lnTo>
                      <a:pt x="3664" y="7449"/>
                    </a:lnTo>
                    <a:lnTo>
                      <a:pt x="3640" y="7547"/>
                    </a:lnTo>
                    <a:lnTo>
                      <a:pt x="3396" y="7962"/>
                    </a:lnTo>
                    <a:lnTo>
                      <a:pt x="3371" y="8011"/>
                    </a:lnTo>
                    <a:lnTo>
                      <a:pt x="3298" y="8060"/>
                    </a:lnTo>
                    <a:lnTo>
                      <a:pt x="3249" y="8084"/>
                    </a:lnTo>
                    <a:lnTo>
                      <a:pt x="3176" y="8084"/>
                    </a:lnTo>
                    <a:lnTo>
                      <a:pt x="3078" y="8060"/>
                    </a:lnTo>
                    <a:lnTo>
                      <a:pt x="3005" y="8011"/>
                    </a:lnTo>
                    <a:lnTo>
                      <a:pt x="2956" y="7913"/>
                    </a:lnTo>
                    <a:lnTo>
                      <a:pt x="2932" y="7840"/>
                    </a:lnTo>
                    <a:lnTo>
                      <a:pt x="2956" y="7742"/>
                    </a:lnTo>
                    <a:lnTo>
                      <a:pt x="3225" y="7278"/>
                    </a:lnTo>
                    <a:lnTo>
                      <a:pt x="3273" y="7205"/>
                    </a:lnTo>
                    <a:lnTo>
                      <a:pt x="3371" y="7180"/>
                    </a:lnTo>
                    <a:lnTo>
                      <a:pt x="3469" y="7156"/>
                    </a:lnTo>
                    <a:close/>
                    <a:moveTo>
                      <a:pt x="2858" y="8328"/>
                    </a:moveTo>
                    <a:lnTo>
                      <a:pt x="2956" y="8353"/>
                    </a:lnTo>
                    <a:lnTo>
                      <a:pt x="3029" y="8402"/>
                    </a:lnTo>
                    <a:lnTo>
                      <a:pt x="3078" y="8475"/>
                    </a:lnTo>
                    <a:lnTo>
                      <a:pt x="3103" y="8573"/>
                    </a:lnTo>
                    <a:lnTo>
                      <a:pt x="3103" y="8670"/>
                    </a:lnTo>
                    <a:lnTo>
                      <a:pt x="2932" y="9110"/>
                    </a:lnTo>
                    <a:lnTo>
                      <a:pt x="2907" y="9183"/>
                    </a:lnTo>
                    <a:lnTo>
                      <a:pt x="2858" y="9232"/>
                    </a:lnTo>
                    <a:lnTo>
                      <a:pt x="2785" y="9281"/>
                    </a:lnTo>
                    <a:lnTo>
                      <a:pt x="2638" y="9281"/>
                    </a:lnTo>
                    <a:lnTo>
                      <a:pt x="2541" y="9232"/>
                    </a:lnTo>
                    <a:lnTo>
                      <a:pt x="2492" y="9159"/>
                    </a:lnTo>
                    <a:lnTo>
                      <a:pt x="2468" y="9061"/>
                    </a:lnTo>
                    <a:lnTo>
                      <a:pt x="2468" y="8963"/>
                    </a:lnTo>
                    <a:lnTo>
                      <a:pt x="2638" y="8499"/>
                    </a:lnTo>
                    <a:lnTo>
                      <a:pt x="2687" y="8402"/>
                    </a:lnTo>
                    <a:lnTo>
                      <a:pt x="2761" y="8353"/>
                    </a:lnTo>
                    <a:lnTo>
                      <a:pt x="2858" y="8328"/>
                    </a:lnTo>
                    <a:close/>
                    <a:moveTo>
                      <a:pt x="2541" y="9574"/>
                    </a:moveTo>
                    <a:lnTo>
                      <a:pt x="2638" y="9623"/>
                    </a:lnTo>
                    <a:lnTo>
                      <a:pt x="2712" y="9696"/>
                    </a:lnTo>
                    <a:lnTo>
                      <a:pt x="2736" y="9769"/>
                    </a:lnTo>
                    <a:lnTo>
                      <a:pt x="2736" y="9867"/>
                    </a:lnTo>
                    <a:lnTo>
                      <a:pt x="2638" y="10355"/>
                    </a:lnTo>
                    <a:lnTo>
                      <a:pt x="2590" y="10429"/>
                    </a:lnTo>
                    <a:lnTo>
                      <a:pt x="2541" y="10502"/>
                    </a:lnTo>
                    <a:lnTo>
                      <a:pt x="2468" y="10526"/>
                    </a:lnTo>
                    <a:lnTo>
                      <a:pt x="2394" y="10551"/>
                    </a:lnTo>
                    <a:lnTo>
                      <a:pt x="2345" y="10551"/>
                    </a:lnTo>
                    <a:lnTo>
                      <a:pt x="2248" y="10502"/>
                    </a:lnTo>
                    <a:lnTo>
                      <a:pt x="2199" y="10429"/>
                    </a:lnTo>
                    <a:lnTo>
                      <a:pt x="2150" y="10355"/>
                    </a:lnTo>
                    <a:lnTo>
                      <a:pt x="2150" y="10258"/>
                    </a:lnTo>
                    <a:lnTo>
                      <a:pt x="2248" y="9769"/>
                    </a:lnTo>
                    <a:lnTo>
                      <a:pt x="2297" y="9672"/>
                    </a:lnTo>
                    <a:lnTo>
                      <a:pt x="2370" y="9598"/>
                    </a:lnTo>
                    <a:lnTo>
                      <a:pt x="2443" y="9574"/>
                    </a:lnTo>
                    <a:close/>
                    <a:moveTo>
                      <a:pt x="2297" y="10844"/>
                    </a:moveTo>
                    <a:lnTo>
                      <a:pt x="2394" y="10868"/>
                    </a:lnTo>
                    <a:lnTo>
                      <a:pt x="2468" y="10942"/>
                    </a:lnTo>
                    <a:lnTo>
                      <a:pt x="2516" y="11015"/>
                    </a:lnTo>
                    <a:lnTo>
                      <a:pt x="2516" y="11113"/>
                    </a:lnTo>
                    <a:lnTo>
                      <a:pt x="2492" y="11357"/>
                    </a:lnTo>
                    <a:lnTo>
                      <a:pt x="2468" y="11430"/>
                    </a:lnTo>
                    <a:lnTo>
                      <a:pt x="2419" y="11503"/>
                    </a:lnTo>
                    <a:lnTo>
                      <a:pt x="2345" y="11552"/>
                    </a:lnTo>
                    <a:lnTo>
                      <a:pt x="2248" y="11577"/>
                    </a:lnTo>
                    <a:lnTo>
                      <a:pt x="2223" y="11577"/>
                    </a:lnTo>
                    <a:lnTo>
                      <a:pt x="2126" y="11552"/>
                    </a:lnTo>
                    <a:lnTo>
                      <a:pt x="2052" y="11503"/>
                    </a:lnTo>
                    <a:lnTo>
                      <a:pt x="2028" y="11406"/>
                    </a:lnTo>
                    <a:lnTo>
                      <a:pt x="2003" y="11308"/>
                    </a:lnTo>
                    <a:lnTo>
                      <a:pt x="2028" y="11064"/>
                    </a:lnTo>
                    <a:lnTo>
                      <a:pt x="2052" y="10966"/>
                    </a:lnTo>
                    <a:lnTo>
                      <a:pt x="2126" y="10893"/>
                    </a:lnTo>
                    <a:lnTo>
                      <a:pt x="2199" y="10844"/>
                    </a:lnTo>
                    <a:close/>
                    <a:moveTo>
                      <a:pt x="6155" y="0"/>
                    </a:moveTo>
                    <a:lnTo>
                      <a:pt x="538" y="2858"/>
                    </a:lnTo>
                    <a:lnTo>
                      <a:pt x="416" y="2906"/>
                    </a:lnTo>
                    <a:lnTo>
                      <a:pt x="318" y="3004"/>
                    </a:lnTo>
                    <a:lnTo>
                      <a:pt x="221" y="3102"/>
                    </a:lnTo>
                    <a:lnTo>
                      <a:pt x="147" y="3224"/>
                    </a:lnTo>
                    <a:lnTo>
                      <a:pt x="74" y="3322"/>
                    </a:lnTo>
                    <a:lnTo>
                      <a:pt x="25" y="3444"/>
                    </a:lnTo>
                    <a:lnTo>
                      <a:pt x="1" y="3566"/>
                    </a:lnTo>
                    <a:lnTo>
                      <a:pt x="1" y="3688"/>
                    </a:lnTo>
                    <a:lnTo>
                      <a:pt x="1" y="15924"/>
                    </a:lnTo>
                    <a:lnTo>
                      <a:pt x="1" y="16046"/>
                    </a:lnTo>
                    <a:lnTo>
                      <a:pt x="50" y="16119"/>
                    </a:lnTo>
                    <a:lnTo>
                      <a:pt x="98" y="16193"/>
                    </a:lnTo>
                    <a:lnTo>
                      <a:pt x="172" y="16241"/>
                    </a:lnTo>
                    <a:lnTo>
                      <a:pt x="245" y="16266"/>
                    </a:lnTo>
                    <a:lnTo>
                      <a:pt x="343" y="16290"/>
                    </a:lnTo>
                    <a:lnTo>
                      <a:pt x="465" y="16266"/>
                    </a:lnTo>
                    <a:lnTo>
                      <a:pt x="563" y="16217"/>
                    </a:lnTo>
                    <a:lnTo>
                      <a:pt x="6155" y="13360"/>
                    </a:lnTo>
                    <a:lnTo>
                      <a:pt x="6155" y="5813"/>
                    </a:lnTo>
                    <a:lnTo>
                      <a:pt x="6009" y="5813"/>
                    </a:lnTo>
                    <a:lnTo>
                      <a:pt x="5936" y="5764"/>
                    </a:lnTo>
                    <a:lnTo>
                      <a:pt x="5887" y="5691"/>
                    </a:lnTo>
                    <a:lnTo>
                      <a:pt x="5862" y="5593"/>
                    </a:lnTo>
                    <a:lnTo>
                      <a:pt x="5887" y="5495"/>
                    </a:lnTo>
                    <a:lnTo>
                      <a:pt x="5936" y="5422"/>
                    </a:lnTo>
                    <a:lnTo>
                      <a:pt x="6009" y="5373"/>
                    </a:lnTo>
                    <a:lnTo>
                      <a:pt x="6082" y="5349"/>
                    </a:lnTo>
                    <a:lnTo>
                      <a:pt x="6155" y="5324"/>
                    </a:lnTo>
                    <a:lnTo>
                      <a:pt x="615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0" name="Google Shape;730;p19"/>
              <p:cNvSpPr/>
              <p:nvPr/>
            </p:nvSpPr>
            <p:spPr>
              <a:xfrm>
                <a:off x="4253250" y="298550"/>
                <a:ext cx="153900" cy="406675"/>
              </a:xfrm>
              <a:custGeom>
                <a:rect b="b" l="l" r="r" t="t"/>
                <a:pathLst>
                  <a:path extrusionOk="0" h="16267" w="6156">
                    <a:moveTo>
                      <a:pt x="3713" y="4348"/>
                    </a:moveTo>
                    <a:lnTo>
                      <a:pt x="3737" y="4373"/>
                    </a:lnTo>
                    <a:lnTo>
                      <a:pt x="3786" y="4397"/>
                    </a:lnTo>
                    <a:lnTo>
                      <a:pt x="3811" y="4421"/>
                    </a:lnTo>
                    <a:lnTo>
                      <a:pt x="3835" y="4544"/>
                    </a:lnTo>
                    <a:lnTo>
                      <a:pt x="3811" y="4666"/>
                    </a:lnTo>
                    <a:lnTo>
                      <a:pt x="3737" y="4812"/>
                    </a:lnTo>
                    <a:lnTo>
                      <a:pt x="3224" y="5716"/>
                    </a:lnTo>
                    <a:lnTo>
                      <a:pt x="3762" y="6009"/>
                    </a:lnTo>
                    <a:lnTo>
                      <a:pt x="3786" y="6033"/>
                    </a:lnTo>
                    <a:lnTo>
                      <a:pt x="3811" y="6082"/>
                    </a:lnTo>
                    <a:lnTo>
                      <a:pt x="3835" y="6180"/>
                    </a:lnTo>
                    <a:lnTo>
                      <a:pt x="3811" y="6326"/>
                    </a:lnTo>
                    <a:lnTo>
                      <a:pt x="3762" y="6473"/>
                    </a:lnTo>
                    <a:lnTo>
                      <a:pt x="3664" y="6595"/>
                    </a:lnTo>
                    <a:lnTo>
                      <a:pt x="3566" y="6668"/>
                    </a:lnTo>
                    <a:lnTo>
                      <a:pt x="3444" y="6717"/>
                    </a:lnTo>
                    <a:lnTo>
                      <a:pt x="3395" y="6717"/>
                    </a:lnTo>
                    <a:lnTo>
                      <a:pt x="3371" y="6693"/>
                    </a:lnTo>
                    <a:lnTo>
                      <a:pt x="2834" y="6400"/>
                    </a:lnTo>
                    <a:lnTo>
                      <a:pt x="2321" y="7303"/>
                    </a:lnTo>
                    <a:lnTo>
                      <a:pt x="2223" y="7426"/>
                    </a:lnTo>
                    <a:lnTo>
                      <a:pt x="2125" y="7499"/>
                    </a:lnTo>
                    <a:lnTo>
                      <a:pt x="2003" y="7548"/>
                    </a:lnTo>
                    <a:lnTo>
                      <a:pt x="1954" y="7548"/>
                    </a:lnTo>
                    <a:lnTo>
                      <a:pt x="1930" y="7523"/>
                    </a:lnTo>
                    <a:lnTo>
                      <a:pt x="1881" y="7499"/>
                    </a:lnTo>
                    <a:lnTo>
                      <a:pt x="1857" y="7450"/>
                    </a:lnTo>
                    <a:lnTo>
                      <a:pt x="1832" y="7352"/>
                    </a:lnTo>
                    <a:lnTo>
                      <a:pt x="1857" y="7206"/>
                    </a:lnTo>
                    <a:lnTo>
                      <a:pt x="1930" y="7059"/>
                    </a:lnTo>
                    <a:lnTo>
                      <a:pt x="2443" y="6156"/>
                    </a:lnTo>
                    <a:lnTo>
                      <a:pt x="1906" y="5862"/>
                    </a:lnTo>
                    <a:lnTo>
                      <a:pt x="1881" y="5838"/>
                    </a:lnTo>
                    <a:lnTo>
                      <a:pt x="1857" y="5789"/>
                    </a:lnTo>
                    <a:lnTo>
                      <a:pt x="1832" y="5691"/>
                    </a:lnTo>
                    <a:lnTo>
                      <a:pt x="1857" y="5569"/>
                    </a:lnTo>
                    <a:lnTo>
                      <a:pt x="1906" y="5423"/>
                    </a:lnTo>
                    <a:lnTo>
                      <a:pt x="2003" y="5301"/>
                    </a:lnTo>
                    <a:lnTo>
                      <a:pt x="2101" y="5203"/>
                    </a:lnTo>
                    <a:lnTo>
                      <a:pt x="2223" y="5179"/>
                    </a:lnTo>
                    <a:lnTo>
                      <a:pt x="2272" y="5179"/>
                    </a:lnTo>
                    <a:lnTo>
                      <a:pt x="2296" y="5203"/>
                    </a:lnTo>
                    <a:lnTo>
                      <a:pt x="2834" y="5496"/>
                    </a:lnTo>
                    <a:lnTo>
                      <a:pt x="3347" y="4592"/>
                    </a:lnTo>
                    <a:lnTo>
                      <a:pt x="3444" y="4470"/>
                    </a:lnTo>
                    <a:lnTo>
                      <a:pt x="3542" y="4373"/>
                    </a:lnTo>
                    <a:lnTo>
                      <a:pt x="3664" y="4348"/>
                    </a:lnTo>
                    <a:close/>
                    <a:moveTo>
                      <a:pt x="3176" y="7303"/>
                    </a:moveTo>
                    <a:lnTo>
                      <a:pt x="3249" y="7328"/>
                    </a:lnTo>
                    <a:lnTo>
                      <a:pt x="3322" y="7401"/>
                    </a:lnTo>
                    <a:lnTo>
                      <a:pt x="3371" y="7474"/>
                    </a:lnTo>
                    <a:lnTo>
                      <a:pt x="3420" y="7743"/>
                    </a:lnTo>
                    <a:lnTo>
                      <a:pt x="3420" y="7841"/>
                    </a:lnTo>
                    <a:lnTo>
                      <a:pt x="3371" y="7914"/>
                    </a:lnTo>
                    <a:lnTo>
                      <a:pt x="3298" y="7987"/>
                    </a:lnTo>
                    <a:lnTo>
                      <a:pt x="3224" y="8012"/>
                    </a:lnTo>
                    <a:lnTo>
                      <a:pt x="3102" y="8012"/>
                    </a:lnTo>
                    <a:lnTo>
                      <a:pt x="3029" y="7963"/>
                    </a:lnTo>
                    <a:lnTo>
                      <a:pt x="2956" y="7914"/>
                    </a:lnTo>
                    <a:lnTo>
                      <a:pt x="2931" y="7816"/>
                    </a:lnTo>
                    <a:lnTo>
                      <a:pt x="2883" y="7596"/>
                    </a:lnTo>
                    <a:lnTo>
                      <a:pt x="2883" y="7499"/>
                    </a:lnTo>
                    <a:lnTo>
                      <a:pt x="2907" y="7426"/>
                    </a:lnTo>
                    <a:lnTo>
                      <a:pt x="2980" y="7352"/>
                    </a:lnTo>
                    <a:lnTo>
                      <a:pt x="3078" y="7303"/>
                    </a:lnTo>
                    <a:close/>
                    <a:moveTo>
                      <a:pt x="3249" y="8354"/>
                    </a:moveTo>
                    <a:lnTo>
                      <a:pt x="3347" y="8378"/>
                    </a:lnTo>
                    <a:lnTo>
                      <a:pt x="3444" y="8427"/>
                    </a:lnTo>
                    <a:lnTo>
                      <a:pt x="3493" y="8500"/>
                    </a:lnTo>
                    <a:lnTo>
                      <a:pt x="3518" y="8598"/>
                    </a:lnTo>
                    <a:lnTo>
                      <a:pt x="3542" y="9013"/>
                    </a:lnTo>
                    <a:lnTo>
                      <a:pt x="3518" y="9111"/>
                    </a:lnTo>
                    <a:lnTo>
                      <a:pt x="3518" y="9208"/>
                    </a:lnTo>
                    <a:lnTo>
                      <a:pt x="3469" y="9282"/>
                    </a:lnTo>
                    <a:lnTo>
                      <a:pt x="3371" y="9331"/>
                    </a:lnTo>
                    <a:lnTo>
                      <a:pt x="3273" y="9355"/>
                    </a:lnTo>
                    <a:lnTo>
                      <a:pt x="3176" y="9331"/>
                    </a:lnTo>
                    <a:lnTo>
                      <a:pt x="3102" y="9282"/>
                    </a:lnTo>
                    <a:lnTo>
                      <a:pt x="3054" y="9184"/>
                    </a:lnTo>
                    <a:lnTo>
                      <a:pt x="3029" y="9086"/>
                    </a:lnTo>
                    <a:lnTo>
                      <a:pt x="3054" y="9013"/>
                    </a:lnTo>
                    <a:lnTo>
                      <a:pt x="3029" y="8622"/>
                    </a:lnTo>
                    <a:lnTo>
                      <a:pt x="3054" y="8525"/>
                    </a:lnTo>
                    <a:lnTo>
                      <a:pt x="3102" y="8451"/>
                    </a:lnTo>
                    <a:lnTo>
                      <a:pt x="3176" y="8378"/>
                    </a:lnTo>
                    <a:lnTo>
                      <a:pt x="3249" y="8354"/>
                    </a:lnTo>
                    <a:close/>
                    <a:moveTo>
                      <a:pt x="3249" y="9648"/>
                    </a:moveTo>
                    <a:lnTo>
                      <a:pt x="3347" y="9697"/>
                    </a:lnTo>
                    <a:lnTo>
                      <a:pt x="3420" y="9746"/>
                    </a:lnTo>
                    <a:lnTo>
                      <a:pt x="3469" y="9843"/>
                    </a:lnTo>
                    <a:lnTo>
                      <a:pt x="3469" y="9941"/>
                    </a:lnTo>
                    <a:lnTo>
                      <a:pt x="3347" y="10454"/>
                    </a:lnTo>
                    <a:lnTo>
                      <a:pt x="3322" y="10527"/>
                    </a:lnTo>
                    <a:lnTo>
                      <a:pt x="3273" y="10576"/>
                    </a:lnTo>
                    <a:lnTo>
                      <a:pt x="3200" y="10601"/>
                    </a:lnTo>
                    <a:lnTo>
                      <a:pt x="3127" y="10625"/>
                    </a:lnTo>
                    <a:lnTo>
                      <a:pt x="3054" y="10625"/>
                    </a:lnTo>
                    <a:lnTo>
                      <a:pt x="2956" y="10576"/>
                    </a:lnTo>
                    <a:lnTo>
                      <a:pt x="2907" y="10503"/>
                    </a:lnTo>
                    <a:lnTo>
                      <a:pt x="2883" y="10405"/>
                    </a:lnTo>
                    <a:lnTo>
                      <a:pt x="2883" y="10307"/>
                    </a:lnTo>
                    <a:lnTo>
                      <a:pt x="2980" y="9868"/>
                    </a:lnTo>
                    <a:lnTo>
                      <a:pt x="3005" y="9770"/>
                    </a:lnTo>
                    <a:lnTo>
                      <a:pt x="3078" y="9697"/>
                    </a:lnTo>
                    <a:lnTo>
                      <a:pt x="3151" y="9648"/>
                    </a:lnTo>
                    <a:close/>
                    <a:moveTo>
                      <a:pt x="2858" y="10869"/>
                    </a:moveTo>
                    <a:lnTo>
                      <a:pt x="2931" y="10894"/>
                    </a:lnTo>
                    <a:lnTo>
                      <a:pt x="3005" y="10967"/>
                    </a:lnTo>
                    <a:lnTo>
                      <a:pt x="3054" y="11040"/>
                    </a:lnTo>
                    <a:lnTo>
                      <a:pt x="3078" y="11138"/>
                    </a:lnTo>
                    <a:lnTo>
                      <a:pt x="3029" y="11236"/>
                    </a:lnTo>
                    <a:lnTo>
                      <a:pt x="2907" y="11480"/>
                    </a:lnTo>
                    <a:lnTo>
                      <a:pt x="2736" y="11700"/>
                    </a:lnTo>
                    <a:lnTo>
                      <a:pt x="2663" y="11748"/>
                    </a:lnTo>
                    <a:lnTo>
                      <a:pt x="2565" y="11773"/>
                    </a:lnTo>
                    <a:lnTo>
                      <a:pt x="2467" y="11773"/>
                    </a:lnTo>
                    <a:lnTo>
                      <a:pt x="2394" y="11724"/>
                    </a:lnTo>
                    <a:lnTo>
                      <a:pt x="2345" y="11651"/>
                    </a:lnTo>
                    <a:lnTo>
                      <a:pt x="2321" y="11577"/>
                    </a:lnTo>
                    <a:lnTo>
                      <a:pt x="2321" y="11480"/>
                    </a:lnTo>
                    <a:lnTo>
                      <a:pt x="2370" y="11382"/>
                    </a:lnTo>
                    <a:lnTo>
                      <a:pt x="2492" y="11211"/>
                    </a:lnTo>
                    <a:lnTo>
                      <a:pt x="2614" y="11016"/>
                    </a:lnTo>
                    <a:lnTo>
                      <a:pt x="2663" y="10918"/>
                    </a:lnTo>
                    <a:lnTo>
                      <a:pt x="2760" y="10894"/>
                    </a:lnTo>
                    <a:lnTo>
                      <a:pt x="2858" y="10869"/>
                    </a:lnTo>
                    <a:close/>
                    <a:moveTo>
                      <a:pt x="2028" y="11846"/>
                    </a:moveTo>
                    <a:lnTo>
                      <a:pt x="2101" y="11871"/>
                    </a:lnTo>
                    <a:lnTo>
                      <a:pt x="2174" y="11944"/>
                    </a:lnTo>
                    <a:lnTo>
                      <a:pt x="2223" y="12041"/>
                    </a:lnTo>
                    <a:lnTo>
                      <a:pt x="2223" y="12115"/>
                    </a:lnTo>
                    <a:lnTo>
                      <a:pt x="2174" y="12212"/>
                    </a:lnTo>
                    <a:lnTo>
                      <a:pt x="2125" y="12286"/>
                    </a:lnTo>
                    <a:lnTo>
                      <a:pt x="1881" y="12432"/>
                    </a:lnTo>
                    <a:lnTo>
                      <a:pt x="1661" y="12554"/>
                    </a:lnTo>
                    <a:lnTo>
                      <a:pt x="1539" y="12579"/>
                    </a:lnTo>
                    <a:lnTo>
                      <a:pt x="1490" y="12554"/>
                    </a:lnTo>
                    <a:lnTo>
                      <a:pt x="1417" y="12530"/>
                    </a:lnTo>
                    <a:lnTo>
                      <a:pt x="1368" y="12481"/>
                    </a:lnTo>
                    <a:lnTo>
                      <a:pt x="1319" y="12432"/>
                    </a:lnTo>
                    <a:lnTo>
                      <a:pt x="1295" y="12335"/>
                    </a:lnTo>
                    <a:lnTo>
                      <a:pt x="1319" y="12237"/>
                    </a:lnTo>
                    <a:lnTo>
                      <a:pt x="1368" y="12164"/>
                    </a:lnTo>
                    <a:lnTo>
                      <a:pt x="1442" y="12115"/>
                    </a:lnTo>
                    <a:lnTo>
                      <a:pt x="1637" y="11993"/>
                    </a:lnTo>
                    <a:lnTo>
                      <a:pt x="1832" y="11871"/>
                    </a:lnTo>
                    <a:lnTo>
                      <a:pt x="1930" y="11846"/>
                    </a:lnTo>
                    <a:close/>
                    <a:moveTo>
                      <a:pt x="831" y="12335"/>
                    </a:moveTo>
                    <a:lnTo>
                      <a:pt x="929" y="12383"/>
                    </a:lnTo>
                    <a:lnTo>
                      <a:pt x="1002" y="12432"/>
                    </a:lnTo>
                    <a:lnTo>
                      <a:pt x="1026" y="12530"/>
                    </a:lnTo>
                    <a:lnTo>
                      <a:pt x="1026" y="12628"/>
                    </a:lnTo>
                    <a:lnTo>
                      <a:pt x="1002" y="12701"/>
                    </a:lnTo>
                    <a:lnTo>
                      <a:pt x="929" y="12774"/>
                    </a:lnTo>
                    <a:lnTo>
                      <a:pt x="855" y="12823"/>
                    </a:lnTo>
                    <a:lnTo>
                      <a:pt x="318" y="12896"/>
                    </a:lnTo>
                    <a:lnTo>
                      <a:pt x="294" y="12896"/>
                    </a:lnTo>
                    <a:lnTo>
                      <a:pt x="220" y="12872"/>
                    </a:lnTo>
                    <a:lnTo>
                      <a:pt x="147" y="12823"/>
                    </a:lnTo>
                    <a:lnTo>
                      <a:pt x="74" y="12774"/>
                    </a:lnTo>
                    <a:lnTo>
                      <a:pt x="49" y="12676"/>
                    </a:lnTo>
                    <a:lnTo>
                      <a:pt x="74" y="12579"/>
                    </a:lnTo>
                    <a:lnTo>
                      <a:pt x="123" y="12506"/>
                    </a:lnTo>
                    <a:lnTo>
                      <a:pt x="196" y="12432"/>
                    </a:lnTo>
                    <a:lnTo>
                      <a:pt x="269" y="12408"/>
                    </a:lnTo>
                    <a:lnTo>
                      <a:pt x="733" y="12335"/>
                    </a:lnTo>
                    <a:close/>
                    <a:moveTo>
                      <a:pt x="5691" y="1"/>
                    </a:moveTo>
                    <a:lnTo>
                      <a:pt x="5593" y="50"/>
                    </a:lnTo>
                    <a:lnTo>
                      <a:pt x="1" y="2907"/>
                    </a:lnTo>
                    <a:lnTo>
                      <a:pt x="1" y="16267"/>
                    </a:lnTo>
                    <a:lnTo>
                      <a:pt x="5618" y="13409"/>
                    </a:lnTo>
                    <a:lnTo>
                      <a:pt x="5740" y="13360"/>
                    </a:lnTo>
                    <a:lnTo>
                      <a:pt x="5838" y="13263"/>
                    </a:lnTo>
                    <a:lnTo>
                      <a:pt x="5935" y="13165"/>
                    </a:lnTo>
                    <a:lnTo>
                      <a:pt x="6009" y="13067"/>
                    </a:lnTo>
                    <a:lnTo>
                      <a:pt x="6082" y="12945"/>
                    </a:lnTo>
                    <a:lnTo>
                      <a:pt x="6131" y="12823"/>
                    </a:lnTo>
                    <a:lnTo>
                      <a:pt x="6155" y="12701"/>
                    </a:lnTo>
                    <a:lnTo>
                      <a:pt x="6155" y="12579"/>
                    </a:lnTo>
                    <a:lnTo>
                      <a:pt x="6155" y="343"/>
                    </a:lnTo>
                    <a:lnTo>
                      <a:pt x="6155" y="221"/>
                    </a:lnTo>
                    <a:lnTo>
                      <a:pt x="6106" y="147"/>
                    </a:lnTo>
                    <a:lnTo>
                      <a:pt x="6058" y="74"/>
                    </a:lnTo>
                    <a:lnTo>
                      <a:pt x="5984" y="25"/>
                    </a:lnTo>
                    <a:lnTo>
                      <a:pt x="591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20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736" name="Google Shape;736;p20"/>
          <p:cNvGraphicFramePr/>
          <p:nvPr/>
        </p:nvGraphicFramePr>
        <p:xfrm>
          <a:off x="526063" y="13121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{DA380593-37D9-4A3F-BB28-2D3F563A921B}</a:tableStyleId>
              </a:tblPr>
              <a:tblGrid>
                <a:gridCol w="1852225"/>
                <a:gridCol w="4699650"/>
                <a:gridCol w="1540000"/>
              </a:tblGrid>
              <a:tr h="375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Approachability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Was the operator approachable? </a:t>
                      </a:r>
                      <a:endParaRPr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93% Yes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Interest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Did the operator maintain word contact?</a:t>
                      </a:r>
                      <a:endParaRPr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94% Yes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8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Teaching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Were teaching opportunities used?</a:t>
                      </a:r>
                      <a:endParaRPr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89% Yes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Answering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Did the operator answer the visitor's question?</a:t>
                      </a:r>
                      <a:endParaRPr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98% Yes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Wrapping up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Did any wrap-up occur?</a:t>
                      </a:r>
                      <a:endParaRPr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96% Yes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8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Did the operator invite the user back to the service?</a:t>
                      </a:r>
                      <a:endParaRPr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n" sz="1600"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64% Yes</a:t>
                      </a:r>
                      <a:endParaRPr b="1" sz="1600"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737" name="Google Shape;737;p20"/>
          <p:cNvSpPr txBox="1"/>
          <p:nvPr>
            <p:ph type="title"/>
          </p:nvPr>
        </p:nvSpPr>
        <p:spPr>
          <a:xfrm>
            <a:off x="257425" y="329325"/>
            <a:ext cx="87108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TRANSCRIPT REVIEW RESULTS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21"/>
          <p:cNvSpPr txBox="1"/>
          <p:nvPr>
            <p:ph type="title"/>
          </p:nvPr>
        </p:nvSpPr>
        <p:spPr>
          <a:xfrm>
            <a:off x="257425" y="329325"/>
            <a:ext cx="87108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743" name="Google Shape;743;p21"/>
          <p:cNvSpPr txBox="1"/>
          <p:nvPr>
            <p:ph idx="1" type="body"/>
          </p:nvPr>
        </p:nvSpPr>
        <p:spPr>
          <a:xfrm>
            <a:off x="1454350" y="1478600"/>
            <a:ext cx="4966800" cy="26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Char char="◉"/>
            </a:pPr>
            <a:r>
              <a:rPr lang="en">
                <a:solidFill>
                  <a:srgbClr val="28324A"/>
                </a:solidFill>
              </a:rPr>
              <a:t>Results were positive but we found some opportunities for improvement</a:t>
            </a:r>
            <a:endParaRPr>
              <a:solidFill>
                <a:srgbClr val="28324A"/>
              </a:solidFill>
            </a:endParaRPr>
          </a:p>
          <a:p>
            <a:pPr indent="0" lvl="0" marL="45720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8324A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Char char="◉"/>
            </a:pPr>
            <a:r>
              <a:rPr lang="en">
                <a:solidFill>
                  <a:srgbClr val="28324A"/>
                </a:solidFill>
              </a:rPr>
              <a:t>Training materials can be updated to include or emphasize opportunities for improvement</a:t>
            </a:r>
            <a:endParaRPr>
              <a:solidFill>
                <a:srgbClr val="28324A"/>
              </a:solidFill>
            </a:endParaRPr>
          </a:p>
          <a:p>
            <a:pPr indent="0" lvl="0" marL="45720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8324A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1800"/>
              <a:buChar char="◉"/>
            </a:pPr>
            <a:r>
              <a:rPr lang="en">
                <a:solidFill>
                  <a:srgbClr val="28324A"/>
                </a:solidFill>
              </a:rPr>
              <a:t>Periodic review of transcripts every two years </a:t>
            </a:r>
            <a:endParaRPr>
              <a:solidFill>
                <a:srgbClr val="28324A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8324A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21"/>
          <p:cNvSpPr txBox="1"/>
          <p:nvPr>
            <p:ph idx="12" type="sldNum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45" name="Google Shape;745;p21"/>
          <p:cNvGrpSpPr/>
          <p:nvPr/>
        </p:nvGrpSpPr>
        <p:grpSpPr>
          <a:xfrm>
            <a:off x="6698916" y="1478611"/>
            <a:ext cx="548693" cy="507263"/>
            <a:chOff x="5975075" y="2327500"/>
            <a:chExt cx="420100" cy="388350"/>
          </a:xfrm>
        </p:grpSpPr>
        <p:sp>
          <p:nvSpPr>
            <p:cNvPr id="746" name="Google Shape;746;p21"/>
            <p:cNvSpPr/>
            <p:nvPr/>
          </p:nvSpPr>
          <p:spPr>
            <a:xfrm>
              <a:off x="5975075" y="2474650"/>
              <a:ext cx="98325" cy="220450"/>
            </a:xfrm>
            <a:custGeom>
              <a:rect b="b" l="l" r="r" t="t"/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21"/>
            <p:cNvSpPr/>
            <p:nvPr/>
          </p:nvSpPr>
          <p:spPr>
            <a:xfrm>
              <a:off x="6088025" y="2327500"/>
              <a:ext cx="307150" cy="388350"/>
            </a:xfrm>
            <a:custGeom>
              <a:rect b="b" l="l" r="r" t="t"/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8" name="Google Shape;748;p21"/>
          <p:cNvGrpSpPr/>
          <p:nvPr/>
        </p:nvGrpSpPr>
        <p:grpSpPr>
          <a:xfrm>
            <a:off x="6670675" y="2250035"/>
            <a:ext cx="605186" cy="507267"/>
            <a:chOff x="2599825" y="3689700"/>
            <a:chExt cx="429850" cy="360275"/>
          </a:xfrm>
        </p:grpSpPr>
        <p:sp>
          <p:nvSpPr>
            <p:cNvPr id="749" name="Google Shape;749;p21"/>
            <p:cNvSpPr/>
            <p:nvPr/>
          </p:nvSpPr>
          <p:spPr>
            <a:xfrm>
              <a:off x="2599825" y="3689700"/>
              <a:ext cx="429850" cy="169150"/>
            </a:xfrm>
            <a:custGeom>
              <a:rect b="b" l="l" r="r" t="t"/>
              <a:pathLst>
                <a:path extrusionOk="0" h="6766" w="17194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21"/>
            <p:cNvSpPr/>
            <p:nvPr/>
          </p:nvSpPr>
          <p:spPr>
            <a:xfrm>
              <a:off x="2599825" y="3861275"/>
              <a:ext cx="429850" cy="188700"/>
            </a:xfrm>
            <a:custGeom>
              <a:rect b="b" l="l" r="r" t="t"/>
              <a:pathLst>
                <a:path extrusionOk="0" h="7548" w="17194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1" name="Google Shape;751;p21"/>
          <p:cNvGrpSpPr/>
          <p:nvPr/>
        </p:nvGrpSpPr>
        <p:grpSpPr>
          <a:xfrm>
            <a:off x="6670673" y="3063000"/>
            <a:ext cx="1137039" cy="507275"/>
            <a:chOff x="6500629" y="3208303"/>
            <a:chExt cx="1068344" cy="476628"/>
          </a:xfrm>
        </p:grpSpPr>
        <p:grpSp>
          <p:nvGrpSpPr>
            <p:cNvPr id="752" name="Google Shape;752;p21"/>
            <p:cNvGrpSpPr/>
            <p:nvPr/>
          </p:nvGrpSpPr>
          <p:grpSpPr>
            <a:xfrm>
              <a:off x="6500629" y="3208303"/>
              <a:ext cx="486219" cy="476628"/>
              <a:chOff x="5983625" y="301625"/>
              <a:chExt cx="403000" cy="395050"/>
            </a:xfrm>
          </p:grpSpPr>
          <p:sp>
            <p:nvSpPr>
              <p:cNvPr id="753" name="Google Shape;753;p21"/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rect b="b" l="l" r="r" t="t"/>
                <a:pathLst>
                  <a:path extrusionOk="0" h="2688" w="1612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4" name="Google Shape;754;p21"/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rect b="b" l="l" r="r" t="t"/>
                <a:pathLst>
                  <a:path extrusionOk="0" h="1271" w="1612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5" name="Google Shape;755;p21"/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rect b="b" l="l" r="r" t="t"/>
                <a:pathLst>
                  <a:path extrusionOk="0" h="2540" w="1173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6" name="Google Shape;756;p21"/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rect b="b" l="l" r="r" t="t"/>
                <a:pathLst>
                  <a:path extrusionOk="0" h="2540" w="1174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7" name="Google Shape;757;p21"/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8" name="Google Shape;758;p21"/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9" name="Google Shape;759;p21"/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0" name="Google Shape;760;p21"/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rect b="b" l="l" r="r" t="t"/>
                <a:pathLst>
                  <a:path extrusionOk="0" h="1955" w="2004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1" name="Google Shape;761;p21"/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2" name="Google Shape;762;p21"/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3" name="Google Shape;763;p21"/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4" name="Google Shape;764;p21"/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rect b="b" l="l" r="r" t="t"/>
                <a:pathLst>
                  <a:path extrusionOk="0" h="2151" w="2004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5" name="Google Shape;765;p21"/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rect b="b" l="l" r="r" t="t"/>
                <a:pathLst>
                  <a:path extrusionOk="0" h="10918" w="1612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6" name="Google Shape;766;p21"/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7" name="Google Shape;767;p21"/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8" name="Google Shape;768;p21"/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9" name="Google Shape;769;p21"/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0" name="Google Shape;770;p21"/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rect b="b" l="l" r="r" t="t"/>
                <a:pathLst>
                  <a:path extrusionOk="0" h="1955" w="2004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1" name="Google Shape;771;p21"/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2" name="Google Shape;772;p21"/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73" name="Google Shape;773;p21"/>
            <p:cNvGrpSpPr/>
            <p:nvPr/>
          </p:nvGrpSpPr>
          <p:grpSpPr>
            <a:xfrm>
              <a:off x="7082754" y="3208303"/>
              <a:ext cx="486219" cy="476628"/>
              <a:chOff x="5983625" y="301625"/>
              <a:chExt cx="403000" cy="395050"/>
            </a:xfrm>
          </p:grpSpPr>
          <p:sp>
            <p:nvSpPr>
              <p:cNvPr id="774" name="Google Shape;774;p21"/>
              <p:cNvSpPr/>
              <p:nvPr/>
            </p:nvSpPr>
            <p:spPr>
              <a:xfrm>
                <a:off x="5983625" y="319925"/>
                <a:ext cx="403000" cy="67200"/>
              </a:xfrm>
              <a:custGeom>
                <a:rect b="b" l="l" r="r" t="t"/>
                <a:pathLst>
                  <a:path extrusionOk="0" h="2688" w="16120">
                    <a:moveTo>
                      <a:pt x="3102" y="416"/>
                    </a:moveTo>
                    <a:lnTo>
                      <a:pt x="3273" y="465"/>
                    </a:lnTo>
                    <a:lnTo>
                      <a:pt x="3444" y="562"/>
                    </a:lnTo>
                    <a:lnTo>
                      <a:pt x="3566" y="660"/>
                    </a:lnTo>
                    <a:lnTo>
                      <a:pt x="3688" y="807"/>
                    </a:lnTo>
                    <a:lnTo>
                      <a:pt x="3762" y="953"/>
                    </a:lnTo>
                    <a:lnTo>
                      <a:pt x="3810" y="1124"/>
                    </a:lnTo>
                    <a:lnTo>
                      <a:pt x="3835" y="1320"/>
                    </a:lnTo>
                    <a:lnTo>
                      <a:pt x="3810" y="1491"/>
                    </a:lnTo>
                    <a:lnTo>
                      <a:pt x="3762" y="1661"/>
                    </a:lnTo>
                    <a:lnTo>
                      <a:pt x="3688" y="1808"/>
                    </a:lnTo>
                    <a:lnTo>
                      <a:pt x="3566" y="1955"/>
                    </a:lnTo>
                    <a:lnTo>
                      <a:pt x="3444" y="2052"/>
                    </a:lnTo>
                    <a:lnTo>
                      <a:pt x="3273" y="2150"/>
                    </a:lnTo>
                    <a:lnTo>
                      <a:pt x="3102" y="2199"/>
                    </a:lnTo>
                    <a:lnTo>
                      <a:pt x="2931" y="2223"/>
                    </a:lnTo>
                    <a:lnTo>
                      <a:pt x="2760" y="2199"/>
                    </a:lnTo>
                    <a:lnTo>
                      <a:pt x="2589" y="2150"/>
                    </a:lnTo>
                    <a:lnTo>
                      <a:pt x="2418" y="2052"/>
                    </a:lnTo>
                    <a:lnTo>
                      <a:pt x="2296" y="1955"/>
                    </a:lnTo>
                    <a:lnTo>
                      <a:pt x="2174" y="1808"/>
                    </a:lnTo>
                    <a:lnTo>
                      <a:pt x="2101" y="1661"/>
                    </a:lnTo>
                    <a:lnTo>
                      <a:pt x="2052" y="1491"/>
                    </a:lnTo>
                    <a:lnTo>
                      <a:pt x="2028" y="1320"/>
                    </a:lnTo>
                    <a:lnTo>
                      <a:pt x="2052" y="1124"/>
                    </a:lnTo>
                    <a:lnTo>
                      <a:pt x="2101" y="953"/>
                    </a:lnTo>
                    <a:lnTo>
                      <a:pt x="2174" y="807"/>
                    </a:lnTo>
                    <a:lnTo>
                      <a:pt x="2296" y="660"/>
                    </a:lnTo>
                    <a:lnTo>
                      <a:pt x="2418" y="562"/>
                    </a:lnTo>
                    <a:lnTo>
                      <a:pt x="2589" y="465"/>
                    </a:lnTo>
                    <a:lnTo>
                      <a:pt x="2760" y="416"/>
                    </a:lnTo>
                    <a:close/>
                    <a:moveTo>
                      <a:pt x="13360" y="416"/>
                    </a:moveTo>
                    <a:lnTo>
                      <a:pt x="13531" y="465"/>
                    </a:lnTo>
                    <a:lnTo>
                      <a:pt x="13702" y="562"/>
                    </a:lnTo>
                    <a:lnTo>
                      <a:pt x="13824" y="660"/>
                    </a:lnTo>
                    <a:lnTo>
                      <a:pt x="13946" y="807"/>
                    </a:lnTo>
                    <a:lnTo>
                      <a:pt x="14019" y="953"/>
                    </a:lnTo>
                    <a:lnTo>
                      <a:pt x="14068" y="1124"/>
                    </a:lnTo>
                    <a:lnTo>
                      <a:pt x="14093" y="1320"/>
                    </a:lnTo>
                    <a:lnTo>
                      <a:pt x="14068" y="1491"/>
                    </a:lnTo>
                    <a:lnTo>
                      <a:pt x="14019" y="1661"/>
                    </a:lnTo>
                    <a:lnTo>
                      <a:pt x="13946" y="1808"/>
                    </a:lnTo>
                    <a:lnTo>
                      <a:pt x="13824" y="1955"/>
                    </a:lnTo>
                    <a:lnTo>
                      <a:pt x="13702" y="2052"/>
                    </a:lnTo>
                    <a:lnTo>
                      <a:pt x="13531" y="2150"/>
                    </a:lnTo>
                    <a:lnTo>
                      <a:pt x="13360" y="2199"/>
                    </a:lnTo>
                    <a:lnTo>
                      <a:pt x="13189" y="2223"/>
                    </a:lnTo>
                    <a:lnTo>
                      <a:pt x="13018" y="2199"/>
                    </a:lnTo>
                    <a:lnTo>
                      <a:pt x="12847" y="2150"/>
                    </a:lnTo>
                    <a:lnTo>
                      <a:pt x="12676" y="2052"/>
                    </a:lnTo>
                    <a:lnTo>
                      <a:pt x="12554" y="1955"/>
                    </a:lnTo>
                    <a:lnTo>
                      <a:pt x="12432" y="1808"/>
                    </a:lnTo>
                    <a:lnTo>
                      <a:pt x="12359" y="1661"/>
                    </a:lnTo>
                    <a:lnTo>
                      <a:pt x="12310" y="1491"/>
                    </a:lnTo>
                    <a:lnTo>
                      <a:pt x="12285" y="1320"/>
                    </a:lnTo>
                    <a:lnTo>
                      <a:pt x="12310" y="1124"/>
                    </a:lnTo>
                    <a:lnTo>
                      <a:pt x="12359" y="953"/>
                    </a:lnTo>
                    <a:lnTo>
                      <a:pt x="12432" y="807"/>
                    </a:lnTo>
                    <a:lnTo>
                      <a:pt x="12554" y="660"/>
                    </a:lnTo>
                    <a:lnTo>
                      <a:pt x="12676" y="562"/>
                    </a:lnTo>
                    <a:lnTo>
                      <a:pt x="12847" y="465"/>
                    </a:lnTo>
                    <a:lnTo>
                      <a:pt x="13018" y="416"/>
                    </a:lnTo>
                    <a:close/>
                    <a:moveTo>
                      <a:pt x="0" y="1"/>
                    </a:moveTo>
                    <a:lnTo>
                      <a:pt x="0" y="2687"/>
                    </a:lnTo>
                    <a:lnTo>
                      <a:pt x="16120" y="2687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5" name="Google Shape;775;p21"/>
              <p:cNvSpPr/>
              <p:nvPr/>
            </p:nvSpPr>
            <p:spPr>
              <a:xfrm>
                <a:off x="5983625" y="664900"/>
                <a:ext cx="403000" cy="31775"/>
              </a:xfrm>
              <a:custGeom>
                <a:rect b="b" l="l" r="r" t="t"/>
                <a:pathLst>
                  <a:path extrusionOk="0" h="1271" w="16120">
                    <a:moveTo>
                      <a:pt x="0" y="1"/>
                    </a:moveTo>
                    <a:lnTo>
                      <a:pt x="0" y="489"/>
                    </a:lnTo>
                    <a:lnTo>
                      <a:pt x="25" y="660"/>
                    </a:lnTo>
                    <a:lnTo>
                      <a:pt x="74" y="807"/>
                    </a:lnTo>
                    <a:lnTo>
                      <a:pt x="147" y="929"/>
                    </a:lnTo>
                    <a:lnTo>
                      <a:pt x="220" y="1051"/>
                    </a:lnTo>
                    <a:lnTo>
                      <a:pt x="342" y="1149"/>
                    </a:lnTo>
                    <a:lnTo>
                      <a:pt x="489" y="1222"/>
                    </a:lnTo>
                    <a:lnTo>
                      <a:pt x="635" y="1271"/>
                    </a:lnTo>
                    <a:lnTo>
                      <a:pt x="15485" y="1271"/>
                    </a:lnTo>
                    <a:lnTo>
                      <a:pt x="15631" y="1222"/>
                    </a:lnTo>
                    <a:lnTo>
                      <a:pt x="15778" y="1149"/>
                    </a:lnTo>
                    <a:lnTo>
                      <a:pt x="15900" y="1051"/>
                    </a:lnTo>
                    <a:lnTo>
                      <a:pt x="15973" y="929"/>
                    </a:lnTo>
                    <a:lnTo>
                      <a:pt x="16046" y="807"/>
                    </a:lnTo>
                    <a:lnTo>
                      <a:pt x="16095" y="660"/>
                    </a:lnTo>
                    <a:lnTo>
                      <a:pt x="16120" y="489"/>
                    </a:lnTo>
                    <a:lnTo>
                      <a:pt x="16120" y="1"/>
                    </a:lnTo>
                    <a:lnTo>
                      <a:pt x="16095" y="172"/>
                    </a:lnTo>
                    <a:lnTo>
                      <a:pt x="16046" y="318"/>
                    </a:lnTo>
                    <a:lnTo>
                      <a:pt x="15973" y="440"/>
                    </a:lnTo>
                    <a:lnTo>
                      <a:pt x="15900" y="562"/>
                    </a:lnTo>
                    <a:lnTo>
                      <a:pt x="15778" y="660"/>
                    </a:lnTo>
                    <a:lnTo>
                      <a:pt x="15631" y="733"/>
                    </a:lnTo>
                    <a:lnTo>
                      <a:pt x="15485" y="782"/>
                    </a:lnTo>
                    <a:lnTo>
                      <a:pt x="635" y="782"/>
                    </a:lnTo>
                    <a:lnTo>
                      <a:pt x="489" y="733"/>
                    </a:lnTo>
                    <a:lnTo>
                      <a:pt x="342" y="660"/>
                    </a:lnTo>
                    <a:lnTo>
                      <a:pt x="220" y="562"/>
                    </a:lnTo>
                    <a:lnTo>
                      <a:pt x="147" y="440"/>
                    </a:lnTo>
                    <a:lnTo>
                      <a:pt x="74" y="318"/>
                    </a:lnTo>
                    <a:lnTo>
                      <a:pt x="25" y="1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6" name="Google Shape;776;p21"/>
              <p:cNvSpPr/>
              <p:nvPr/>
            </p:nvSpPr>
            <p:spPr>
              <a:xfrm>
                <a:off x="6041025" y="301625"/>
                <a:ext cx="29325" cy="63500"/>
              </a:xfrm>
              <a:custGeom>
                <a:rect b="b" l="l" r="r" t="t"/>
                <a:pathLst>
                  <a:path extrusionOk="0" h="2540" w="1173">
                    <a:moveTo>
                      <a:pt x="391" y="0"/>
                    </a:moveTo>
                    <a:lnTo>
                      <a:pt x="293" y="49"/>
                    </a:lnTo>
                    <a:lnTo>
                      <a:pt x="220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0" y="391"/>
                    </a:lnTo>
                    <a:lnTo>
                      <a:pt x="0" y="488"/>
                    </a:lnTo>
                    <a:lnTo>
                      <a:pt x="0" y="2052"/>
                    </a:lnTo>
                    <a:lnTo>
                      <a:pt x="0" y="2149"/>
                    </a:lnTo>
                    <a:lnTo>
                      <a:pt x="49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0" y="2467"/>
                    </a:lnTo>
                    <a:lnTo>
                      <a:pt x="293" y="2491"/>
                    </a:lnTo>
                    <a:lnTo>
                      <a:pt x="391" y="2540"/>
                    </a:lnTo>
                    <a:lnTo>
                      <a:pt x="782" y="2540"/>
                    </a:lnTo>
                    <a:lnTo>
                      <a:pt x="879" y="2491"/>
                    </a:lnTo>
                    <a:lnTo>
                      <a:pt x="953" y="2467"/>
                    </a:lnTo>
                    <a:lnTo>
                      <a:pt x="1026" y="2393"/>
                    </a:lnTo>
                    <a:lnTo>
                      <a:pt x="1099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099" y="220"/>
                    </a:lnTo>
                    <a:lnTo>
                      <a:pt x="1026" y="147"/>
                    </a:lnTo>
                    <a:lnTo>
                      <a:pt x="953" y="73"/>
                    </a:lnTo>
                    <a:lnTo>
                      <a:pt x="879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7" name="Google Shape;777;p21"/>
              <p:cNvSpPr/>
              <p:nvPr/>
            </p:nvSpPr>
            <p:spPr>
              <a:xfrm>
                <a:off x="6297450" y="301625"/>
                <a:ext cx="29350" cy="63500"/>
              </a:xfrm>
              <a:custGeom>
                <a:rect b="b" l="l" r="r" t="t"/>
                <a:pathLst>
                  <a:path extrusionOk="0" h="2540" w="1174">
                    <a:moveTo>
                      <a:pt x="392" y="0"/>
                    </a:moveTo>
                    <a:lnTo>
                      <a:pt x="294" y="49"/>
                    </a:lnTo>
                    <a:lnTo>
                      <a:pt x="221" y="73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2052"/>
                    </a:lnTo>
                    <a:lnTo>
                      <a:pt x="1" y="2149"/>
                    </a:lnTo>
                    <a:lnTo>
                      <a:pt x="50" y="2247"/>
                    </a:lnTo>
                    <a:lnTo>
                      <a:pt x="74" y="2320"/>
                    </a:lnTo>
                    <a:lnTo>
                      <a:pt x="147" y="2393"/>
                    </a:lnTo>
                    <a:lnTo>
                      <a:pt x="221" y="2467"/>
                    </a:lnTo>
                    <a:lnTo>
                      <a:pt x="294" y="2491"/>
                    </a:lnTo>
                    <a:lnTo>
                      <a:pt x="392" y="2540"/>
                    </a:lnTo>
                    <a:lnTo>
                      <a:pt x="782" y="2540"/>
                    </a:lnTo>
                    <a:lnTo>
                      <a:pt x="880" y="2491"/>
                    </a:lnTo>
                    <a:lnTo>
                      <a:pt x="953" y="2467"/>
                    </a:lnTo>
                    <a:lnTo>
                      <a:pt x="1027" y="2393"/>
                    </a:lnTo>
                    <a:lnTo>
                      <a:pt x="1100" y="2320"/>
                    </a:lnTo>
                    <a:lnTo>
                      <a:pt x="1124" y="2247"/>
                    </a:lnTo>
                    <a:lnTo>
                      <a:pt x="1173" y="2149"/>
                    </a:lnTo>
                    <a:lnTo>
                      <a:pt x="1173" y="2052"/>
                    </a:lnTo>
                    <a:lnTo>
                      <a:pt x="1173" y="488"/>
                    </a:lnTo>
                    <a:lnTo>
                      <a:pt x="1173" y="391"/>
                    </a:lnTo>
                    <a:lnTo>
                      <a:pt x="1124" y="293"/>
                    </a:lnTo>
                    <a:lnTo>
                      <a:pt x="1100" y="220"/>
                    </a:lnTo>
                    <a:lnTo>
                      <a:pt x="1027" y="147"/>
                    </a:lnTo>
                    <a:lnTo>
                      <a:pt x="953" y="73"/>
                    </a:lnTo>
                    <a:lnTo>
                      <a:pt x="880" y="49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8" name="Google Shape;778;p21"/>
              <p:cNvSpPr/>
              <p:nvPr/>
            </p:nvSpPr>
            <p:spPr>
              <a:xfrm>
                <a:off x="609720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0" y="1"/>
                    </a:moveTo>
                    <a:lnTo>
                      <a:pt x="0" y="2150"/>
                    </a:lnTo>
                    <a:lnTo>
                      <a:pt x="2027" y="2150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21"/>
              <p:cNvSpPr/>
              <p:nvPr/>
            </p:nvSpPr>
            <p:spPr>
              <a:xfrm>
                <a:off x="609720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0" name="Google Shape;780;p21"/>
              <p:cNvSpPr/>
              <p:nvPr/>
            </p:nvSpPr>
            <p:spPr>
              <a:xfrm>
                <a:off x="609720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7" y="1954"/>
                    </a:ln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1" name="Google Shape;781;p21"/>
              <p:cNvSpPr/>
              <p:nvPr/>
            </p:nvSpPr>
            <p:spPr>
              <a:xfrm>
                <a:off x="6160075" y="575150"/>
                <a:ext cx="50100" cy="48875"/>
              </a:xfrm>
              <a:custGeom>
                <a:rect b="b" l="l" r="r" t="t"/>
                <a:pathLst>
                  <a:path extrusionOk="0" h="1955" w="2004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21"/>
              <p:cNvSpPr/>
              <p:nvPr/>
            </p:nvSpPr>
            <p:spPr>
              <a:xfrm>
                <a:off x="603430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3" name="Google Shape;783;p21"/>
              <p:cNvSpPr/>
              <p:nvPr/>
            </p:nvSpPr>
            <p:spPr>
              <a:xfrm>
                <a:off x="603430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4" name="Google Shape;784;p21"/>
              <p:cNvSpPr/>
              <p:nvPr/>
            </p:nvSpPr>
            <p:spPr>
              <a:xfrm>
                <a:off x="603430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5" name="Google Shape;785;p21"/>
              <p:cNvSpPr/>
              <p:nvPr/>
            </p:nvSpPr>
            <p:spPr>
              <a:xfrm>
                <a:off x="6160075" y="509200"/>
                <a:ext cx="50100" cy="53775"/>
              </a:xfrm>
              <a:custGeom>
                <a:rect b="b" l="l" r="r" t="t"/>
                <a:pathLst>
                  <a:path extrusionOk="0" h="2151" w="2004">
                    <a:moveTo>
                      <a:pt x="1" y="1"/>
                    </a:moveTo>
                    <a:lnTo>
                      <a:pt x="1" y="2150"/>
                    </a:lnTo>
                    <a:lnTo>
                      <a:pt x="2003" y="2150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6" name="Google Shape;786;p21"/>
              <p:cNvSpPr/>
              <p:nvPr/>
            </p:nvSpPr>
            <p:spPr>
              <a:xfrm>
                <a:off x="5983625" y="399300"/>
                <a:ext cx="403000" cy="272950"/>
              </a:xfrm>
              <a:custGeom>
                <a:rect b="b" l="l" r="r" t="t"/>
                <a:pathLst>
                  <a:path extrusionOk="0" h="10918" w="16120">
                    <a:moveTo>
                      <a:pt x="14434" y="1466"/>
                    </a:moveTo>
                    <a:lnTo>
                      <a:pt x="14508" y="1515"/>
                    </a:lnTo>
                    <a:lnTo>
                      <a:pt x="14557" y="1613"/>
                    </a:lnTo>
                    <a:lnTo>
                      <a:pt x="14581" y="1710"/>
                    </a:lnTo>
                    <a:lnTo>
                      <a:pt x="14581" y="9233"/>
                    </a:lnTo>
                    <a:lnTo>
                      <a:pt x="14557" y="9330"/>
                    </a:lnTo>
                    <a:lnTo>
                      <a:pt x="14508" y="9404"/>
                    </a:lnTo>
                    <a:lnTo>
                      <a:pt x="14434" y="9452"/>
                    </a:lnTo>
                    <a:lnTo>
                      <a:pt x="14337" y="9477"/>
                    </a:lnTo>
                    <a:lnTo>
                      <a:pt x="1783" y="9477"/>
                    </a:lnTo>
                    <a:lnTo>
                      <a:pt x="1686" y="9452"/>
                    </a:lnTo>
                    <a:lnTo>
                      <a:pt x="1612" y="9404"/>
                    </a:lnTo>
                    <a:lnTo>
                      <a:pt x="1564" y="9330"/>
                    </a:lnTo>
                    <a:lnTo>
                      <a:pt x="1539" y="9233"/>
                    </a:lnTo>
                    <a:lnTo>
                      <a:pt x="1539" y="1710"/>
                    </a:lnTo>
                    <a:lnTo>
                      <a:pt x="1564" y="1613"/>
                    </a:lnTo>
                    <a:lnTo>
                      <a:pt x="1612" y="1515"/>
                    </a:lnTo>
                    <a:lnTo>
                      <a:pt x="1686" y="1466"/>
                    </a:lnTo>
                    <a:close/>
                    <a:moveTo>
                      <a:pt x="0" y="1"/>
                    </a:moveTo>
                    <a:lnTo>
                      <a:pt x="0" y="10332"/>
                    </a:lnTo>
                    <a:lnTo>
                      <a:pt x="25" y="10429"/>
                    </a:lnTo>
                    <a:lnTo>
                      <a:pt x="74" y="10527"/>
                    </a:lnTo>
                    <a:lnTo>
                      <a:pt x="147" y="10625"/>
                    </a:lnTo>
                    <a:lnTo>
                      <a:pt x="220" y="10722"/>
                    </a:lnTo>
                    <a:lnTo>
                      <a:pt x="342" y="10796"/>
                    </a:lnTo>
                    <a:lnTo>
                      <a:pt x="489" y="10869"/>
                    </a:lnTo>
                    <a:lnTo>
                      <a:pt x="635" y="10918"/>
                    </a:lnTo>
                    <a:lnTo>
                      <a:pt x="15485" y="10918"/>
                    </a:lnTo>
                    <a:lnTo>
                      <a:pt x="15631" y="10869"/>
                    </a:lnTo>
                    <a:lnTo>
                      <a:pt x="15778" y="10796"/>
                    </a:lnTo>
                    <a:lnTo>
                      <a:pt x="15900" y="10698"/>
                    </a:lnTo>
                    <a:lnTo>
                      <a:pt x="15973" y="10576"/>
                    </a:lnTo>
                    <a:lnTo>
                      <a:pt x="16046" y="10454"/>
                    </a:lnTo>
                    <a:lnTo>
                      <a:pt x="16095" y="10307"/>
                    </a:lnTo>
                    <a:lnTo>
                      <a:pt x="16120" y="10136"/>
                    </a:lnTo>
                    <a:lnTo>
                      <a:pt x="161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7" name="Google Shape;787;p21"/>
              <p:cNvSpPr/>
              <p:nvPr/>
            </p:nvSpPr>
            <p:spPr>
              <a:xfrm>
                <a:off x="628525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21"/>
              <p:cNvSpPr/>
              <p:nvPr/>
            </p:nvSpPr>
            <p:spPr>
              <a:xfrm>
                <a:off x="628525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0" y="1"/>
                    </a:moveTo>
                    <a:lnTo>
                      <a:pt x="0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9" name="Google Shape;789;p21"/>
              <p:cNvSpPr/>
              <p:nvPr/>
            </p:nvSpPr>
            <p:spPr>
              <a:xfrm>
                <a:off x="628525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0" y="1"/>
                    </a:moveTo>
                    <a:lnTo>
                      <a:pt x="0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0" name="Google Shape;790;p21"/>
              <p:cNvSpPr/>
              <p:nvPr/>
            </p:nvSpPr>
            <p:spPr>
              <a:xfrm>
                <a:off x="6222350" y="575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1" name="Google Shape;791;p21"/>
              <p:cNvSpPr/>
              <p:nvPr/>
            </p:nvSpPr>
            <p:spPr>
              <a:xfrm>
                <a:off x="6160075" y="448150"/>
                <a:ext cx="50100" cy="48875"/>
              </a:xfrm>
              <a:custGeom>
                <a:rect b="b" l="l" r="r" t="t"/>
                <a:pathLst>
                  <a:path extrusionOk="0" h="1955" w="2004">
                    <a:moveTo>
                      <a:pt x="1" y="1"/>
                    </a:moveTo>
                    <a:lnTo>
                      <a:pt x="1" y="1954"/>
                    </a:lnTo>
                    <a:lnTo>
                      <a:pt x="2003" y="1954"/>
                    </a:lnTo>
                    <a:lnTo>
                      <a:pt x="2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2" name="Google Shape;792;p21"/>
              <p:cNvSpPr/>
              <p:nvPr/>
            </p:nvSpPr>
            <p:spPr>
              <a:xfrm>
                <a:off x="6222350" y="509200"/>
                <a:ext cx="50700" cy="53775"/>
              </a:xfrm>
              <a:custGeom>
                <a:rect b="b" l="l" r="r" t="t"/>
                <a:pathLst>
                  <a:path extrusionOk="0" h="2151" w="2028">
                    <a:moveTo>
                      <a:pt x="1" y="1"/>
                    </a:moveTo>
                    <a:lnTo>
                      <a:pt x="1" y="2150"/>
                    </a:lnTo>
                    <a:lnTo>
                      <a:pt x="2028" y="2150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3" name="Google Shape;793;p21"/>
              <p:cNvSpPr/>
              <p:nvPr/>
            </p:nvSpPr>
            <p:spPr>
              <a:xfrm>
                <a:off x="6222350" y="448150"/>
                <a:ext cx="50700" cy="48875"/>
              </a:xfrm>
              <a:custGeom>
                <a:rect b="b" l="l" r="r" t="t"/>
                <a:pathLst>
                  <a:path extrusionOk="0" h="1955" w="2028">
                    <a:moveTo>
                      <a:pt x="1" y="1"/>
                    </a:moveTo>
                    <a:lnTo>
                      <a:pt x="1" y="1954"/>
                    </a:lnTo>
                    <a:lnTo>
                      <a:pt x="2028" y="1954"/>
                    </a:lnTo>
                    <a:lnTo>
                      <a:pt x="202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