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8" r:id="rId4"/>
    <p:sldId id="266" r:id="rId5"/>
    <p:sldId id="260" r:id="rId6"/>
    <p:sldId id="262" r:id="rId7"/>
    <p:sldId id="263" r:id="rId8"/>
    <p:sldId id="26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D9564FB4-2D39-4C3B-BA31-D3A42FF85973}">
          <p14:sldIdLst>
            <p14:sldId id="256"/>
            <p14:sldId id="257"/>
            <p14:sldId id="258"/>
            <p14:sldId id="266"/>
            <p14:sldId id="260"/>
            <p14:sldId id="262"/>
            <p14:sldId id="263"/>
            <p14:sldId id="267"/>
          </p14:sldIdLst>
        </p14:section>
        <p14:section name="Untitled Section" id="{789ADF4B-90F4-4270-BFE0-9E3985FEA9B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108200" y="2346400"/>
            <a:ext cx="5829235" cy="4280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4400" y="928567"/>
            <a:ext cx="7188000" cy="390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2189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body" idx="1"/>
          </p:nvPr>
        </p:nvSpPr>
        <p:spPr>
          <a:xfrm>
            <a:off x="609600" y="5875079"/>
            <a:ext cx="10972800" cy="69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>
              <a:spcBef>
                <a:spcPts val="480"/>
              </a:spcBef>
              <a:spcAft>
                <a:spcPts val="0"/>
              </a:spcAft>
              <a:buSzPts val="1600"/>
              <a:buNone/>
              <a:defRPr sz="21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  <p:pic>
        <p:nvPicPr>
          <p:cNvPr id="55" name="Google Shape;5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73701" y="2709501"/>
            <a:ext cx="5015100" cy="3945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06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88227" y="3357713"/>
            <a:ext cx="4600567" cy="32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75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no illustration">
  <p:cSld name="Blank no illustra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9966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86550-7BF3-46BC-A8C4-D73691433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0E96C-9235-4656-AD2B-1CF9951B3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6C354-746E-4AFC-9811-27DADC12C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5843-54BC-49F3-B063-8645D93C21BB}" type="datetimeFigureOut">
              <a:rPr lang="en-CA" smtClean="0"/>
              <a:t>2021-05-04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8FDA9-EFB6-4A84-8720-A4CE528D3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C31E7-151D-496A-83EB-B50351BE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969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7033" y="2900833"/>
            <a:ext cx="5172000" cy="382728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914400" y="2415933"/>
            <a:ext cx="6630800" cy="1546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914400" y="4193133"/>
            <a:ext cx="3324800" cy="104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24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8711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65429" y="3121048"/>
            <a:ext cx="5172000" cy="350544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83800" y="1226633"/>
            <a:ext cx="5958800" cy="445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575719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4267">
                <a:solidFill>
                  <a:schemeClr val="accent5"/>
                </a:solidFill>
              </a:defRPr>
            </a:lvl1pPr>
            <a:lvl2pPr marL="1219170" lvl="1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4267">
                <a:solidFill>
                  <a:schemeClr val="accent5"/>
                </a:solidFill>
              </a:defRPr>
            </a:lvl2pPr>
            <a:lvl3pPr marL="1828754" lvl="2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4267">
                <a:solidFill>
                  <a:schemeClr val="accent5"/>
                </a:solidFill>
              </a:defRPr>
            </a:lvl3pPr>
            <a:lvl4pPr marL="2438339" lvl="3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4267">
                <a:solidFill>
                  <a:schemeClr val="accent5"/>
                </a:solidFill>
              </a:defRPr>
            </a:lvl4pPr>
            <a:lvl5pPr marL="3047924" lvl="4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○"/>
              <a:defRPr sz="4267">
                <a:solidFill>
                  <a:schemeClr val="accent5"/>
                </a:solidFill>
              </a:defRPr>
            </a:lvl5pPr>
            <a:lvl6pPr marL="3657509" lvl="5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4267">
                <a:solidFill>
                  <a:schemeClr val="accent5"/>
                </a:solidFill>
              </a:defRPr>
            </a:lvl6pPr>
            <a:lvl7pPr marL="4267093" lvl="6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4267">
                <a:solidFill>
                  <a:schemeClr val="accent5"/>
                </a:solidFill>
              </a:defRPr>
            </a:lvl7pPr>
            <a:lvl8pPr marL="4876678" lvl="7" indent="-575719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○"/>
              <a:defRPr sz="4267">
                <a:solidFill>
                  <a:schemeClr val="accent5"/>
                </a:solidFill>
              </a:defRPr>
            </a:lvl8pPr>
            <a:lvl9pPr marL="5486263" lvl="8" indent="-575719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4267">
                <a:solidFill>
                  <a:schemeClr val="accent5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/>
          <p:nvPr/>
        </p:nvSpPr>
        <p:spPr>
          <a:xfrm>
            <a:off x="520761" y="761433"/>
            <a:ext cx="8640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800" b="1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“</a:t>
            </a:r>
            <a:endParaRPr sz="12800" b="1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422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52466" y="3068433"/>
            <a:ext cx="4936332" cy="35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609600" y="2717800"/>
            <a:ext cx="6572400" cy="248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91054">
              <a:spcBef>
                <a:spcPts val="800"/>
              </a:spcBef>
              <a:spcAft>
                <a:spcPts val="0"/>
              </a:spcAft>
              <a:buSzPts val="2200"/>
              <a:buChar char="●"/>
              <a:defRPr/>
            </a:lvl1pPr>
            <a:lvl2pPr marL="1219170" lvl="1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marL="1828754" lvl="2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marL="2438339" lvl="3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marL="3047924" lvl="4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marL="3657509" lvl="5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marL="4267093" lvl="6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marL="4876678" lvl="7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marL="5486263" lvl="8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206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 mask">
  <p:cSld name="Title + 1 column + image mask">
    <p:bg>
      <p:bgPr>
        <a:solidFill>
          <a:schemeClr val="accen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6"/>
          <p:cNvGrpSpPr/>
          <p:nvPr/>
        </p:nvGrpSpPr>
        <p:grpSpPr>
          <a:xfrm>
            <a:off x="-192" y="5472"/>
            <a:ext cx="12192000" cy="6857984"/>
            <a:chOff x="238125" y="848325"/>
            <a:chExt cx="7143750" cy="4018350"/>
          </a:xfrm>
        </p:grpSpPr>
        <p:sp>
          <p:nvSpPr>
            <p:cNvPr id="28" name="Google Shape;28;p6"/>
            <p:cNvSpPr/>
            <p:nvPr/>
          </p:nvSpPr>
          <p:spPr>
            <a:xfrm>
              <a:off x="238125" y="848325"/>
              <a:ext cx="7143750" cy="4018350"/>
            </a:xfrm>
            <a:custGeom>
              <a:avLst/>
              <a:gdLst/>
              <a:ahLst/>
              <a:cxnLst/>
              <a:rect l="l" t="t" r="r" b="b"/>
              <a:pathLst>
                <a:path w="285750" h="160734" extrusionOk="0">
                  <a:moveTo>
                    <a:pt x="206722" y="15292"/>
                  </a:moveTo>
                  <a:lnTo>
                    <a:pt x="207057" y="15348"/>
                  </a:lnTo>
                  <a:lnTo>
                    <a:pt x="207671" y="15515"/>
                  </a:lnTo>
                  <a:lnTo>
                    <a:pt x="208229" y="15850"/>
                  </a:lnTo>
                  <a:lnTo>
                    <a:pt x="208731" y="16241"/>
                  </a:lnTo>
                  <a:lnTo>
                    <a:pt x="209122" y="16743"/>
                  </a:lnTo>
                  <a:lnTo>
                    <a:pt x="209457" y="17301"/>
                  </a:lnTo>
                  <a:lnTo>
                    <a:pt x="209624" y="17915"/>
                  </a:lnTo>
                  <a:lnTo>
                    <a:pt x="209680" y="18250"/>
                  </a:lnTo>
                  <a:lnTo>
                    <a:pt x="209736" y="18585"/>
                  </a:lnTo>
                  <a:lnTo>
                    <a:pt x="209680" y="18920"/>
                  </a:lnTo>
                  <a:lnTo>
                    <a:pt x="209624" y="19255"/>
                  </a:lnTo>
                  <a:lnTo>
                    <a:pt x="209457" y="19869"/>
                  </a:lnTo>
                  <a:lnTo>
                    <a:pt x="209122" y="20427"/>
                  </a:lnTo>
                  <a:lnTo>
                    <a:pt x="208731" y="20929"/>
                  </a:lnTo>
                  <a:lnTo>
                    <a:pt x="208229" y="21320"/>
                  </a:lnTo>
                  <a:lnTo>
                    <a:pt x="207671" y="21654"/>
                  </a:lnTo>
                  <a:lnTo>
                    <a:pt x="207057" y="21822"/>
                  </a:lnTo>
                  <a:lnTo>
                    <a:pt x="206722" y="21878"/>
                  </a:lnTo>
                  <a:lnTo>
                    <a:pt x="206053" y="21878"/>
                  </a:lnTo>
                  <a:lnTo>
                    <a:pt x="205718" y="21822"/>
                  </a:lnTo>
                  <a:lnTo>
                    <a:pt x="205104" y="21654"/>
                  </a:lnTo>
                  <a:lnTo>
                    <a:pt x="204546" y="21320"/>
                  </a:lnTo>
                  <a:lnTo>
                    <a:pt x="204043" y="20929"/>
                  </a:lnTo>
                  <a:lnTo>
                    <a:pt x="203653" y="20427"/>
                  </a:lnTo>
                  <a:lnTo>
                    <a:pt x="203374" y="19869"/>
                  </a:lnTo>
                  <a:lnTo>
                    <a:pt x="203150" y="19255"/>
                  </a:lnTo>
                  <a:lnTo>
                    <a:pt x="203095" y="18920"/>
                  </a:lnTo>
                  <a:lnTo>
                    <a:pt x="203095" y="18585"/>
                  </a:lnTo>
                  <a:lnTo>
                    <a:pt x="203095" y="18250"/>
                  </a:lnTo>
                  <a:lnTo>
                    <a:pt x="203150" y="17915"/>
                  </a:lnTo>
                  <a:lnTo>
                    <a:pt x="203374" y="17301"/>
                  </a:lnTo>
                  <a:lnTo>
                    <a:pt x="203653" y="16743"/>
                  </a:lnTo>
                  <a:lnTo>
                    <a:pt x="204043" y="16241"/>
                  </a:lnTo>
                  <a:lnTo>
                    <a:pt x="204546" y="15850"/>
                  </a:lnTo>
                  <a:lnTo>
                    <a:pt x="205104" y="15515"/>
                  </a:lnTo>
                  <a:lnTo>
                    <a:pt x="205718" y="15348"/>
                  </a:lnTo>
                  <a:lnTo>
                    <a:pt x="206053" y="15292"/>
                  </a:lnTo>
                  <a:close/>
                  <a:moveTo>
                    <a:pt x="255947" y="30138"/>
                  </a:moveTo>
                  <a:lnTo>
                    <a:pt x="256282" y="30193"/>
                  </a:lnTo>
                  <a:lnTo>
                    <a:pt x="256896" y="30417"/>
                  </a:lnTo>
                  <a:lnTo>
                    <a:pt x="257454" y="30696"/>
                  </a:lnTo>
                  <a:lnTo>
                    <a:pt x="257956" y="31086"/>
                  </a:lnTo>
                  <a:lnTo>
                    <a:pt x="258347" y="31589"/>
                  </a:lnTo>
                  <a:lnTo>
                    <a:pt x="258682" y="32147"/>
                  </a:lnTo>
                  <a:lnTo>
                    <a:pt x="258849" y="32761"/>
                  </a:lnTo>
                  <a:lnTo>
                    <a:pt x="258905" y="33096"/>
                  </a:lnTo>
                  <a:lnTo>
                    <a:pt x="258905" y="33430"/>
                  </a:lnTo>
                  <a:lnTo>
                    <a:pt x="258905" y="33765"/>
                  </a:lnTo>
                  <a:lnTo>
                    <a:pt x="258849" y="34100"/>
                  </a:lnTo>
                  <a:lnTo>
                    <a:pt x="258682" y="34714"/>
                  </a:lnTo>
                  <a:lnTo>
                    <a:pt x="258347" y="35328"/>
                  </a:lnTo>
                  <a:lnTo>
                    <a:pt x="257956" y="35774"/>
                  </a:lnTo>
                  <a:lnTo>
                    <a:pt x="257454" y="36221"/>
                  </a:lnTo>
                  <a:lnTo>
                    <a:pt x="256896" y="36500"/>
                  </a:lnTo>
                  <a:lnTo>
                    <a:pt x="256282" y="36723"/>
                  </a:lnTo>
                  <a:lnTo>
                    <a:pt x="255947" y="36723"/>
                  </a:lnTo>
                  <a:lnTo>
                    <a:pt x="255612" y="36779"/>
                  </a:lnTo>
                  <a:lnTo>
                    <a:pt x="255277" y="36723"/>
                  </a:lnTo>
                  <a:lnTo>
                    <a:pt x="254943" y="36723"/>
                  </a:lnTo>
                  <a:lnTo>
                    <a:pt x="254329" y="36500"/>
                  </a:lnTo>
                  <a:lnTo>
                    <a:pt x="253771" y="36221"/>
                  </a:lnTo>
                  <a:lnTo>
                    <a:pt x="253268" y="35774"/>
                  </a:lnTo>
                  <a:lnTo>
                    <a:pt x="252878" y="35328"/>
                  </a:lnTo>
                  <a:lnTo>
                    <a:pt x="252543" y="34714"/>
                  </a:lnTo>
                  <a:lnTo>
                    <a:pt x="252375" y="34100"/>
                  </a:lnTo>
                  <a:lnTo>
                    <a:pt x="252319" y="33765"/>
                  </a:lnTo>
                  <a:lnTo>
                    <a:pt x="252264" y="33430"/>
                  </a:lnTo>
                  <a:lnTo>
                    <a:pt x="252319" y="33096"/>
                  </a:lnTo>
                  <a:lnTo>
                    <a:pt x="252375" y="32761"/>
                  </a:lnTo>
                  <a:lnTo>
                    <a:pt x="252543" y="32147"/>
                  </a:lnTo>
                  <a:lnTo>
                    <a:pt x="252878" y="31589"/>
                  </a:lnTo>
                  <a:lnTo>
                    <a:pt x="253268" y="31086"/>
                  </a:lnTo>
                  <a:lnTo>
                    <a:pt x="253771" y="30696"/>
                  </a:lnTo>
                  <a:lnTo>
                    <a:pt x="254329" y="30417"/>
                  </a:lnTo>
                  <a:lnTo>
                    <a:pt x="254943" y="30193"/>
                  </a:lnTo>
                  <a:lnTo>
                    <a:pt x="255277" y="30138"/>
                  </a:lnTo>
                  <a:close/>
                  <a:moveTo>
                    <a:pt x="113463" y="32593"/>
                  </a:moveTo>
                  <a:lnTo>
                    <a:pt x="113798" y="32649"/>
                  </a:lnTo>
                  <a:lnTo>
                    <a:pt x="114412" y="32817"/>
                  </a:lnTo>
                  <a:lnTo>
                    <a:pt x="115026" y="33151"/>
                  </a:lnTo>
                  <a:lnTo>
                    <a:pt x="115472" y="33542"/>
                  </a:lnTo>
                  <a:lnTo>
                    <a:pt x="115919" y="34044"/>
                  </a:lnTo>
                  <a:lnTo>
                    <a:pt x="116198" y="34602"/>
                  </a:lnTo>
                  <a:lnTo>
                    <a:pt x="116365" y="35216"/>
                  </a:lnTo>
                  <a:lnTo>
                    <a:pt x="116421" y="35551"/>
                  </a:lnTo>
                  <a:lnTo>
                    <a:pt x="116477" y="35886"/>
                  </a:lnTo>
                  <a:lnTo>
                    <a:pt x="116421" y="36221"/>
                  </a:lnTo>
                  <a:lnTo>
                    <a:pt x="116365" y="36556"/>
                  </a:lnTo>
                  <a:lnTo>
                    <a:pt x="116198" y="37170"/>
                  </a:lnTo>
                  <a:lnTo>
                    <a:pt x="115919" y="37728"/>
                  </a:lnTo>
                  <a:lnTo>
                    <a:pt x="115472" y="38230"/>
                  </a:lnTo>
                  <a:lnTo>
                    <a:pt x="115026" y="38621"/>
                  </a:lnTo>
                  <a:lnTo>
                    <a:pt x="114412" y="38956"/>
                  </a:lnTo>
                  <a:lnTo>
                    <a:pt x="113798" y="39123"/>
                  </a:lnTo>
                  <a:lnTo>
                    <a:pt x="113463" y="39179"/>
                  </a:lnTo>
                  <a:lnTo>
                    <a:pt x="112793" y="39179"/>
                  </a:lnTo>
                  <a:lnTo>
                    <a:pt x="112458" y="39123"/>
                  </a:lnTo>
                  <a:lnTo>
                    <a:pt x="111844" y="38956"/>
                  </a:lnTo>
                  <a:lnTo>
                    <a:pt x="111286" y="38621"/>
                  </a:lnTo>
                  <a:lnTo>
                    <a:pt x="110784" y="38230"/>
                  </a:lnTo>
                  <a:lnTo>
                    <a:pt x="110393" y="37728"/>
                  </a:lnTo>
                  <a:lnTo>
                    <a:pt x="110114" y="37170"/>
                  </a:lnTo>
                  <a:lnTo>
                    <a:pt x="109891" y="36556"/>
                  </a:lnTo>
                  <a:lnTo>
                    <a:pt x="109835" y="36221"/>
                  </a:lnTo>
                  <a:lnTo>
                    <a:pt x="109835" y="35886"/>
                  </a:lnTo>
                  <a:lnTo>
                    <a:pt x="109835" y="35551"/>
                  </a:lnTo>
                  <a:lnTo>
                    <a:pt x="109891" y="35216"/>
                  </a:lnTo>
                  <a:lnTo>
                    <a:pt x="110114" y="34602"/>
                  </a:lnTo>
                  <a:lnTo>
                    <a:pt x="110393" y="34044"/>
                  </a:lnTo>
                  <a:lnTo>
                    <a:pt x="110784" y="33542"/>
                  </a:lnTo>
                  <a:lnTo>
                    <a:pt x="111286" y="33151"/>
                  </a:lnTo>
                  <a:lnTo>
                    <a:pt x="111844" y="32817"/>
                  </a:lnTo>
                  <a:lnTo>
                    <a:pt x="112458" y="32649"/>
                  </a:lnTo>
                  <a:lnTo>
                    <a:pt x="112793" y="32593"/>
                  </a:lnTo>
                  <a:close/>
                  <a:moveTo>
                    <a:pt x="120328" y="48611"/>
                  </a:moveTo>
                  <a:lnTo>
                    <a:pt x="120886" y="48722"/>
                  </a:lnTo>
                  <a:lnTo>
                    <a:pt x="121444" y="48834"/>
                  </a:lnTo>
                  <a:lnTo>
                    <a:pt x="121946" y="49057"/>
                  </a:lnTo>
                  <a:lnTo>
                    <a:pt x="122393" y="49281"/>
                  </a:lnTo>
                  <a:lnTo>
                    <a:pt x="122895" y="49560"/>
                  </a:lnTo>
                  <a:lnTo>
                    <a:pt x="123286" y="49895"/>
                  </a:lnTo>
                  <a:lnTo>
                    <a:pt x="123676" y="50229"/>
                  </a:lnTo>
                  <a:lnTo>
                    <a:pt x="124067" y="50620"/>
                  </a:lnTo>
                  <a:lnTo>
                    <a:pt x="124346" y="51067"/>
                  </a:lnTo>
                  <a:lnTo>
                    <a:pt x="124625" y="51513"/>
                  </a:lnTo>
                  <a:lnTo>
                    <a:pt x="124904" y="52015"/>
                  </a:lnTo>
                  <a:lnTo>
                    <a:pt x="125071" y="52518"/>
                  </a:lnTo>
                  <a:lnTo>
                    <a:pt x="125183" y="53020"/>
                  </a:lnTo>
                  <a:lnTo>
                    <a:pt x="125295" y="53578"/>
                  </a:lnTo>
                  <a:lnTo>
                    <a:pt x="125295" y="54136"/>
                  </a:lnTo>
                  <a:lnTo>
                    <a:pt x="125295" y="54750"/>
                  </a:lnTo>
                  <a:lnTo>
                    <a:pt x="125183" y="55252"/>
                  </a:lnTo>
                  <a:lnTo>
                    <a:pt x="125071" y="55810"/>
                  </a:lnTo>
                  <a:lnTo>
                    <a:pt x="124904" y="56313"/>
                  </a:lnTo>
                  <a:lnTo>
                    <a:pt x="124625" y="56815"/>
                  </a:lnTo>
                  <a:lnTo>
                    <a:pt x="124346" y="57261"/>
                  </a:lnTo>
                  <a:lnTo>
                    <a:pt x="124067" y="57708"/>
                  </a:lnTo>
                  <a:lnTo>
                    <a:pt x="123676" y="58099"/>
                  </a:lnTo>
                  <a:lnTo>
                    <a:pt x="123286" y="58434"/>
                  </a:lnTo>
                  <a:lnTo>
                    <a:pt x="122895" y="58768"/>
                  </a:lnTo>
                  <a:lnTo>
                    <a:pt x="122393" y="59047"/>
                  </a:lnTo>
                  <a:lnTo>
                    <a:pt x="121946" y="59271"/>
                  </a:lnTo>
                  <a:lnTo>
                    <a:pt x="121444" y="59438"/>
                  </a:lnTo>
                  <a:lnTo>
                    <a:pt x="120886" y="59606"/>
                  </a:lnTo>
                  <a:lnTo>
                    <a:pt x="120328" y="59661"/>
                  </a:lnTo>
                  <a:lnTo>
                    <a:pt x="119769" y="59717"/>
                  </a:lnTo>
                  <a:lnTo>
                    <a:pt x="119211" y="59661"/>
                  </a:lnTo>
                  <a:lnTo>
                    <a:pt x="118653" y="59606"/>
                  </a:lnTo>
                  <a:lnTo>
                    <a:pt x="118095" y="59438"/>
                  </a:lnTo>
                  <a:lnTo>
                    <a:pt x="117593" y="59271"/>
                  </a:lnTo>
                  <a:lnTo>
                    <a:pt x="117146" y="59047"/>
                  </a:lnTo>
                  <a:lnTo>
                    <a:pt x="116644" y="58768"/>
                  </a:lnTo>
                  <a:lnTo>
                    <a:pt x="116253" y="58434"/>
                  </a:lnTo>
                  <a:lnTo>
                    <a:pt x="115863" y="58099"/>
                  </a:lnTo>
                  <a:lnTo>
                    <a:pt x="115472" y="57708"/>
                  </a:lnTo>
                  <a:lnTo>
                    <a:pt x="115193" y="57261"/>
                  </a:lnTo>
                  <a:lnTo>
                    <a:pt x="114914" y="56815"/>
                  </a:lnTo>
                  <a:lnTo>
                    <a:pt x="114635" y="56313"/>
                  </a:lnTo>
                  <a:lnTo>
                    <a:pt x="114467" y="55810"/>
                  </a:lnTo>
                  <a:lnTo>
                    <a:pt x="114356" y="55252"/>
                  </a:lnTo>
                  <a:lnTo>
                    <a:pt x="114244" y="54750"/>
                  </a:lnTo>
                  <a:lnTo>
                    <a:pt x="114244" y="54136"/>
                  </a:lnTo>
                  <a:lnTo>
                    <a:pt x="114244" y="53578"/>
                  </a:lnTo>
                  <a:lnTo>
                    <a:pt x="114356" y="53020"/>
                  </a:lnTo>
                  <a:lnTo>
                    <a:pt x="114467" y="52518"/>
                  </a:lnTo>
                  <a:lnTo>
                    <a:pt x="114635" y="52015"/>
                  </a:lnTo>
                  <a:lnTo>
                    <a:pt x="114914" y="51513"/>
                  </a:lnTo>
                  <a:lnTo>
                    <a:pt x="115193" y="51067"/>
                  </a:lnTo>
                  <a:lnTo>
                    <a:pt x="115472" y="50620"/>
                  </a:lnTo>
                  <a:lnTo>
                    <a:pt x="115863" y="50229"/>
                  </a:lnTo>
                  <a:lnTo>
                    <a:pt x="116253" y="49895"/>
                  </a:lnTo>
                  <a:lnTo>
                    <a:pt x="116644" y="49560"/>
                  </a:lnTo>
                  <a:lnTo>
                    <a:pt x="117146" y="49281"/>
                  </a:lnTo>
                  <a:lnTo>
                    <a:pt x="117593" y="49057"/>
                  </a:lnTo>
                  <a:lnTo>
                    <a:pt x="118095" y="48834"/>
                  </a:lnTo>
                  <a:lnTo>
                    <a:pt x="118653" y="48722"/>
                  </a:lnTo>
                  <a:lnTo>
                    <a:pt x="119211" y="48611"/>
                  </a:lnTo>
                  <a:close/>
                  <a:moveTo>
                    <a:pt x="267109" y="134782"/>
                  </a:moveTo>
                  <a:lnTo>
                    <a:pt x="267667" y="134838"/>
                  </a:lnTo>
                  <a:lnTo>
                    <a:pt x="268226" y="134894"/>
                  </a:lnTo>
                  <a:lnTo>
                    <a:pt x="268728" y="135061"/>
                  </a:lnTo>
                  <a:lnTo>
                    <a:pt x="269286" y="135229"/>
                  </a:lnTo>
                  <a:lnTo>
                    <a:pt x="269732" y="135452"/>
                  </a:lnTo>
                  <a:lnTo>
                    <a:pt x="270235" y="135731"/>
                  </a:lnTo>
                  <a:lnTo>
                    <a:pt x="270625" y="136066"/>
                  </a:lnTo>
                  <a:lnTo>
                    <a:pt x="271016" y="136401"/>
                  </a:lnTo>
                  <a:lnTo>
                    <a:pt x="271407" y="136791"/>
                  </a:lnTo>
                  <a:lnTo>
                    <a:pt x="271686" y="137238"/>
                  </a:lnTo>
                  <a:lnTo>
                    <a:pt x="271965" y="137684"/>
                  </a:lnTo>
                  <a:lnTo>
                    <a:pt x="272244" y="138187"/>
                  </a:lnTo>
                  <a:lnTo>
                    <a:pt x="272411" y="138689"/>
                  </a:lnTo>
                  <a:lnTo>
                    <a:pt x="272523" y="139191"/>
                  </a:lnTo>
                  <a:lnTo>
                    <a:pt x="272635" y="139749"/>
                  </a:lnTo>
                  <a:lnTo>
                    <a:pt x="272635" y="140363"/>
                  </a:lnTo>
                  <a:lnTo>
                    <a:pt x="272635" y="140921"/>
                  </a:lnTo>
                  <a:lnTo>
                    <a:pt x="272523" y="141479"/>
                  </a:lnTo>
                  <a:lnTo>
                    <a:pt x="272411" y="141982"/>
                  </a:lnTo>
                  <a:lnTo>
                    <a:pt x="272244" y="142484"/>
                  </a:lnTo>
                  <a:lnTo>
                    <a:pt x="271965" y="142986"/>
                  </a:lnTo>
                  <a:lnTo>
                    <a:pt x="271686" y="143433"/>
                  </a:lnTo>
                  <a:lnTo>
                    <a:pt x="271407" y="143879"/>
                  </a:lnTo>
                  <a:lnTo>
                    <a:pt x="271016" y="144270"/>
                  </a:lnTo>
                  <a:lnTo>
                    <a:pt x="270625" y="144605"/>
                  </a:lnTo>
                  <a:lnTo>
                    <a:pt x="270235" y="144940"/>
                  </a:lnTo>
                  <a:lnTo>
                    <a:pt x="269732" y="145219"/>
                  </a:lnTo>
                  <a:lnTo>
                    <a:pt x="269286" y="145442"/>
                  </a:lnTo>
                  <a:lnTo>
                    <a:pt x="268728" y="145665"/>
                  </a:lnTo>
                  <a:lnTo>
                    <a:pt x="268226" y="145777"/>
                  </a:lnTo>
                  <a:lnTo>
                    <a:pt x="267667" y="145833"/>
                  </a:lnTo>
                  <a:lnTo>
                    <a:pt x="267109" y="145888"/>
                  </a:lnTo>
                  <a:lnTo>
                    <a:pt x="266551" y="145833"/>
                  </a:lnTo>
                  <a:lnTo>
                    <a:pt x="265993" y="145777"/>
                  </a:lnTo>
                  <a:lnTo>
                    <a:pt x="265435" y="145665"/>
                  </a:lnTo>
                  <a:lnTo>
                    <a:pt x="264933" y="145442"/>
                  </a:lnTo>
                  <a:lnTo>
                    <a:pt x="264430" y="145219"/>
                  </a:lnTo>
                  <a:lnTo>
                    <a:pt x="263984" y="144940"/>
                  </a:lnTo>
                  <a:lnTo>
                    <a:pt x="263593" y="144605"/>
                  </a:lnTo>
                  <a:lnTo>
                    <a:pt x="263203" y="144270"/>
                  </a:lnTo>
                  <a:lnTo>
                    <a:pt x="262812" y="143879"/>
                  </a:lnTo>
                  <a:lnTo>
                    <a:pt x="262477" y="143433"/>
                  </a:lnTo>
                  <a:lnTo>
                    <a:pt x="262198" y="142986"/>
                  </a:lnTo>
                  <a:lnTo>
                    <a:pt x="261975" y="142484"/>
                  </a:lnTo>
                  <a:lnTo>
                    <a:pt x="261807" y="141982"/>
                  </a:lnTo>
                  <a:lnTo>
                    <a:pt x="261640" y="141479"/>
                  </a:lnTo>
                  <a:lnTo>
                    <a:pt x="261584" y="140921"/>
                  </a:lnTo>
                  <a:lnTo>
                    <a:pt x="261528" y="140363"/>
                  </a:lnTo>
                  <a:lnTo>
                    <a:pt x="261584" y="139749"/>
                  </a:lnTo>
                  <a:lnTo>
                    <a:pt x="261640" y="139191"/>
                  </a:lnTo>
                  <a:lnTo>
                    <a:pt x="261807" y="138689"/>
                  </a:lnTo>
                  <a:lnTo>
                    <a:pt x="261975" y="138187"/>
                  </a:lnTo>
                  <a:lnTo>
                    <a:pt x="262198" y="137684"/>
                  </a:lnTo>
                  <a:lnTo>
                    <a:pt x="262477" y="137238"/>
                  </a:lnTo>
                  <a:lnTo>
                    <a:pt x="262812" y="136791"/>
                  </a:lnTo>
                  <a:lnTo>
                    <a:pt x="263203" y="136401"/>
                  </a:lnTo>
                  <a:lnTo>
                    <a:pt x="263593" y="136066"/>
                  </a:lnTo>
                  <a:lnTo>
                    <a:pt x="263984" y="135731"/>
                  </a:lnTo>
                  <a:lnTo>
                    <a:pt x="264430" y="135452"/>
                  </a:lnTo>
                  <a:lnTo>
                    <a:pt x="264933" y="135229"/>
                  </a:lnTo>
                  <a:lnTo>
                    <a:pt x="265435" y="135061"/>
                  </a:lnTo>
                  <a:lnTo>
                    <a:pt x="265993" y="134894"/>
                  </a:lnTo>
                  <a:lnTo>
                    <a:pt x="266551" y="134838"/>
                  </a:lnTo>
                  <a:lnTo>
                    <a:pt x="267109" y="134782"/>
                  </a:lnTo>
                  <a:close/>
                  <a:moveTo>
                    <a:pt x="165199" y="11385"/>
                  </a:moveTo>
                  <a:lnTo>
                    <a:pt x="166594" y="11441"/>
                  </a:lnTo>
                  <a:lnTo>
                    <a:pt x="167934" y="11497"/>
                  </a:lnTo>
                  <a:lnTo>
                    <a:pt x="169273" y="11664"/>
                  </a:lnTo>
                  <a:lnTo>
                    <a:pt x="170613" y="11888"/>
                  </a:lnTo>
                  <a:lnTo>
                    <a:pt x="171952" y="12167"/>
                  </a:lnTo>
                  <a:lnTo>
                    <a:pt x="173292" y="12446"/>
                  </a:lnTo>
                  <a:lnTo>
                    <a:pt x="174631" y="12781"/>
                  </a:lnTo>
                  <a:lnTo>
                    <a:pt x="175971" y="13171"/>
                  </a:lnTo>
                  <a:lnTo>
                    <a:pt x="177254" y="13618"/>
                  </a:lnTo>
                  <a:lnTo>
                    <a:pt x="179877" y="14567"/>
                  </a:lnTo>
                  <a:lnTo>
                    <a:pt x="182445" y="15627"/>
                  </a:lnTo>
                  <a:lnTo>
                    <a:pt x="185012" y="16743"/>
                  </a:lnTo>
                  <a:lnTo>
                    <a:pt x="186630" y="17469"/>
                  </a:lnTo>
                  <a:lnTo>
                    <a:pt x="188249" y="18306"/>
                  </a:lnTo>
                  <a:lnTo>
                    <a:pt x="189867" y="19143"/>
                  </a:lnTo>
                  <a:lnTo>
                    <a:pt x="191430" y="20036"/>
                  </a:lnTo>
                  <a:lnTo>
                    <a:pt x="194556" y="21822"/>
                  </a:lnTo>
                  <a:lnTo>
                    <a:pt x="197569" y="23719"/>
                  </a:lnTo>
                  <a:lnTo>
                    <a:pt x="203653" y="27570"/>
                  </a:lnTo>
                  <a:lnTo>
                    <a:pt x="206722" y="29468"/>
                  </a:lnTo>
                  <a:lnTo>
                    <a:pt x="209848" y="31254"/>
                  </a:lnTo>
                  <a:lnTo>
                    <a:pt x="211522" y="32147"/>
                  </a:lnTo>
                  <a:lnTo>
                    <a:pt x="213252" y="32872"/>
                  </a:lnTo>
                  <a:lnTo>
                    <a:pt x="215038" y="33598"/>
                  </a:lnTo>
                  <a:lnTo>
                    <a:pt x="216824" y="34156"/>
                  </a:lnTo>
                  <a:lnTo>
                    <a:pt x="218666" y="34658"/>
                  </a:lnTo>
                  <a:lnTo>
                    <a:pt x="220563" y="35105"/>
                  </a:lnTo>
                  <a:lnTo>
                    <a:pt x="222405" y="35551"/>
                  </a:lnTo>
                  <a:lnTo>
                    <a:pt x="224303" y="35886"/>
                  </a:lnTo>
                  <a:lnTo>
                    <a:pt x="228098" y="36500"/>
                  </a:lnTo>
                  <a:lnTo>
                    <a:pt x="231949" y="37002"/>
                  </a:lnTo>
                  <a:lnTo>
                    <a:pt x="235688" y="37560"/>
                  </a:lnTo>
                  <a:lnTo>
                    <a:pt x="237530" y="37895"/>
                  </a:lnTo>
                  <a:lnTo>
                    <a:pt x="239316" y="38230"/>
                  </a:lnTo>
                  <a:lnTo>
                    <a:pt x="241269" y="38621"/>
                  </a:lnTo>
                  <a:lnTo>
                    <a:pt x="243278" y="39067"/>
                  </a:lnTo>
                  <a:lnTo>
                    <a:pt x="245232" y="39570"/>
                  </a:lnTo>
                  <a:lnTo>
                    <a:pt x="247185" y="40072"/>
                  </a:lnTo>
                  <a:lnTo>
                    <a:pt x="249138" y="40686"/>
                  </a:lnTo>
                  <a:lnTo>
                    <a:pt x="251092" y="41300"/>
                  </a:lnTo>
                  <a:lnTo>
                    <a:pt x="252989" y="41969"/>
                  </a:lnTo>
                  <a:lnTo>
                    <a:pt x="254887" y="42751"/>
                  </a:lnTo>
                  <a:lnTo>
                    <a:pt x="256729" y="43588"/>
                  </a:lnTo>
                  <a:lnTo>
                    <a:pt x="258570" y="44481"/>
                  </a:lnTo>
                  <a:lnTo>
                    <a:pt x="260356" y="45430"/>
                  </a:lnTo>
                  <a:lnTo>
                    <a:pt x="262086" y="46490"/>
                  </a:lnTo>
                  <a:lnTo>
                    <a:pt x="263761" y="47606"/>
                  </a:lnTo>
                  <a:lnTo>
                    <a:pt x="265435" y="48890"/>
                  </a:lnTo>
                  <a:lnTo>
                    <a:pt x="266998" y="50174"/>
                  </a:lnTo>
                  <a:lnTo>
                    <a:pt x="268560" y="51625"/>
                  </a:lnTo>
                  <a:lnTo>
                    <a:pt x="269453" y="52518"/>
                  </a:lnTo>
                  <a:lnTo>
                    <a:pt x="270290" y="53466"/>
                  </a:lnTo>
                  <a:lnTo>
                    <a:pt x="271128" y="54471"/>
                  </a:lnTo>
                  <a:lnTo>
                    <a:pt x="271909" y="55476"/>
                  </a:lnTo>
                  <a:lnTo>
                    <a:pt x="272690" y="56536"/>
                  </a:lnTo>
                  <a:lnTo>
                    <a:pt x="273416" y="57596"/>
                  </a:lnTo>
                  <a:lnTo>
                    <a:pt x="274086" y="58657"/>
                  </a:lnTo>
                  <a:lnTo>
                    <a:pt x="274755" y="59829"/>
                  </a:lnTo>
                  <a:lnTo>
                    <a:pt x="275369" y="60945"/>
                  </a:lnTo>
                  <a:lnTo>
                    <a:pt x="275983" y="62117"/>
                  </a:lnTo>
                  <a:lnTo>
                    <a:pt x="276541" y="63345"/>
                  </a:lnTo>
                  <a:lnTo>
                    <a:pt x="277044" y="64517"/>
                  </a:lnTo>
                  <a:lnTo>
                    <a:pt x="277546" y="65800"/>
                  </a:lnTo>
                  <a:lnTo>
                    <a:pt x="277992" y="67028"/>
                  </a:lnTo>
                  <a:lnTo>
                    <a:pt x="278383" y="68312"/>
                  </a:lnTo>
                  <a:lnTo>
                    <a:pt x="278774" y="69596"/>
                  </a:lnTo>
                  <a:lnTo>
                    <a:pt x="279109" y="70879"/>
                  </a:lnTo>
                  <a:lnTo>
                    <a:pt x="279388" y="72163"/>
                  </a:lnTo>
                  <a:lnTo>
                    <a:pt x="279667" y="73502"/>
                  </a:lnTo>
                  <a:lnTo>
                    <a:pt x="279890" y="74786"/>
                  </a:lnTo>
                  <a:lnTo>
                    <a:pt x="280057" y="76125"/>
                  </a:lnTo>
                  <a:lnTo>
                    <a:pt x="280225" y="77465"/>
                  </a:lnTo>
                  <a:lnTo>
                    <a:pt x="280281" y="78804"/>
                  </a:lnTo>
                  <a:lnTo>
                    <a:pt x="280392" y="80144"/>
                  </a:lnTo>
                  <a:lnTo>
                    <a:pt x="280392" y="81539"/>
                  </a:lnTo>
                  <a:lnTo>
                    <a:pt x="280392" y="82878"/>
                  </a:lnTo>
                  <a:lnTo>
                    <a:pt x="280336" y="84218"/>
                  </a:lnTo>
                  <a:lnTo>
                    <a:pt x="280225" y="85557"/>
                  </a:lnTo>
                  <a:lnTo>
                    <a:pt x="280057" y="86897"/>
                  </a:lnTo>
                  <a:lnTo>
                    <a:pt x="279890" y="88180"/>
                  </a:lnTo>
                  <a:lnTo>
                    <a:pt x="279667" y="89520"/>
                  </a:lnTo>
                  <a:lnTo>
                    <a:pt x="279388" y="90859"/>
                  </a:lnTo>
                  <a:lnTo>
                    <a:pt x="279053" y="92199"/>
                  </a:lnTo>
                  <a:lnTo>
                    <a:pt x="278662" y="93538"/>
                  </a:lnTo>
                  <a:lnTo>
                    <a:pt x="278271" y="94878"/>
                  </a:lnTo>
                  <a:lnTo>
                    <a:pt x="277825" y="96217"/>
                  </a:lnTo>
                  <a:lnTo>
                    <a:pt x="277323" y="97501"/>
                  </a:lnTo>
                  <a:lnTo>
                    <a:pt x="276820" y="98784"/>
                  </a:lnTo>
                  <a:lnTo>
                    <a:pt x="275704" y="101296"/>
                  </a:lnTo>
                  <a:lnTo>
                    <a:pt x="274532" y="103807"/>
                  </a:lnTo>
                  <a:lnTo>
                    <a:pt x="273248" y="106263"/>
                  </a:lnTo>
                  <a:lnTo>
                    <a:pt x="271909" y="108663"/>
                  </a:lnTo>
                  <a:lnTo>
                    <a:pt x="270514" y="111007"/>
                  </a:lnTo>
                  <a:lnTo>
                    <a:pt x="268393" y="114467"/>
                  </a:lnTo>
                  <a:lnTo>
                    <a:pt x="266216" y="117872"/>
                  </a:lnTo>
                  <a:lnTo>
                    <a:pt x="263984" y="121220"/>
                  </a:lnTo>
                  <a:lnTo>
                    <a:pt x="261696" y="124569"/>
                  </a:lnTo>
                  <a:lnTo>
                    <a:pt x="259352" y="127806"/>
                  </a:lnTo>
                  <a:lnTo>
                    <a:pt x="256952" y="131043"/>
                  </a:lnTo>
                  <a:lnTo>
                    <a:pt x="254496" y="134168"/>
                  </a:lnTo>
                  <a:lnTo>
                    <a:pt x="251929" y="137238"/>
                  </a:lnTo>
                  <a:lnTo>
                    <a:pt x="250366" y="139135"/>
                  </a:lnTo>
                  <a:lnTo>
                    <a:pt x="248748" y="140921"/>
                  </a:lnTo>
                  <a:lnTo>
                    <a:pt x="247073" y="142707"/>
                  </a:lnTo>
                  <a:lnTo>
                    <a:pt x="246180" y="143544"/>
                  </a:lnTo>
                  <a:lnTo>
                    <a:pt x="245287" y="144326"/>
                  </a:lnTo>
                  <a:lnTo>
                    <a:pt x="244394" y="145107"/>
                  </a:lnTo>
                  <a:lnTo>
                    <a:pt x="243446" y="145833"/>
                  </a:lnTo>
                  <a:lnTo>
                    <a:pt x="242497" y="146558"/>
                  </a:lnTo>
                  <a:lnTo>
                    <a:pt x="241548" y="147172"/>
                  </a:lnTo>
                  <a:lnTo>
                    <a:pt x="240543" y="147786"/>
                  </a:lnTo>
                  <a:lnTo>
                    <a:pt x="239539" y="148288"/>
                  </a:lnTo>
                  <a:lnTo>
                    <a:pt x="238478" y="148791"/>
                  </a:lnTo>
                  <a:lnTo>
                    <a:pt x="237418" y="149181"/>
                  </a:lnTo>
                  <a:lnTo>
                    <a:pt x="236246" y="149572"/>
                  </a:lnTo>
                  <a:lnTo>
                    <a:pt x="235074" y="149851"/>
                  </a:lnTo>
                  <a:lnTo>
                    <a:pt x="233846" y="150018"/>
                  </a:lnTo>
                  <a:lnTo>
                    <a:pt x="232674" y="150186"/>
                  </a:lnTo>
                  <a:lnTo>
                    <a:pt x="231446" y="150242"/>
                  </a:lnTo>
                  <a:lnTo>
                    <a:pt x="230274" y="150242"/>
                  </a:lnTo>
                  <a:lnTo>
                    <a:pt x="229046" y="150186"/>
                  </a:lnTo>
                  <a:lnTo>
                    <a:pt x="227819" y="150018"/>
                  </a:lnTo>
                  <a:lnTo>
                    <a:pt x="226647" y="149851"/>
                  </a:lnTo>
                  <a:lnTo>
                    <a:pt x="225419" y="149628"/>
                  </a:lnTo>
                  <a:lnTo>
                    <a:pt x="224247" y="149349"/>
                  </a:lnTo>
                  <a:lnTo>
                    <a:pt x="223019" y="149014"/>
                  </a:lnTo>
                  <a:lnTo>
                    <a:pt x="221847" y="148623"/>
                  </a:lnTo>
                  <a:lnTo>
                    <a:pt x="220675" y="148232"/>
                  </a:lnTo>
                  <a:lnTo>
                    <a:pt x="219503" y="147786"/>
                  </a:lnTo>
                  <a:lnTo>
                    <a:pt x="218387" y="147340"/>
                  </a:lnTo>
                  <a:lnTo>
                    <a:pt x="216154" y="146279"/>
                  </a:lnTo>
                  <a:lnTo>
                    <a:pt x="213922" y="145219"/>
                  </a:lnTo>
                  <a:lnTo>
                    <a:pt x="211689" y="144047"/>
                  </a:lnTo>
                  <a:lnTo>
                    <a:pt x="209513" y="142875"/>
                  </a:lnTo>
                  <a:lnTo>
                    <a:pt x="207280" y="141703"/>
                  </a:lnTo>
                  <a:lnTo>
                    <a:pt x="205104" y="140586"/>
                  </a:lnTo>
                  <a:lnTo>
                    <a:pt x="202871" y="139526"/>
                  </a:lnTo>
                  <a:lnTo>
                    <a:pt x="200639" y="138521"/>
                  </a:lnTo>
                  <a:lnTo>
                    <a:pt x="198574" y="137684"/>
                  </a:lnTo>
                  <a:lnTo>
                    <a:pt x="196565" y="137015"/>
                  </a:lnTo>
                  <a:lnTo>
                    <a:pt x="194500" y="136345"/>
                  </a:lnTo>
                  <a:lnTo>
                    <a:pt x="192435" y="135843"/>
                  </a:lnTo>
                  <a:lnTo>
                    <a:pt x="190314" y="135396"/>
                  </a:lnTo>
                  <a:lnTo>
                    <a:pt x="188249" y="135005"/>
                  </a:lnTo>
                  <a:lnTo>
                    <a:pt x="186128" y="134726"/>
                  </a:lnTo>
                  <a:lnTo>
                    <a:pt x="184007" y="134559"/>
                  </a:lnTo>
                  <a:lnTo>
                    <a:pt x="182333" y="134447"/>
                  </a:lnTo>
                  <a:lnTo>
                    <a:pt x="180715" y="134447"/>
                  </a:lnTo>
                  <a:lnTo>
                    <a:pt x="179040" y="134559"/>
                  </a:lnTo>
                  <a:lnTo>
                    <a:pt x="177422" y="134726"/>
                  </a:lnTo>
                  <a:lnTo>
                    <a:pt x="175859" y="135005"/>
                  </a:lnTo>
                  <a:lnTo>
                    <a:pt x="175022" y="135229"/>
                  </a:lnTo>
                  <a:lnTo>
                    <a:pt x="174241" y="135452"/>
                  </a:lnTo>
                  <a:lnTo>
                    <a:pt x="173515" y="135731"/>
                  </a:lnTo>
                  <a:lnTo>
                    <a:pt x="172734" y="136066"/>
                  </a:lnTo>
                  <a:lnTo>
                    <a:pt x="172008" y="136401"/>
                  </a:lnTo>
                  <a:lnTo>
                    <a:pt x="171227" y="136791"/>
                  </a:lnTo>
                  <a:lnTo>
                    <a:pt x="170501" y="137238"/>
                  </a:lnTo>
                  <a:lnTo>
                    <a:pt x="169720" y="137796"/>
                  </a:lnTo>
                  <a:lnTo>
                    <a:pt x="168994" y="138354"/>
                  </a:lnTo>
                  <a:lnTo>
                    <a:pt x="168325" y="138912"/>
                  </a:lnTo>
                  <a:lnTo>
                    <a:pt x="166929" y="140140"/>
                  </a:lnTo>
                  <a:lnTo>
                    <a:pt x="165590" y="141424"/>
                  </a:lnTo>
                  <a:lnTo>
                    <a:pt x="164195" y="142651"/>
                  </a:lnTo>
                  <a:lnTo>
                    <a:pt x="162855" y="143879"/>
                  </a:lnTo>
                  <a:lnTo>
                    <a:pt x="162130" y="144493"/>
                  </a:lnTo>
                  <a:lnTo>
                    <a:pt x="161404" y="145051"/>
                  </a:lnTo>
                  <a:lnTo>
                    <a:pt x="160679" y="145554"/>
                  </a:lnTo>
                  <a:lnTo>
                    <a:pt x="159897" y="146056"/>
                  </a:lnTo>
                  <a:lnTo>
                    <a:pt x="159172" y="146447"/>
                  </a:lnTo>
                  <a:lnTo>
                    <a:pt x="158390" y="146781"/>
                  </a:lnTo>
                  <a:lnTo>
                    <a:pt x="157609" y="147116"/>
                  </a:lnTo>
                  <a:lnTo>
                    <a:pt x="156828" y="147395"/>
                  </a:lnTo>
                  <a:lnTo>
                    <a:pt x="156046" y="147674"/>
                  </a:lnTo>
                  <a:lnTo>
                    <a:pt x="155209" y="147842"/>
                  </a:lnTo>
                  <a:lnTo>
                    <a:pt x="154428" y="148009"/>
                  </a:lnTo>
                  <a:lnTo>
                    <a:pt x="153591" y="148177"/>
                  </a:lnTo>
                  <a:lnTo>
                    <a:pt x="151916" y="148344"/>
                  </a:lnTo>
                  <a:lnTo>
                    <a:pt x="150242" y="148456"/>
                  </a:lnTo>
                  <a:lnTo>
                    <a:pt x="148568" y="148400"/>
                  </a:lnTo>
                  <a:lnTo>
                    <a:pt x="146893" y="148288"/>
                  </a:lnTo>
                  <a:lnTo>
                    <a:pt x="145331" y="148121"/>
                  </a:lnTo>
                  <a:lnTo>
                    <a:pt x="143824" y="147898"/>
                  </a:lnTo>
                  <a:lnTo>
                    <a:pt x="142261" y="147619"/>
                  </a:lnTo>
                  <a:lnTo>
                    <a:pt x="140698" y="147284"/>
                  </a:lnTo>
                  <a:lnTo>
                    <a:pt x="139192" y="146893"/>
                  </a:lnTo>
                  <a:lnTo>
                    <a:pt x="137685" y="146391"/>
                  </a:lnTo>
                  <a:lnTo>
                    <a:pt x="136178" y="145888"/>
                  </a:lnTo>
                  <a:lnTo>
                    <a:pt x="134727" y="145275"/>
                  </a:lnTo>
                  <a:lnTo>
                    <a:pt x="133276" y="144605"/>
                  </a:lnTo>
                  <a:lnTo>
                    <a:pt x="131825" y="143879"/>
                  </a:lnTo>
                  <a:lnTo>
                    <a:pt x="130485" y="143098"/>
                  </a:lnTo>
                  <a:lnTo>
                    <a:pt x="129090" y="142261"/>
                  </a:lnTo>
                  <a:lnTo>
                    <a:pt x="127806" y="141312"/>
                  </a:lnTo>
                  <a:lnTo>
                    <a:pt x="126523" y="140307"/>
                  </a:lnTo>
                  <a:lnTo>
                    <a:pt x="125295" y="139247"/>
                  </a:lnTo>
                  <a:lnTo>
                    <a:pt x="124067" y="138131"/>
                  </a:lnTo>
                  <a:lnTo>
                    <a:pt x="122951" y="136959"/>
                  </a:lnTo>
                  <a:lnTo>
                    <a:pt x="121834" y="135675"/>
                  </a:lnTo>
                  <a:lnTo>
                    <a:pt x="120830" y="134336"/>
                  </a:lnTo>
                  <a:lnTo>
                    <a:pt x="119881" y="132996"/>
                  </a:lnTo>
                  <a:lnTo>
                    <a:pt x="118988" y="131545"/>
                  </a:lnTo>
                  <a:lnTo>
                    <a:pt x="118151" y="130038"/>
                  </a:lnTo>
                  <a:lnTo>
                    <a:pt x="117370" y="128476"/>
                  </a:lnTo>
                  <a:lnTo>
                    <a:pt x="116700" y="126913"/>
                  </a:lnTo>
                  <a:lnTo>
                    <a:pt x="116086" y="125294"/>
                  </a:lnTo>
                  <a:lnTo>
                    <a:pt x="115584" y="123676"/>
                  </a:lnTo>
                  <a:lnTo>
                    <a:pt x="115137" y="122002"/>
                  </a:lnTo>
                  <a:lnTo>
                    <a:pt x="114802" y="120327"/>
                  </a:lnTo>
                  <a:lnTo>
                    <a:pt x="114579" y="118597"/>
                  </a:lnTo>
                  <a:lnTo>
                    <a:pt x="114412" y="116867"/>
                  </a:lnTo>
                  <a:lnTo>
                    <a:pt x="114356" y="115137"/>
                  </a:lnTo>
                  <a:lnTo>
                    <a:pt x="114412" y="113351"/>
                  </a:lnTo>
                  <a:lnTo>
                    <a:pt x="114523" y="112123"/>
                  </a:lnTo>
                  <a:lnTo>
                    <a:pt x="114691" y="110895"/>
                  </a:lnTo>
                  <a:lnTo>
                    <a:pt x="114858" y="109667"/>
                  </a:lnTo>
                  <a:lnTo>
                    <a:pt x="115137" y="108440"/>
                  </a:lnTo>
                  <a:lnTo>
                    <a:pt x="115416" y="107212"/>
                  </a:lnTo>
                  <a:lnTo>
                    <a:pt x="115695" y="106040"/>
                  </a:lnTo>
                  <a:lnTo>
                    <a:pt x="116421" y="103640"/>
                  </a:lnTo>
                  <a:lnTo>
                    <a:pt x="117202" y="101240"/>
                  </a:lnTo>
                  <a:lnTo>
                    <a:pt x="118095" y="98952"/>
                  </a:lnTo>
                  <a:lnTo>
                    <a:pt x="119937" y="94320"/>
                  </a:lnTo>
                  <a:lnTo>
                    <a:pt x="121667" y="90022"/>
                  </a:lnTo>
                  <a:lnTo>
                    <a:pt x="123341" y="85725"/>
                  </a:lnTo>
                  <a:lnTo>
                    <a:pt x="124960" y="81372"/>
                  </a:lnTo>
                  <a:lnTo>
                    <a:pt x="126467" y="77018"/>
                  </a:lnTo>
                  <a:lnTo>
                    <a:pt x="127862" y="72609"/>
                  </a:lnTo>
                  <a:lnTo>
                    <a:pt x="128532" y="70377"/>
                  </a:lnTo>
                  <a:lnTo>
                    <a:pt x="129146" y="68145"/>
                  </a:lnTo>
                  <a:lnTo>
                    <a:pt x="129704" y="65856"/>
                  </a:lnTo>
                  <a:lnTo>
                    <a:pt x="130262" y="63624"/>
                  </a:lnTo>
                  <a:lnTo>
                    <a:pt x="130764" y="61336"/>
                  </a:lnTo>
                  <a:lnTo>
                    <a:pt x="131211" y="59047"/>
                  </a:lnTo>
                  <a:lnTo>
                    <a:pt x="131825" y="55308"/>
                  </a:lnTo>
                  <a:lnTo>
                    <a:pt x="132438" y="51513"/>
                  </a:lnTo>
                  <a:lnTo>
                    <a:pt x="132997" y="47718"/>
                  </a:lnTo>
                  <a:lnTo>
                    <a:pt x="133610" y="43979"/>
                  </a:lnTo>
                  <a:lnTo>
                    <a:pt x="133945" y="42137"/>
                  </a:lnTo>
                  <a:lnTo>
                    <a:pt x="134336" y="40295"/>
                  </a:lnTo>
                  <a:lnTo>
                    <a:pt x="134782" y="38453"/>
                  </a:lnTo>
                  <a:lnTo>
                    <a:pt x="135285" y="36612"/>
                  </a:lnTo>
                  <a:lnTo>
                    <a:pt x="135787" y="34826"/>
                  </a:lnTo>
                  <a:lnTo>
                    <a:pt x="136401" y="33096"/>
                  </a:lnTo>
                  <a:lnTo>
                    <a:pt x="137071" y="31365"/>
                  </a:lnTo>
                  <a:lnTo>
                    <a:pt x="137852" y="29635"/>
                  </a:lnTo>
                  <a:lnTo>
                    <a:pt x="138299" y="28687"/>
                  </a:lnTo>
                  <a:lnTo>
                    <a:pt x="138857" y="27738"/>
                  </a:lnTo>
                  <a:lnTo>
                    <a:pt x="139415" y="26789"/>
                  </a:lnTo>
                  <a:lnTo>
                    <a:pt x="139973" y="25840"/>
                  </a:lnTo>
                  <a:lnTo>
                    <a:pt x="140587" y="24947"/>
                  </a:lnTo>
                  <a:lnTo>
                    <a:pt x="141201" y="24110"/>
                  </a:lnTo>
                  <a:lnTo>
                    <a:pt x="141870" y="23217"/>
                  </a:lnTo>
                  <a:lnTo>
                    <a:pt x="142540" y="22436"/>
                  </a:lnTo>
                  <a:lnTo>
                    <a:pt x="143210" y="21599"/>
                  </a:lnTo>
                  <a:lnTo>
                    <a:pt x="143935" y="20817"/>
                  </a:lnTo>
                  <a:lnTo>
                    <a:pt x="144717" y="20092"/>
                  </a:lnTo>
                  <a:lnTo>
                    <a:pt x="145442" y="19366"/>
                  </a:lnTo>
                  <a:lnTo>
                    <a:pt x="146224" y="18641"/>
                  </a:lnTo>
                  <a:lnTo>
                    <a:pt x="147061" y="17971"/>
                  </a:lnTo>
                  <a:lnTo>
                    <a:pt x="147898" y="17357"/>
                  </a:lnTo>
                  <a:lnTo>
                    <a:pt x="148735" y="16743"/>
                  </a:lnTo>
                  <a:lnTo>
                    <a:pt x="149572" y="16185"/>
                  </a:lnTo>
                  <a:lnTo>
                    <a:pt x="150465" y="15627"/>
                  </a:lnTo>
                  <a:lnTo>
                    <a:pt x="151358" y="15069"/>
                  </a:lnTo>
                  <a:lnTo>
                    <a:pt x="152251" y="14622"/>
                  </a:lnTo>
                  <a:lnTo>
                    <a:pt x="153144" y="14120"/>
                  </a:lnTo>
                  <a:lnTo>
                    <a:pt x="154093" y="13729"/>
                  </a:lnTo>
                  <a:lnTo>
                    <a:pt x="155042" y="13339"/>
                  </a:lnTo>
                  <a:lnTo>
                    <a:pt x="155990" y="12948"/>
                  </a:lnTo>
                  <a:lnTo>
                    <a:pt x="156939" y="12669"/>
                  </a:lnTo>
                  <a:lnTo>
                    <a:pt x="157888" y="12390"/>
                  </a:lnTo>
                  <a:lnTo>
                    <a:pt x="158893" y="12111"/>
                  </a:lnTo>
                  <a:lnTo>
                    <a:pt x="159841" y="11888"/>
                  </a:lnTo>
                  <a:lnTo>
                    <a:pt x="160846" y="11720"/>
                  </a:lnTo>
                  <a:lnTo>
                    <a:pt x="161851" y="11553"/>
                  </a:lnTo>
                  <a:lnTo>
                    <a:pt x="162855" y="11497"/>
                  </a:lnTo>
                  <a:lnTo>
                    <a:pt x="163860" y="11385"/>
                  </a:lnTo>
                  <a:close/>
                  <a:moveTo>
                    <a:pt x="184677" y="142428"/>
                  </a:moveTo>
                  <a:lnTo>
                    <a:pt x="185235" y="142484"/>
                  </a:lnTo>
                  <a:lnTo>
                    <a:pt x="185793" y="142540"/>
                  </a:lnTo>
                  <a:lnTo>
                    <a:pt x="186296" y="142707"/>
                  </a:lnTo>
                  <a:lnTo>
                    <a:pt x="186854" y="142875"/>
                  </a:lnTo>
                  <a:lnTo>
                    <a:pt x="187300" y="143098"/>
                  </a:lnTo>
                  <a:lnTo>
                    <a:pt x="187747" y="143377"/>
                  </a:lnTo>
                  <a:lnTo>
                    <a:pt x="188193" y="143712"/>
                  </a:lnTo>
                  <a:lnTo>
                    <a:pt x="188584" y="144103"/>
                  </a:lnTo>
                  <a:lnTo>
                    <a:pt x="188975" y="144493"/>
                  </a:lnTo>
                  <a:lnTo>
                    <a:pt x="189254" y="144884"/>
                  </a:lnTo>
                  <a:lnTo>
                    <a:pt x="189533" y="145330"/>
                  </a:lnTo>
                  <a:lnTo>
                    <a:pt x="189812" y="145833"/>
                  </a:lnTo>
                  <a:lnTo>
                    <a:pt x="189979" y="146335"/>
                  </a:lnTo>
                  <a:lnTo>
                    <a:pt x="190091" y="146893"/>
                  </a:lnTo>
                  <a:lnTo>
                    <a:pt x="190202" y="147451"/>
                  </a:lnTo>
                  <a:lnTo>
                    <a:pt x="190202" y="148009"/>
                  </a:lnTo>
                  <a:lnTo>
                    <a:pt x="190202" y="148567"/>
                  </a:lnTo>
                  <a:lnTo>
                    <a:pt x="190091" y="149125"/>
                  </a:lnTo>
                  <a:lnTo>
                    <a:pt x="189979" y="149628"/>
                  </a:lnTo>
                  <a:lnTo>
                    <a:pt x="189812" y="150186"/>
                  </a:lnTo>
                  <a:lnTo>
                    <a:pt x="189533" y="150632"/>
                  </a:lnTo>
                  <a:lnTo>
                    <a:pt x="189254" y="151079"/>
                  </a:lnTo>
                  <a:lnTo>
                    <a:pt x="188975" y="151525"/>
                  </a:lnTo>
                  <a:lnTo>
                    <a:pt x="188584" y="151916"/>
                  </a:lnTo>
                  <a:lnTo>
                    <a:pt x="188193" y="152307"/>
                  </a:lnTo>
                  <a:lnTo>
                    <a:pt x="187747" y="152586"/>
                  </a:lnTo>
                  <a:lnTo>
                    <a:pt x="187300" y="152865"/>
                  </a:lnTo>
                  <a:lnTo>
                    <a:pt x="186854" y="153144"/>
                  </a:lnTo>
                  <a:lnTo>
                    <a:pt x="186296" y="153311"/>
                  </a:lnTo>
                  <a:lnTo>
                    <a:pt x="185793" y="153423"/>
                  </a:lnTo>
                  <a:lnTo>
                    <a:pt x="185235" y="153534"/>
                  </a:lnTo>
                  <a:lnTo>
                    <a:pt x="184119" y="153534"/>
                  </a:lnTo>
                  <a:lnTo>
                    <a:pt x="183561" y="153423"/>
                  </a:lnTo>
                  <a:lnTo>
                    <a:pt x="183003" y="153311"/>
                  </a:lnTo>
                  <a:lnTo>
                    <a:pt x="182500" y="153144"/>
                  </a:lnTo>
                  <a:lnTo>
                    <a:pt x="181998" y="152865"/>
                  </a:lnTo>
                  <a:lnTo>
                    <a:pt x="181552" y="152586"/>
                  </a:lnTo>
                  <a:lnTo>
                    <a:pt x="181161" y="152307"/>
                  </a:lnTo>
                  <a:lnTo>
                    <a:pt x="180770" y="151916"/>
                  </a:lnTo>
                  <a:lnTo>
                    <a:pt x="180380" y="151525"/>
                  </a:lnTo>
                  <a:lnTo>
                    <a:pt x="180045" y="151079"/>
                  </a:lnTo>
                  <a:lnTo>
                    <a:pt x="179766" y="150632"/>
                  </a:lnTo>
                  <a:lnTo>
                    <a:pt x="179543" y="150186"/>
                  </a:lnTo>
                  <a:lnTo>
                    <a:pt x="179375" y="149628"/>
                  </a:lnTo>
                  <a:lnTo>
                    <a:pt x="179208" y="149125"/>
                  </a:lnTo>
                  <a:lnTo>
                    <a:pt x="179152" y="148567"/>
                  </a:lnTo>
                  <a:lnTo>
                    <a:pt x="179096" y="148009"/>
                  </a:lnTo>
                  <a:lnTo>
                    <a:pt x="179152" y="147451"/>
                  </a:lnTo>
                  <a:lnTo>
                    <a:pt x="179208" y="146893"/>
                  </a:lnTo>
                  <a:lnTo>
                    <a:pt x="179375" y="146335"/>
                  </a:lnTo>
                  <a:lnTo>
                    <a:pt x="179543" y="145833"/>
                  </a:lnTo>
                  <a:lnTo>
                    <a:pt x="179766" y="145330"/>
                  </a:lnTo>
                  <a:lnTo>
                    <a:pt x="180045" y="144884"/>
                  </a:lnTo>
                  <a:lnTo>
                    <a:pt x="180380" y="144493"/>
                  </a:lnTo>
                  <a:lnTo>
                    <a:pt x="180770" y="144103"/>
                  </a:lnTo>
                  <a:lnTo>
                    <a:pt x="181161" y="143712"/>
                  </a:lnTo>
                  <a:lnTo>
                    <a:pt x="181552" y="143377"/>
                  </a:lnTo>
                  <a:lnTo>
                    <a:pt x="181998" y="143098"/>
                  </a:lnTo>
                  <a:lnTo>
                    <a:pt x="182500" y="142875"/>
                  </a:lnTo>
                  <a:lnTo>
                    <a:pt x="183003" y="142707"/>
                  </a:lnTo>
                  <a:lnTo>
                    <a:pt x="183561" y="142540"/>
                  </a:lnTo>
                  <a:lnTo>
                    <a:pt x="184119" y="142484"/>
                  </a:lnTo>
                  <a:lnTo>
                    <a:pt x="184677" y="142428"/>
                  </a:lnTo>
                  <a:close/>
                  <a:moveTo>
                    <a:pt x="0" y="0"/>
                  </a:moveTo>
                  <a:lnTo>
                    <a:pt x="0" y="160734"/>
                  </a:lnTo>
                  <a:lnTo>
                    <a:pt x="285750" y="160734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" name="Google Shape;29;p6"/>
            <p:cNvSpPr/>
            <p:nvPr/>
          </p:nvSpPr>
          <p:spPr>
            <a:xfrm>
              <a:off x="238125" y="848325"/>
              <a:ext cx="7143750" cy="4018350"/>
            </a:xfrm>
            <a:custGeom>
              <a:avLst/>
              <a:gdLst/>
              <a:ahLst/>
              <a:cxnLst/>
              <a:rect l="l" t="t" r="r" b="b"/>
              <a:pathLst>
                <a:path w="285750" h="160734" extrusionOk="0">
                  <a:moveTo>
                    <a:pt x="206722" y="15292"/>
                  </a:moveTo>
                  <a:lnTo>
                    <a:pt x="207057" y="15348"/>
                  </a:lnTo>
                  <a:lnTo>
                    <a:pt x="207671" y="15515"/>
                  </a:lnTo>
                  <a:lnTo>
                    <a:pt x="208229" y="15850"/>
                  </a:lnTo>
                  <a:lnTo>
                    <a:pt x="208731" y="16241"/>
                  </a:lnTo>
                  <a:lnTo>
                    <a:pt x="209122" y="16743"/>
                  </a:lnTo>
                  <a:lnTo>
                    <a:pt x="209457" y="17301"/>
                  </a:lnTo>
                  <a:lnTo>
                    <a:pt x="209624" y="17915"/>
                  </a:lnTo>
                  <a:lnTo>
                    <a:pt x="209680" y="18250"/>
                  </a:lnTo>
                  <a:lnTo>
                    <a:pt x="209736" y="18585"/>
                  </a:lnTo>
                  <a:lnTo>
                    <a:pt x="209680" y="18920"/>
                  </a:lnTo>
                  <a:lnTo>
                    <a:pt x="209624" y="19255"/>
                  </a:lnTo>
                  <a:lnTo>
                    <a:pt x="209457" y="19869"/>
                  </a:lnTo>
                  <a:lnTo>
                    <a:pt x="209122" y="20427"/>
                  </a:lnTo>
                  <a:lnTo>
                    <a:pt x="208731" y="20929"/>
                  </a:lnTo>
                  <a:lnTo>
                    <a:pt x="208229" y="21320"/>
                  </a:lnTo>
                  <a:lnTo>
                    <a:pt x="207671" y="21654"/>
                  </a:lnTo>
                  <a:lnTo>
                    <a:pt x="207057" y="21822"/>
                  </a:lnTo>
                  <a:lnTo>
                    <a:pt x="206722" y="21878"/>
                  </a:lnTo>
                  <a:lnTo>
                    <a:pt x="206053" y="21878"/>
                  </a:lnTo>
                  <a:lnTo>
                    <a:pt x="205718" y="21822"/>
                  </a:lnTo>
                  <a:lnTo>
                    <a:pt x="205104" y="21654"/>
                  </a:lnTo>
                  <a:lnTo>
                    <a:pt x="204546" y="21320"/>
                  </a:lnTo>
                  <a:lnTo>
                    <a:pt x="204043" y="20929"/>
                  </a:lnTo>
                  <a:lnTo>
                    <a:pt x="203653" y="20427"/>
                  </a:lnTo>
                  <a:lnTo>
                    <a:pt x="203374" y="19869"/>
                  </a:lnTo>
                  <a:lnTo>
                    <a:pt x="203150" y="19255"/>
                  </a:lnTo>
                  <a:lnTo>
                    <a:pt x="203095" y="18920"/>
                  </a:lnTo>
                  <a:lnTo>
                    <a:pt x="203095" y="18585"/>
                  </a:lnTo>
                  <a:lnTo>
                    <a:pt x="203095" y="18250"/>
                  </a:lnTo>
                  <a:lnTo>
                    <a:pt x="203150" y="17915"/>
                  </a:lnTo>
                  <a:lnTo>
                    <a:pt x="203374" y="17301"/>
                  </a:lnTo>
                  <a:lnTo>
                    <a:pt x="203653" y="16743"/>
                  </a:lnTo>
                  <a:lnTo>
                    <a:pt x="204043" y="16241"/>
                  </a:lnTo>
                  <a:lnTo>
                    <a:pt x="204546" y="15850"/>
                  </a:lnTo>
                  <a:lnTo>
                    <a:pt x="205104" y="15515"/>
                  </a:lnTo>
                  <a:lnTo>
                    <a:pt x="205718" y="15348"/>
                  </a:lnTo>
                  <a:lnTo>
                    <a:pt x="206053" y="15292"/>
                  </a:lnTo>
                  <a:close/>
                  <a:moveTo>
                    <a:pt x="255947" y="30138"/>
                  </a:moveTo>
                  <a:lnTo>
                    <a:pt x="256282" y="30193"/>
                  </a:lnTo>
                  <a:lnTo>
                    <a:pt x="256896" y="30417"/>
                  </a:lnTo>
                  <a:lnTo>
                    <a:pt x="257454" y="30696"/>
                  </a:lnTo>
                  <a:lnTo>
                    <a:pt x="257956" y="31086"/>
                  </a:lnTo>
                  <a:lnTo>
                    <a:pt x="258347" y="31589"/>
                  </a:lnTo>
                  <a:lnTo>
                    <a:pt x="258682" y="32147"/>
                  </a:lnTo>
                  <a:lnTo>
                    <a:pt x="258849" y="32761"/>
                  </a:lnTo>
                  <a:lnTo>
                    <a:pt x="258905" y="33096"/>
                  </a:lnTo>
                  <a:lnTo>
                    <a:pt x="258905" y="33430"/>
                  </a:lnTo>
                  <a:lnTo>
                    <a:pt x="258905" y="33765"/>
                  </a:lnTo>
                  <a:lnTo>
                    <a:pt x="258849" y="34100"/>
                  </a:lnTo>
                  <a:lnTo>
                    <a:pt x="258682" y="34714"/>
                  </a:lnTo>
                  <a:lnTo>
                    <a:pt x="258347" y="35328"/>
                  </a:lnTo>
                  <a:lnTo>
                    <a:pt x="257956" y="35774"/>
                  </a:lnTo>
                  <a:lnTo>
                    <a:pt x="257454" y="36221"/>
                  </a:lnTo>
                  <a:lnTo>
                    <a:pt x="256896" y="36500"/>
                  </a:lnTo>
                  <a:lnTo>
                    <a:pt x="256282" y="36723"/>
                  </a:lnTo>
                  <a:lnTo>
                    <a:pt x="255947" y="36723"/>
                  </a:lnTo>
                  <a:lnTo>
                    <a:pt x="255612" y="36779"/>
                  </a:lnTo>
                  <a:lnTo>
                    <a:pt x="255277" y="36723"/>
                  </a:lnTo>
                  <a:lnTo>
                    <a:pt x="254943" y="36723"/>
                  </a:lnTo>
                  <a:lnTo>
                    <a:pt x="254329" y="36500"/>
                  </a:lnTo>
                  <a:lnTo>
                    <a:pt x="253771" y="36221"/>
                  </a:lnTo>
                  <a:lnTo>
                    <a:pt x="253268" y="35774"/>
                  </a:lnTo>
                  <a:lnTo>
                    <a:pt x="252878" y="35328"/>
                  </a:lnTo>
                  <a:lnTo>
                    <a:pt x="252543" y="34714"/>
                  </a:lnTo>
                  <a:lnTo>
                    <a:pt x="252375" y="34100"/>
                  </a:lnTo>
                  <a:lnTo>
                    <a:pt x="252319" y="33765"/>
                  </a:lnTo>
                  <a:lnTo>
                    <a:pt x="252264" y="33430"/>
                  </a:lnTo>
                  <a:lnTo>
                    <a:pt x="252319" y="33096"/>
                  </a:lnTo>
                  <a:lnTo>
                    <a:pt x="252375" y="32761"/>
                  </a:lnTo>
                  <a:lnTo>
                    <a:pt x="252543" y="32147"/>
                  </a:lnTo>
                  <a:lnTo>
                    <a:pt x="252878" y="31589"/>
                  </a:lnTo>
                  <a:lnTo>
                    <a:pt x="253268" y="31086"/>
                  </a:lnTo>
                  <a:lnTo>
                    <a:pt x="253771" y="30696"/>
                  </a:lnTo>
                  <a:lnTo>
                    <a:pt x="254329" y="30417"/>
                  </a:lnTo>
                  <a:lnTo>
                    <a:pt x="254943" y="30193"/>
                  </a:lnTo>
                  <a:lnTo>
                    <a:pt x="255277" y="30138"/>
                  </a:lnTo>
                  <a:close/>
                  <a:moveTo>
                    <a:pt x="113463" y="32593"/>
                  </a:moveTo>
                  <a:lnTo>
                    <a:pt x="113798" y="32649"/>
                  </a:lnTo>
                  <a:lnTo>
                    <a:pt x="114412" y="32817"/>
                  </a:lnTo>
                  <a:lnTo>
                    <a:pt x="115026" y="33151"/>
                  </a:lnTo>
                  <a:lnTo>
                    <a:pt x="115472" y="33542"/>
                  </a:lnTo>
                  <a:lnTo>
                    <a:pt x="115919" y="34044"/>
                  </a:lnTo>
                  <a:lnTo>
                    <a:pt x="116198" y="34602"/>
                  </a:lnTo>
                  <a:lnTo>
                    <a:pt x="116365" y="35216"/>
                  </a:lnTo>
                  <a:lnTo>
                    <a:pt x="116421" y="35551"/>
                  </a:lnTo>
                  <a:lnTo>
                    <a:pt x="116477" y="35886"/>
                  </a:lnTo>
                  <a:lnTo>
                    <a:pt x="116421" y="36221"/>
                  </a:lnTo>
                  <a:lnTo>
                    <a:pt x="116365" y="36556"/>
                  </a:lnTo>
                  <a:lnTo>
                    <a:pt x="116198" y="37170"/>
                  </a:lnTo>
                  <a:lnTo>
                    <a:pt x="115919" y="37728"/>
                  </a:lnTo>
                  <a:lnTo>
                    <a:pt x="115472" y="38230"/>
                  </a:lnTo>
                  <a:lnTo>
                    <a:pt x="115026" y="38621"/>
                  </a:lnTo>
                  <a:lnTo>
                    <a:pt x="114412" y="38956"/>
                  </a:lnTo>
                  <a:lnTo>
                    <a:pt x="113798" y="39123"/>
                  </a:lnTo>
                  <a:lnTo>
                    <a:pt x="113463" y="39179"/>
                  </a:lnTo>
                  <a:lnTo>
                    <a:pt x="112793" y="39179"/>
                  </a:lnTo>
                  <a:lnTo>
                    <a:pt x="112458" y="39123"/>
                  </a:lnTo>
                  <a:lnTo>
                    <a:pt x="111844" y="38956"/>
                  </a:lnTo>
                  <a:lnTo>
                    <a:pt x="111286" y="38621"/>
                  </a:lnTo>
                  <a:lnTo>
                    <a:pt x="110784" y="38230"/>
                  </a:lnTo>
                  <a:lnTo>
                    <a:pt x="110393" y="37728"/>
                  </a:lnTo>
                  <a:lnTo>
                    <a:pt x="110114" y="37170"/>
                  </a:lnTo>
                  <a:lnTo>
                    <a:pt x="109891" y="36556"/>
                  </a:lnTo>
                  <a:lnTo>
                    <a:pt x="109835" y="36221"/>
                  </a:lnTo>
                  <a:lnTo>
                    <a:pt x="109835" y="35886"/>
                  </a:lnTo>
                  <a:lnTo>
                    <a:pt x="109835" y="35551"/>
                  </a:lnTo>
                  <a:lnTo>
                    <a:pt x="109891" y="35216"/>
                  </a:lnTo>
                  <a:lnTo>
                    <a:pt x="110114" y="34602"/>
                  </a:lnTo>
                  <a:lnTo>
                    <a:pt x="110393" y="34044"/>
                  </a:lnTo>
                  <a:lnTo>
                    <a:pt x="110784" y="33542"/>
                  </a:lnTo>
                  <a:lnTo>
                    <a:pt x="111286" y="33151"/>
                  </a:lnTo>
                  <a:lnTo>
                    <a:pt x="111844" y="32817"/>
                  </a:lnTo>
                  <a:lnTo>
                    <a:pt x="112458" y="32649"/>
                  </a:lnTo>
                  <a:lnTo>
                    <a:pt x="112793" y="32593"/>
                  </a:lnTo>
                  <a:close/>
                  <a:moveTo>
                    <a:pt x="120328" y="48611"/>
                  </a:moveTo>
                  <a:lnTo>
                    <a:pt x="120886" y="48722"/>
                  </a:lnTo>
                  <a:lnTo>
                    <a:pt x="121444" y="48834"/>
                  </a:lnTo>
                  <a:lnTo>
                    <a:pt x="121946" y="49057"/>
                  </a:lnTo>
                  <a:lnTo>
                    <a:pt x="122393" y="49281"/>
                  </a:lnTo>
                  <a:lnTo>
                    <a:pt x="122895" y="49560"/>
                  </a:lnTo>
                  <a:lnTo>
                    <a:pt x="123286" y="49895"/>
                  </a:lnTo>
                  <a:lnTo>
                    <a:pt x="123676" y="50229"/>
                  </a:lnTo>
                  <a:lnTo>
                    <a:pt x="124067" y="50620"/>
                  </a:lnTo>
                  <a:lnTo>
                    <a:pt x="124346" y="51067"/>
                  </a:lnTo>
                  <a:lnTo>
                    <a:pt x="124625" y="51513"/>
                  </a:lnTo>
                  <a:lnTo>
                    <a:pt x="124904" y="52015"/>
                  </a:lnTo>
                  <a:lnTo>
                    <a:pt x="125071" y="52518"/>
                  </a:lnTo>
                  <a:lnTo>
                    <a:pt x="125183" y="53020"/>
                  </a:lnTo>
                  <a:lnTo>
                    <a:pt x="125295" y="53578"/>
                  </a:lnTo>
                  <a:lnTo>
                    <a:pt x="125295" y="54136"/>
                  </a:lnTo>
                  <a:lnTo>
                    <a:pt x="125295" y="54750"/>
                  </a:lnTo>
                  <a:lnTo>
                    <a:pt x="125183" y="55252"/>
                  </a:lnTo>
                  <a:lnTo>
                    <a:pt x="125071" y="55810"/>
                  </a:lnTo>
                  <a:lnTo>
                    <a:pt x="124904" y="56313"/>
                  </a:lnTo>
                  <a:lnTo>
                    <a:pt x="124625" y="56815"/>
                  </a:lnTo>
                  <a:lnTo>
                    <a:pt x="124346" y="57261"/>
                  </a:lnTo>
                  <a:lnTo>
                    <a:pt x="124067" y="57708"/>
                  </a:lnTo>
                  <a:lnTo>
                    <a:pt x="123676" y="58099"/>
                  </a:lnTo>
                  <a:lnTo>
                    <a:pt x="123286" y="58434"/>
                  </a:lnTo>
                  <a:lnTo>
                    <a:pt x="122895" y="58768"/>
                  </a:lnTo>
                  <a:lnTo>
                    <a:pt x="122393" y="59047"/>
                  </a:lnTo>
                  <a:lnTo>
                    <a:pt x="121946" y="59271"/>
                  </a:lnTo>
                  <a:lnTo>
                    <a:pt x="121444" y="59438"/>
                  </a:lnTo>
                  <a:lnTo>
                    <a:pt x="120886" y="59606"/>
                  </a:lnTo>
                  <a:lnTo>
                    <a:pt x="120328" y="59661"/>
                  </a:lnTo>
                  <a:lnTo>
                    <a:pt x="119769" y="59717"/>
                  </a:lnTo>
                  <a:lnTo>
                    <a:pt x="119211" y="59661"/>
                  </a:lnTo>
                  <a:lnTo>
                    <a:pt x="118653" y="59606"/>
                  </a:lnTo>
                  <a:lnTo>
                    <a:pt x="118095" y="59438"/>
                  </a:lnTo>
                  <a:lnTo>
                    <a:pt x="117593" y="59271"/>
                  </a:lnTo>
                  <a:lnTo>
                    <a:pt x="117146" y="59047"/>
                  </a:lnTo>
                  <a:lnTo>
                    <a:pt x="116644" y="58768"/>
                  </a:lnTo>
                  <a:lnTo>
                    <a:pt x="116253" y="58434"/>
                  </a:lnTo>
                  <a:lnTo>
                    <a:pt x="115863" y="58099"/>
                  </a:lnTo>
                  <a:lnTo>
                    <a:pt x="115472" y="57708"/>
                  </a:lnTo>
                  <a:lnTo>
                    <a:pt x="115193" y="57261"/>
                  </a:lnTo>
                  <a:lnTo>
                    <a:pt x="114914" y="56815"/>
                  </a:lnTo>
                  <a:lnTo>
                    <a:pt x="114635" y="56313"/>
                  </a:lnTo>
                  <a:lnTo>
                    <a:pt x="114467" y="55810"/>
                  </a:lnTo>
                  <a:lnTo>
                    <a:pt x="114356" y="55252"/>
                  </a:lnTo>
                  <a:lnTo>
                    <a:pt x="114244" y="54750"/>
                  </a:lnTo>
                  <a:lnTo>
                    <a:pt x="114244" y="54136"/>
                  </a:lnTo>
                  <a:lnTo>
                    <a:pt x="114244" y="53578"/>
                  </a:lnTo>
                  <a:lnTo>
                    <a:pt x="114356" y="53020"/>
                  </a:lnTo>
                  <a:lnTo>
                    <a:pt x="114467" y="52518"/>
                  </a:lnTo>
                  <a:lnTo>
                    <a:pt x="114635" y="52015"/>
                  </a:lnTo>
                  <a:lnTo>
                    <a:pt x="114914" y="51513"/>
                  </a:lnTo>
                  <a:lnTo>
                    <a:pt x="115193" y="51067"/>
                  </a:lnTo>
                  <a:lnTo>
                    <a:pt x="115472" y="50620"/>
                  </a:lnTo>
                  <a:lnTo>
                    <a:pt x="115863" y="50229"/>
                  </a:lnTo>
                  <a:lnTo>
                    <a:pt x="116253" y="49895"/>
                  </a:lnTo>
                  <a:lnTo>
                    <a:pt x="116644" y="49560"/>
                  </a:lnTo>
                  <a:lnTo>
                    <a:pt x="117146" y="49281"/>
                  </a:lnTo>
                  <a:lnTo>
                    <a:pt x="117593" y="49057"/>
                  </a:lnTo>
                  <a:lnTo>
                    <a:pt x="118095" y="48834"/>
                  </a:lnTo>
                  <a:lnTo>
                    <a:pt x="118653" y="48722"/>
                  </a:lnTo>
                  <a:lnTo>
                    <a:pt x="119211" y="48611"/>
                  </a:lnTo>
                  <a:close/>
                  <a:moveTo>
                    <a:pt x="267109" y="134782"/>
                  </a:moveTo>
                  <a:lnTo>
                    <a:pt x="267667" y="134838"/>
                  </a:lnTo>
                  <a:lnTo>
                    <a:pt x="268226" y="134894"/>
                  </a:lnTo>
                  <a:lnTo>
                    <a:pt x="268728" y="135061"/>
                  </a:lnTo>
                  <a:lnTo>
                    <a:pt x="269286" y="135229"/>
                  </a:lnTo>
                  <a:lnTo>
                    <a:pt x="269732" y="135452"/>
                  </a:lnTo>
                  <a:lnTo>
                    <a:pt x="270235" y="135731"/>
                  </a:lnTo>
                  <a:lnTo>
                    <a:pt x="270625" y="136066"/>
                  </a:lnTo>
                  <a:lnTo>
                    <a:pt x="271016" y="136401"/>
                  </a:lnTo>
                  <a:lnTo>
                    <a:pt x="271407" y="136791"/>
                  </a:lnTo>
                  <a:lnTo>
                    <a:pt x="271686" y="137238"/>
                  </a:lnTo>
                  <a:lnTo>
                    <a:pt x="271965" y="137684"/>
                  </a:lnTo>
                  <a:lnTo>
                    <a:pt x="272244" y="138187"/>
                  </a:lnTo>
                  <a:lnTo>
                    <a:pt x="272411" y="138689"/>
                  </a:lnTo>
                  <a:lnTo>
                    <a:pt x="272523" y="139191"/>
                  </a:lnTo>
                  <a:lnTo>
                    <a:pt x="272635" y="139749"/>
                  </a:lnTo>
                  <a:lnTo>
                    <a:pt x="272635" y="140363"/>
                  </a:lnTo>
                  <a:lnTo>
                    <a:pt x="272635" y="140921"/>
                  </a:lnTo>
                  <a:lnTo>
                    <a:pt x="272523" y="141479"/>
                  </a:lnTo>
                  <a:lnTo>
                    <a:pt x="272411" y="141982"/>
                  </a:lnTo>
                  <a:lnTo>
                    <a:pt x="272244" y="142484"/>
                  </a:lnTo>
                  <a:lnTo>
                    <a:pt x="271965" y="142986"/>
                  </a:lnTo>
                  <a:lnTo>
                    <a:pt x="271686" y="143433"/>
                  </a:lnTo>
                  <a:lnTo>
                    <a:pt x="271407" y="143879"/>
                  </a:lnTo>
                  <a:lnTo>
                    <a:pt x="271016" y="144270"/>
                  </a:lnTo>
                  <a:lnTo>
                    <a:pt x="270625" y="144605"/>
                  </a:lnTo>
                  <a:lnTo>
                    <a:pt x="270235" y="144940"/>
                  </a:lnTo>
                  <a:lnTo>
                    <a:pt x="269732" y="145219"/>
                  </a:lnTo>
                  <a:lnTo>
                    <a:pt x="269286" y="145442"/>
                  </a:lnTo>
                  <a:lnTo>
                    <a:pt x="268728" y="145665"/>
                  </a:lnTo>
                  <a:lnTo>
                    <a:pt x="268226" y="145777"/>
                  </a:lnTo>
                  <a:lnTo>
                    <a:pt x="267667" y="145833"/>
                  </a:lnTo>
                  <a:lnTo>
                    <a:pt x="267109" y="145888"/>
                  </a:lnTo>
                  <a:lnTo>
                    <a:pt x="266551" y="145833"/>
                  </a:lnTo>
                  <a:lnTo>
                    <a:pt x="265993" y="145777"/>
                  </a:lnTo>
                  <a:lnTo>
                    <a:pt x="265435" y="145665"/>
                  </a:lnTo>
                  <a:lnTo>
                    <a:pt x="264933" y="145442"/>
                  </a:lnTo>
                  <a:lnTo>
                    <a:pt x="264430" y="145219"/>
                  </a:lnTo>
                  <a:lnTo>
                    <a:pt x="263984" y="144940"/>
                  </a:lnTo>
                  <a:lnTo>
                    <a:pt x="263593" y="144605"/>
                  </a:lnTo>
                  <a:lnTo>
                    <a:pt x="263203" y="144270"/>
                  </a:lnTo>
                  <a:lnTo>
                    <a:pt x="262812" y="143879"/>
                  </a:lnTo>
                  <a:lnTo>
                    <a:pt x="262477" y="143433"/>
                  </a:lnTo>
                  <a:lnTo>
                    <a:pt x="262198" y="142986"/>
                  </a:lnTo>
                  <a:lnTo>
                    <a:pt x="261975" y="142484"/>
                  </a:lnTo>
                  <a:lnTo>
                    <a:pt x="261807" y="141982"/>
                  </a:lnTo>
                  <a:lnTo>
                    <a:pt x="261640" y="141479"/>
                  </a:lnTo>
                  <a:lnTo>
                    <a:pt x="261584" y="140921"/>
                  </a:lnTo>
                  <a:lnTo>
                    <a:pt x="261528" y="140363"/>
                  </a:lnTo>
                  <a:lnTo>
                    <a:pt x="261584" y="139749"/>
                  </a:lnTo>
                  <a:lnTo>
                    <a:pt x="261640" y="139191"/>
                  </a:lnTo>
                  <a:lnTo>
                    <a:pt x="261807" y="138689"/>
                  </a:lnTo>
                  <a:lnTo>
                    <a:pt x="261975" y="138187"/>
                  </a:lnTo>
                  <a:lnTo>
                    <a:pt x="262198" y="137684"/>
                  </a:lnTo>
                  <a:lnTo>
                    <a:pt x="262477" y="137238"/>
                  </a:lnTo>
                  <a:lnTo>
                    <a:pt x="262812" y="136791"/>
                  </a:lnTo>
                  <a:lnTo>
                    <a:pt x="263203" y="136401"/>
                  </a:lnTo>
                  <a:lnTo>
                    <a:pt x="263593" y="136066"/>
                  </a:lnTo>
                  <a:lnTo>
                    <a:pt x="263984" y="135731"/>
                  </a:lnTo>
                  <a:lnTo>
                    <a:pt x="264430" y="135452"/>
                  </a:lnTo>
                  <a:lnTo>
                    <a:pt x="264933" y="135229"/>
                  </a:lnTo>
                  <a:lnTo>
                    <a:pt x="265435" y="135061"/>
                  </a:lnTo>
                  <a:lnTo>
                    <a:pt x="265993" y="134894"/>
                  </a:lnTo>
                  <a:lnTo>
                    <a:pt x="266551" y="134838"/>
                  </a:lnTo>
                  <a:lnTo>
                    <a:pt x="267109" y="134782"/>
                  </a:lnTo>
                  <a:close/>
                  <a:moveTo>
                    <a:pt x="165199" y="11385"/>
                  </a:moveTo>
                  <a:lnTo>
                    <a:pt x="166594" y="11441"/>
                  </a:lnTo>
                  <a:lnTo>
                    <a:pt x="167934" y="11497"/>
                  </a:lnTo>
                  <a:lnTo>
                    <a:pt x="169273" y="11664"/>
                  </a:lnTo>
                  <a:lnTo>
                    <a:pt x="170613" y="11888"/>
                  </a:lnTo>
                  <a:lnTo>
                    <a:pt x="171952" y="12167"/>
                  </a:lnTo>
                  <a:lnTo>
                    <a:pt x="173292" y="12446"/>
                  </a:lnTo>
                  <a:lnTo>
                    <a:pt x="174631" y="12781"/>
                  </a:lnTo>
                  <a:lnTo>
                    <a:pt x="175971" y="13171"/>
                  </a:lnTo>
                  <a:lnTo>
                    <a:pt x="177254" y="13618"/>
                  </a:lnTo>
                  <a:lnTo>
                    <a:pt x="179877" y="14567"/>
                  </a:lnTo>
                  <a:lnTo>
                    <a:pt x="182445" y="15627"/>
                  </a:lnTo>
                  <a:lnTo>
                    <a:pt x="185012" y="16743"/>
                  </a:lnTo>
                  <a:lnTo>
                    <a:pt x="186630" y="17469"/>
                  </a:lnTo>
                  <a:lnTo>
                    <a:pt x="188249" y="18306"/>
                  </a:lnTo>
                  <a:lnTo>
                    <a:pt x="189867" y="19143"/>
                  </a:lnTo>
                  <a:lnTo>
                    <a:pt x="191430" y="20036"/>
                  </a:lnTo>
                  <a:lnTo>
                    <a:pt x="194556" y="21822"/>
                  </a:lnTo>
                  <a:lnTo>
                    <a:pt x="197569" y="23719"/>
                  </a:lnTo>
                  <a:lnTo>
                    <a:pt x="203653" y="27570"/>
                  </a:lnTo>
                  <a:lnTo>
                    <a:pt x="206722" y="29468"/>
                  </a:lnTo>
                  <a:lnTo>
                    <a:pt x="209848" y="31254"/>
                  </a:lnTo>
                  <a:lnTo>
                    <a:pt x="211522" y="32147"/>
                  </a:lnTo>
                  <a:lnTo>
                    <a:pt x="213252" y="32872"/>
                  </a:lnTo>
                  <a:lnTo>
                    <a:pt x="215038" y="33598"/>
                  </a:lnTo>
                  <a:lnTo>
                    <a:pt x="216824" y="34156"/>
                  </a:lnTo>
                  <a:lnTo>
                    <a:pt x="218666" y="34658"/>
                  </a:lnTo>
                  <a:lnTo>
                    <a:pt x="220563" y="35105"/>
                  </a:lnTo>
                  <a:lnTo>
                    <a:pt x="222405" y="35551"/>
                  </a:lnTo>
                  <a:lnTo>
                    <a:pt x="224303" y="35886"/>
                  </a:lnTo>
                  <a:lnTo>
                    <a:pt x="228098" y="36500"/>
                  </a:lnTo>
                  <a:lnTo>
                    <a:pt x="231949" y="37002"/>
                  </a:lnTo>
                  <a:lnTo>
                    <a:pt x="235688" y="37560"/>
                  </a:lnTo>
                  <a:lnTo>
                    <a:pt x="237530" y="37895"/>
                  </a:lnTo>
                  <a:lnTo>
                    <a:pt x="239316" y="38230"/>
                  </a:lnTo>
                  <a:lnTo>
                    <a:pt x="241269" y="38621"/>
                  </a:lnTo>
                  <a:lnTo>
                    <a:pt x="243278" y="39067"/>
                  </a:lnTo>
                  <a:lnTo>
                    <a:pt x="245232" y="39570"/>
                  </a:lnTo>
                  <a:lnTo>
                    <a:pt x="247185" y="40072"/>
                  </a:lnTo>
                  <a:lnTo>
                    <a:pt x="249138" y="40686"/>
                  </a:lnTo>
                  <a:lnTo>
                    <a:pt x="251092" y="41300"/>
                  </a:lnTo>
                  <a:lnTo>
                    <a:pt x="252989" y="41969"/>
                  </a:lnTo>
                  <a:lnTo>
                    <a:pt x="254887" y="42751"/>
                  </a:lnTo>
                  <a:lnTo>
                    <a:pt x="256729" y="43588"/>
                  </a:lnTo>
                  <a:lnTo>
                    <a:pt x="258570" y="44481"/>
                  </a:lnTo>
                  <a:lnTo>
                    <a:pt x="260356" y="45430"/>
                  </a:lnTo>
                  <a:lnTo>
                    <a:pt x="262086" y="46490"/>
                  </a:lnTo>
                  <a:lnTo>
                    <a:pt x="263761" y="47606"/>
                  </a:lnTo>
                  <a:lnTo>
                    <a:pt x="265435" y="48890"/>
                  </a:lnTo>
                  <a:lnTo>
                    <a:pt x="266998" y="50174"/>
                  </a:lnTo>
                  <a:lnTo>
                    <a:pt x="268560" y="51625"/>
                  </a:lnTo>
                  <a:lnTo>
                    <a:pt x="269453" y="52518"/>
                  </a:lnTo>
                  <a:lnTo>
                    <a:pt x="270290" y="53466"/>
                  </a:lnTo>
                  <a:lnTo>
                    <a:pt x="271128" y="54471"/>
                  </a:lnTo>
                  <a:lnTo>
                    <a:pt x="271909" y="55476"/>
                  </a:lnTo>
                  <a:lnTo>
                    <a:pt x="272690" y="56536"/>
                  </a:lnTo>
                  <a:lnTo>
                    <a:pt x="273416" y="57596"/>
                  </a:lnTo>
                  <a:lnTo>
                    <a:pt x="274086" y="58657"/>
                  </a:lnTo>
                  <a:lnTo>
                    <a:pt x="274755" y="59829"/>
                  </a:lnTo>
                  <a:lnTo>
                    <a:pt x="275369" y="60945"/>
                  </a:lnTo>
                  <a:lnTo>
                    <a:pt x="275983" y="62117"/>
                  </a:lnTo>
                  <a:lnTo>
                    <a:pt x="276541" y="63345"/>
                  </a:lnTo>
                  <a:lnTo>
                    <a:pt x="277044" y="64517"/>
                  </a:lnTo>
                  <a:lnTo>
                    <a:pt x="277546" y="65800"/>
                  </a:lnTo>
                  <a:lnTo>
                    <a:pt x="277992" y="67028"/>
                  </a:lnTo>
                  <a:lnTo>
                    <a:pt x="278383" y="68312"/>
                  </a:lnTo>
                  <a:lnTo>
                    <a:pt x="278774" y="69596"/>
                  </a:lnTo>
                  <a:lnTo>
                    <a:pt x="279109" y="70879"/>
                  </a:lnTo>
                  <a:lnTo>
                    <a:pt x="279388" y="72163"/>
                  </a:lnTo>
                  <a:lnTo>
                    <a:pt x="279667" y="73502"/>
                  </a:lnTo>
                  <a:lnTo>
                    <a:pt x="279890" y="74786"/>
                  </a:lnTo>
                  <a:lnTo>
                    <a:pt x="280057" y="76125"/>
                  </a:lnTo>
                  <a:lnTo>
                    <a:pt x="280225" y="77465"/>
                  </a:lnTo>
                  <a:lnTo>
                    <a:pt x="280281" y="78804"/>
                  </a:lnTo>
                  <a:lnTo>
                    <a:pt x="280392" y="80144"/>
                  </a:lnTo>
                  <a:lnTo>
                    <a:pt x="280392" y="81539"/>
                  </a:lnTo>
                  <a:lnTo>
                    <a:pt x="280392" y="82878"/>
                  </a:lnTo>
                  <a:lnTo>
                    <a:pt x="280336" y="84218"/>
                  </a:lnTo>
                  <a:lnTo>
                    <a:pt x="280225" y="85557"/>
                  </a:lnTo>
                  <a:lnTo>
                    <a:pt x="280057" y="86897"/>
                  </a:lnTo>
                  <a:lnTo>
                    <a:pt x="279890" y="88180"/>
                  </a:lnTo>
                  <a:lnTo>
                    <a:pt x="279667" y="89520"/>
                  </a:lnTo>
                  <a:lnTo>
                    <a:pt x="279388" y="90859"/>
                  </a:lnTo>
                  <a:lnTo>
                    <a:pt x="279053" y="92199"/>
                  </a:lnTo>
                  <a:lnTo>
                    <a:pt x="278662" y="93538"/>
                  </a:lnTo>
                  <a:lnTo>
                    <a:pt x="278271" y="94878"/>
                  </a:lnTo>
                  <a:lnTo>
                    <a:pt x="277825" y="96217"/>
                  </a:lnTo>
                  <a:lnTo>
                    <a:pt x="277323" y="97501"/>
                  </a:lnTo>
                  <a:lnTo>
                    <a:pt x="276820" y="98784"/>
                  </a:lnTo>
                  <a:lnTo>
                    <a:pt x="275704" y="101296"/>
                  </a:lnTo>
                  <a:lnTo>
                    <a:pt x="274532" y="103807"/>
                  </a:lnTo>
                  <a:lnTo>
                    <a:pt x="273248" y="106263"/>
                  </a:lnTo>
                  <a:lnTo>
                    <a:pt x="271909" y="108663"/>
                  </a:lnTo>
                  <a:lnTo>
                    <a:pt x="270514" y="111007"/>
                  </a:lnTo>
                  <a:lnTo>
                    <a:pt x="268393" y="114467"/>
                  </a:lnTo>
                  <a:lnTo>
                    <a:pt x="266216" y="117872"/>
                  </a:lnTo>
                  <a:lnTo>
                    <a:pt x="263984" y="121220"/>
                  </a:lnTo>
                  <a:lnTo>
                    <a:pt x="261696" y="124569"/>
                  </a:lnTo>
                  <a:lnTo>
                    <a:pt x="259352" y="127806"/>
                  </a:lnTo>
                  <a:lnTo>
                    <a:pt x="256952" y="131043"/>
                  </a:lnTo>
                  <a:lnTo>
                    <a:pt x="254496" y="134168"/>
                  </a:lnTo>
                  <a:lnTo>
                    <a:pt x="251929" y="137238"/>
                  </a:lnTo>
                  <a:lnTo>
                    <a:pt x="250366" y="139135"/>
                  </a:lnTo>
                  <a:lnTo>
                    <a:pt x="248748" y="140921"/>
                  </a:lnTo>
                  <a:lnTo>
                    <a:pt x="247073" y="142707"/>
                  </a:lnTo>
                  <a:lnTo>
                    <a:pt x="246180" y="143544"/>
                  </a:lnTo>
                  <a:lnTo>
                    <a:pt x="245287" y="144326"/>
                  </a:lnTo>
                  <a:lnTo>
                    <a:pt x="244394" y="145107"/>
                  </a:lnTo>
                  <a:lnTo>
                    <a:pt x="243446" y="145833"/>
                  </a:lnTo>
                  <a:lnTo>
                    <a:pt x="242497" y="146558"/>
                  </a:lnTo>
                  <a:lnTo>
                    <a:pt x="241548" y="147172"/>
                  </a:lnTo>
                  <a:lnTo>
                    <a:pt x="240543" y="147786"/>
                  </a:lnTo>
                  <a:lnTo>
                    <a:pt x="239539" y="148288"/>
                  </a:lnTo>
                  <a:lnTo>
                    <a:pt x="238478" y="148791"/>
                  </a:lnTo>
                  <a:lnTo>
                    <a:pt x="237418" y="149181"/>
                  </a:lnTo>
                  <a:lnTo>
                    <a:pt x="236246" y="149572"/>
                  </a:lnTo>
                  <a:lnTo>
                    <a:pt x="235074" y="149851"/>
                  </a:lnTo>
                  <a:lnTo>
                    <a:pt x="233846" y="150018"/>
                  </a:lnTo>
                  <a:lnTo>
                    <a:pt x="232674" y="150186"/>
                  </a:lnTo>
                  <a:lnTo>
                    <a:pt x="231446" y="150242"/>
                  </a:lnTo>
                  <a:lnTo>
                    <a:pt x="230274" y="150242"/>
                  </a:lnTo>
                  <a:lnTo>
                    <a:pt x="229046" y="150186"/>
                  </a:lnTo>
                  <a:lnTo>
                    <a:pt x="227819" y="150018"/>
                  </a:lnTo>
                  <a:lnTo>
                    <a:pt x="226647" y="149851"/>
                  </a:lnTo>
                  <a:lnTo>
                    <a:pt x="225419" y="149628"/>
                  </a:lnTo>
                  <a:lnTo>
                    <a:pt x="224247" y="149349"/>
                  </a:lnTo>
                  <a:lnTo>
                    <a:pt x="223019" y="149014"/>
                  </a:lnTo>
                  <a:lnTo>
                    <a:pt x="221847" y="148623"/>
                  </a:lnTo>
                  <a:lnTo>
                    <a:pt x="220675" y="148232"/>
                  </a:lnTo>
                  <a:lnTo>
                    <a:pt x="219503" y="147786"/>
                  </a:lnTo>
                  <a:lnTo>
                    <a:pt x="218387" y="147340"/>
                  </a:lnTo>
                  <a:lnTo>
                    <a:pt x="216154" y="146279"/>
                  </a:lnTo>
                  <a:lnTo>
                    <a:pt x="213922" y="145219"/>
                  </a:lnTo>
                  <a:lnTo>
                    <a:pt x="211689" y="144047"/>
                  </a:lnTo>
                  <a:lnTo>
                    <a:pt x="209513" y="142875"/>
                  </a:lnTo>
                  <a:lnTo>
                    <a:pt x="207280" y="141703"/>
                  </a:lnTo>
                  <a:lnTo>
                    <a:pt x="205104" y="140586"/>
                  </a:lnTo>
                  <a:lnTo>
                    <a:pt x="202871" y="139526"/>
                  </a:lnTo>
                  <a:lnTo>
                    <a:pt x="200639" y="138521"/>
                  </a:lnTo>
                  <a:lnTo>
                    <a:pt x="198574" y="137684"/>
                  </a:lnTo>
                  <a:lnTo>
                    <a:pt x="196565" y="137015"/>
                  </a:lnTo>
                  <a:lnTo>
                    <a:pt x="194500" y="136345"/>
                  </a:lnTo>
                  <a:lnTo>
                    <a:pt x="192435" y="135843"/>
                  </a:lnTo>
                  <a:lnTo>
                    <a:pt x="190314" y="135396"/>
                  </a:lnTo>
                  <a:lnTo>
                    <a:pt x="188249" y="135005"/>
                  </a:lnTo>
                  <a:lnTo>
                    <a:pt x="186128" y="134726"/>
                  </a:lnTo>
                  <a:lnTo>
                    <a:pt x="184007" y="134559"/>
                  </a:lnTo>
                  <a:lnTo>
                    <a:pt x="182333" y="134447"/>
                  </a:lnTo>
                  <a:lnTo>
                    <a:pt x="180715" y="134447"/>
                  </a:lnTo>
                  <a:lnTo>
                    <a:pt x="179040" y="134559"/>
                  </a:lnTo>
                  <a:lnTo>
                    <a:pt x="177422" y="134726"/>
                  </a:lnTo>
                  <a:lnTo>
                    <a:pt x="175859" y="135005"/>
                  </a:lnTo>
                  <a:lnTo>
                    <a:pt x="175022" y="135229"/>
                  </a:lnTo>
                  <a:lnTo>
                    <a:pt x="174241" y="135452"/>
                  </a:lnTo>
                  <a:lnTo>
                    <a:pt x="173515" y="135731"/>
                  </a:lnTo>
                  <a:lnTo>
                    <a:pt x="172734" y="136066"/>
                  </a:lnTo>
                  <a:lnTo>
                    <a:pt x="172008" y="136401"/>
                  </a:lnTo>
                  <a:lnTo>
                    <a:pt x="171227" y="136791"/>
                  </a:lnTo>
                  <a:lnTo>
                    <a:pt x="170501" y="137238"/>
                  </a:lnTo>
                  <a:lnTo>
                    <a:pt x="169720" y="137796"/>
                  </a:lnTo>
                  <a:lnTo>
                    <a:pt x="168994" y="138354"/>
                  </a:lnTo>
                  <a:lnTo>
                    <a:pt x="168325" y="138912"/>
                  </a:lnTo>
                  <a:lnTo>
                    <a:pt x="166929" y="140140"/>
                  </a:lnTo>
                  <a:lnTo>
                    <a:pt x="165590" y="141424"/>
                  </a:lnTo>
                  <a:lnTo>
                    <a:pt x="164195" y="142651"/>
                  </a:lnTo>
                  <a:lnTo>
                    <a:pt x="162855" y="143879"/>
                  </a:lnTo>
                  <a:lnTo>
                    <a:pt x="162130" y="144493"/>
                  </a:lnTo>
                  <a:lnTo>
                    <a:pt x="161404" y="145051"/>
                  </a:lnTo>
                  <a:lnTo>
                    <a:pt x="160679" y="145554"/>
                  </a:lnTo>
                  <a:lnTo>
                    <a:pt x="159897" y="146056"/>
                  </a:lnTo>
                  <a:lnTo>
                    <a:pt x="159172" y="146447"/>
                  </a:lnTo>
                  <a:lnTo>
                    <a:pt x="158390" y="146781"/>
                  </a:lnTo>
                  <a:lnTo>
                    <a:pt x="157609" y="147116"/>
                  </a:lnTo>
                  <a:lnTo>
                    <a:pt x="156828" y="147395"/>
                  </a:lnTo>
                  <a:lnTo>
                    <a:pt x="156046" y="147674"/>
                  </a:lnTo>
                  <a:lnTo>
                    <a:pt x="155209" y="147842"/>
                  </a:lnTo>
                  <a:lnTo>
                    <a:pt x="154428" y="148009"/>
                  </a:lnTo>
                  <a:lnTo>
                    <a:pt x="153591" y="148177"/>
                  </a:lnTo>
                  <a:lnTo>
                    <a:pt x="151916" y="148344"/>
                  </a:lnTo>
                  <a:lnTo>
                    <a:pt x="150242" y="148456"/>
                  </a:lnTo>
                  <a:lnTo>
                    <a:pt x="148568" y="148400"/>
                  </a:lnTo>
                  <a:lnTo>
                    <a:pt x="146893" y="148288"/>
                  </a:lnTo>
                  <a:lnTo>
                    <a:pt x="145331" y="148121"/>
                  </a:lnTo>
                  <a:lnTo>
                    <a:pt x="143824" y="147898"/>
                  </a:lnTo>
                  <a:lnTo>
                    <a:pt x="142261" y="147619"/>
                  </a:lnTo>
                  <a:lnTo>
                    <a:pt x="140698" y="147284"/>
                  </a:lnTo>
                  <a:lnTo>
                    <a:pt x="139192" y="146893"/>
                  </a:lnTo>
                  <a:lnTo>
                    <a:pt x="137685" y="146391"/>
                  </a:lnTo>
                  <a:lnTo>
                    <a:pt x="136178" y="145888"/>
                  </a:lnTo>
                  <a:lnTo>
                    <a:pt x="134727" y="145275"/>
                  </a:lnTo>
                  <a:lnTo>
                    <a:pt x="133276" y="144605"/>
                  </a:lnTo>
                  <a:lnTo>
                    <a:pt x="131825" y="143879"/>
                  </a:lnTo>
                  <a:lnTo>
                    <a:pt x="130485" y="143098"/>
                  </a:lnTo>
                  <a:lnTo>
                    <a:pt x="129090" y="142261"/>
                  </a:lnTo>
                  <a:lnTo>
                    <a:pt x="127806" y="141312"/>
                  </a:lnTo>
                  <a:lnTo>
                    <a:pt x="126523" y="140307"/>
                  </a:lnTo>
                  <a:lnTo>
                    <a:pt x="125295" y="139247"/>
                  </a:lnTo>
                  <a:lnTo>
                    <a:pt x="124067" y="138131"/>
                  </a:lnTo>
                  <a:lnTo>
                    <a:pt x="122951" y="136959"/>
                  </a:lnTo>
                  <a:lnTo>
                    <a:pt x="121834" y="135675"/>
                  </a:lnTo>
                  <a:lnTo>
                    <a:pt x="120830" y="134336"/>
                  </a:lnTo>
                  <a:lnTo>
                    <a:pt x="119881" y="132996"/>
                  </a:lnTo>
                  <a:lnTo>
                    <a:pt x="118988" y="131545"/>
                  </a:lnTo>
                  <a:lnTo>
                    <a:pt x="118151" y="130038"/>
                  </a:lnTo>
                  <a:lnTo>
                    <a:pt x="117370" y="128476"/>
                  </a:lnTo>
                  <a:lnTo>
                    <a:pt x="116700" y="126913"/>
                  </a:lnTo>
                  <a:lnTo>
                    <a:pt x="116086" y="125294"/>
                  </a:lnTo>
                  <a:lnTo>
                    <a:pt x="115584" y="123676"/>
                  </a:lnTo>
                  <a:lnTo>
                    <a:pt x="115137" y="122002"/>
                  </a:lnTo>
                  <a:lnTo>
                    <a:pt x="114802" y="120327"/>
                  </a:lnTo>
                  <a:lnTo>
                    <a:pt x="114579" y="118597"/>
                  </a:lnTo>
                  <a:lnTo>
                    <a:pt x="114412" y="116867"/>
                  </a:lnTo>
                  <a:lnTo>
                    <a:pt x="114356" y="115137"/>
                  </a:lnTo>
                  <a:lnTo>
                    <a:pt x="114412" y="113351"/>
                  </a:lnTo>
                  <a:lnTo>
                    <a:pt x="114523" y="112123"/>
                  </a:lnTo>
                  <a:lnTo>
                    <a:pt x="114691" y="110895"/>
                  </a:lnTo>
                  <a:lnTo>
                    <a:pt x="114858" y="109667"/>
                  </a:lnTo>
                  <a:lnTo>
                    <a:pt x="115137" y="108440"/>
                  </a:lnTo>
                  <a:lnTo>
                    <a:pt x="115416" y="107212"/>
                  </a:lnTo>
                  <a:lnTo>
                    <a:pt x="115695" y="106040"/>
                  </a:lnTo>
                  <a:lnTo>
                    <a:pt x="116421" y="103640"/>
                  </a:lnTo>
                  <a:lnTo>
                    <a:pt x="117202" y="101240"/>
                  </a:lnTo>
                  <a:lnTo>
                    <a:pt x="118095" y="98952"/>
                  </a:lnTo>
                  <a:lnTo>
                    <a:pt x="119937" y="94320"/>
                  </a:lnTo>
                  <a:lnTo>
                    <a:pt x="121667" y="90022"/>
                  </a:lnTo>
                  <a:lnTo>
                    <a:pt x="123341" y="85725"/>
                  </a:lnTo>
                  <a:lnTo>
                    <a:pt x="124960" y="81372"/>
                  </a:lnTo>
                  <a:lnTo>
                    <a:pt x="126467" y="77018"/>
                  </a:lnTo>
                  <a:lnTo>
                    <a:pt x="127862" y="72609"/>
                  </a:lnTo>
                  <a:lnTo>
                    <a:pt x="128532" y="70377"/>
                  </a:lnTo>
                  <a:lnTo>
                    <a:pt x="129146" y="68145"/>
                  </a:lnTo>
                  <a:lnTo>
                    <a:pt x="129704" y="65856"/>
                  </a:lnTo>
                  <a:lnTo>
                    <a:pt x="130262" y="63624"/>
                  </a:lnTo>
                  <a:lnTo>
                    <a:pt x="130764" y="61336"/>
                  </a:lnTo>
                  <a:lnTo>
                    <a:pt x="131211" y="59047"/>
                  </a:lnTo>
                  <a:lnTo>
                    <a:pt x="131825" y="55308"/>
                  </a:lnTo>
                  <a:lnTo>
                    <a:pt x="132438" y="51513"/>
                  </a:lnTo>
                  <a:lnTo>
                    <a:pt x="132997" y="47718"/>
                  </a:lnTo>
                  <a:lnTo>
                    <a:pt x="133610" y="43979"/>
                  </a:lnTo>
                  <a:lnTo>
                    <a:pt x="133945" y="42137"/>
                  </a:lnTo>
                  <a:lnTo>
                    <a:pt x="134336" y="40295"/>
                  </a:lnTo>
                  <a:lnTo>
                    <a:pt x="134782" y="38453"/>
                  </a:lnTo>
                  <a:lnTo>
                    <a:pt x="135285" y="36612"/>
                  </a:lnTo>
                  <a:lnTo>
                    <a:pt x="135787" y="34826"/>
                  </a:lnTo>
                  <a:lnTo>
                    <a:pt x="136401" y="33096"/>
                  </a:lnTo>
                  <a:lnTo>
                    <a:pt x="137071" y="31365"/>
                  </a:lnTo>
                  <a:lnTo>
                    <a:pt x="137852" y="29635"/>
                  </a:lnTo>
                  <a:lnTo>
                    <a:pt x="138299" y="28687"/>
                  </a:lnTo>
                  <a:lnTo>
                    <a:pt x="138857" y="27738"/>
                  </a:lnTo>
                  <a:lnTo>
                    <a:pt x="139415" y="26789"/>
                  </a:lnTo>
                  <a:lnTo>
                    <a:pt x="139973" y="25840"/>
                  </a:lnTo>
                  <a:lnTo>
                    <a:pt x="140587" y="24947"/>
                  </a:lnTo>
                  <a:lnTo>
                    <a:pt x="141201" y="24110"/>
                  </a:lnTo>
                  <a:lnTo>
                    <a:pt x="141870" y="23217"/>
                  </a:lnTo>
                  <a:lnTo>
                    <a:pt x="142540" y="22436"/>
                  </a:lnTo>
                  <a:lnTo>
                    <a:pt x="143210" y="21599"/>
                  </a:lnTo>
                  <a:lnTo>
                    <a:pt x="143935" y="20817"/>
                  </a:lnTo>
                  <a:lnTo>
                    <a:pt x="144717" y="20092"/>
                  </a:lnTo>
                  <a:lnTo>
                    <a:pt x="145442" y="19366"/>
                  </a:lnTo>
                  <a:lnTo>
                    <a:pt x="146224" y="18641"/>
                  </a:lnTo>
                  <a:lnTo>
                    <a:pt x="147061" y="17971"/>
                  </a:lnTo>
                  <a:lnTo>
                    <a:pt x="147898" y="17357"/>
                  </a:lnTo>
                  <a:lnTo>
                    <a:pt x="148735" y="16743"/>
                  </a:lnTo>
                  <a:lnTo>
                    <a:pt x="149572" y="16185"/>
                  </a:lnTo>
                  <a:lnTo>
                    <a:pt x="150465" y="15627"/>
                  </a:lnTo>
                  <a:lnTo>
                    <a:pt x="151358" y="15069"/>
                  </a:lnTo>
                  <a:lnTo>
                    <a:pt x="152251" y="14622"/>
                  </a:lnTo>
                  <a:lnTo>
                    <a:pt x="153144" y="14120"/>
                  </a:lnTo>
                  <a:lnTo>
                    <a:pt x="154093" y="13729"/>
                  </a:lnTo>
                  <a:lnTo>
                    <a:pt x="155042" y="13339"/>
                  </a:lnTo>
                  <a:lnTo>
                    <a:pt x="155990" y="12948"/>
                  </a:lnTo>
                  <a:lnTo>
                    <a:pt x="156939" y="12669"/>
                  </a:lnTo>
                  <a:lnTo>
                    <a:pt x="157888" y="12390"/>
                  </a:lnTo>
                  <a:lnTo>
                    <a:pt x="158893" y="12111"/>
                  </a:lnTo>
                  <a:lnTo>
                    <a:pt x="159841" y="11888"/>
                  </a:lnTo>
                  <a:lnTo>
                    <a:pt x="160846" y="11720"/>
                  </a:lnTo>
                  <a:lnTo>
                    <a:pt x="161851" y="11553"/>
                  </a:lnTo>
                  <a:lnTo>
                    <a:pt x="162855" y="11497"/>
                  </a:lnTo>
                  <a:lnTo>
                    <a:pt x="163860" y="11385"/>
                  </a:lnTo>
                  <a:close/>
                  <a:moveTo>
                    <a:pt x="184677" y="142428"/>
                  </a:moveTo>
                  <a:lnTo>
                    <a:pt x="185235" y="142484"/>
                  </a:lnTo>
                  <a:lnTo>
                    <a:pt x="185793" y="142540"/>
                  </a:lnTo>
                  <a:lnTo>
                    <a:pt x="186296" y="142707"/>
                  </a:lnTo>
                  <a:lnTo>
                    <a:pt x="186854" y="142875"/>
                  </a:lnTo>
                  <a:lnTo>
                    <a:pt x="187300" y="143098"/>
                  </a:lnTo>
                  <a:lnTo>
                    <a:pt x="187747" y="143377"/>
                  </a:lnTo>
                  <a:lnTo>
                    <a:pt x="188193" y="143712"/>
                  </a:lnTo>
                  <a:lnTo>
                    <a:pt x="188584" y="144103"/>
                  </a:lnTo>
                  <a:lnTo>
                    <a:pt x="188975" y="144493"/>
                  </a:lnTo>
                  <a:lnTo>
                    <a:pt x="189254" y="144884"/>
                  </a:lnTo>
                  <a:lnTo>
                    <a:pt x="189533" y="145330"/>
                  </a:lnTo>
                  <a:lnTo>
                    <a:pt x="189812" y="145833"/>
                  </a:lnTo>
                  <a:lnTo>
                    <a:pt x="189979" y="146335"/>
                  </a:lnTo>
                  <a:lnTo>
                    <a:pt x="190091" y="146893"/>
                  </a:lnTo>
                  <a:lnTo>
                    <a:pt x="190202" y="147451"/>
                  </a:lnTo>
                  <a:lnTo>
                    <a:pt x="190202" y="148009"/>
                  </a:lnTo>
                  <a:lnTo>
                    <a:pt x="190202" y="148567"/>
                  </a:lnTo>
                  <a:lnTo>
                    <a:pt x="190091" y="149125"/>
                  </a:lnTo>
                  <a:lnTo>
                    <a:pt x="189979" y="149628"/>
                  </a:lnTo>
                  <a:lnTo>
                    <a:pt x="189812" y="150186"/>
                  </a:lnTo>
                  <a:lnTo>
                    <a:pt x="189533" y="150632"/>
                  </a:lnTo>
                  <a:lnTo>
                    <a:pt x="189254" y="151079"/>
                  </a:lnTo>
                  <a:lnTo>
                    <a:pt x="188975" y="151525"/>
                  </a:lnTo>
                  <a:lnTo>
                    <a:pt x="188584" y="151916"/>
                  </a:lnTo>
                  <a:lnTo>
                    <a:pt x="188193" y="152307"/>
                  </a:lnTo>
                  <a:lnTo>
                    <a:pt x="187747" y="152586"/>
                  </a:lnTo>
                  <a:lnTo>
                    <a:pt x="187300" y="152865"/>
                  </a:lnTo>
                  <a:lnTo>
                    <a:pt x="186854" y="153144"/>
                  </a:lnTo>
                  <a:lnTo>
                    <a:pt x="186296" y="153311"/>
                  </a:lnTo>
                  <a:lnTo>
                    <a:pt x="185793" y="153423"/>
                  </a:lnTo>
                  <a:lnTo>
                    <a:pt x="185235" y="153534"/>
                  </a:lnTo>
                  <a:lnTo>
                    <a:pt x="184119" y="153534"/>
                  </a:lnTo>
                  <a:lnTo>
                    <a:pt x="183561" y="153423"/>
                  </a:lnTo>
                  <a:lnTo>
                    <a:pt x="183003" y="153311"/>
                  </a:lnTo>
                  <a:lnTo>
                    <a:pt x="182500" y="153144"/>
                  </a:lnTo>
                  <a:lnTo>
                    <a:pt x="181998" y="152865"/>
                  </a:lnTo>
                  <a:lnTo>
                    <a:pt x="181552" y="152586"/>
                  </a:lnTo>
                  <a:lnTo>
                    <a:pt x="181161" y="152307"/>
                  </a:lnTo>
                  <a:lnTo>
                    <a:pt x="180770" y="151916"/>
                  </a:lnTo>
                  <a:lnTo>
                    <a:pt x="180380" y="151525"/>
                  </a:lnTo>
                  <a:lnTo>
                    <a:pt x="180045" y="151079"/>
                  </a:lnTo>
                  <a:lnTo>
                    <a:pt x="179766" y="150632"/>
                  </a:lnTo>
                  <a:lnTo>
                    <a:pt x="179543" y="150186"/>
                  </a:lnTo>
                  <a:lnTo>
                    <a:pt x="179375" y="149628"/>
                  </a:lnTo>
                  <a:lnTo>
                    <a:pt x="179208" y="149125"/>
                  </a:lnTo>
                  <a:lnTo>
                    <a:pt x="179152" y="148567"/>
                  </a:lnTo>
                  <a:lnTo>
                    <a:pt x="179096" y="148009"/>
                  </a:lnTo>
                  <a:lnTo>
                    <a:pt x="179152" y="147451"/>
                  </a:lnTo>
                  <a:lnTo>
                    <a:pt x="179208" y="146893"/>
                  </a:lnTo>
                  <a:lnTo>
                    <a:pt x="179375" y="146335"/>
                  </a:lnTo>
                  <a:lnTo>
                    <a:pt x="179543" y="145833"/>
                  </a:lnTo>
                  <a:lnTo>
                    <a:pt x="179766" y="145330"/>
                  </a:lnTo>
                  <a:lnTo>
                    <a:pt x="180045" y="144884"/>
                  </a:lnTo>
                  <a:lnTo>
                    <a:pt x="180380" y="144493"/>
                  </a:lnTo>
                  <a:lnTo>
                    <a:pt x="180770" y="144103"/>
                  </a:lnTo>
                  <a:lnTo>
                    <a:pt x="181161" y="143712"/>
                  </a:lnTo>
                  <a:lnTo>
                    <a:pt x="181552" y="143377"/>
                  </a:lnTo>
                  <a:lnTo>
                    <a:pt x="181998" y="143098"/>
                  </a:lnTo>
                  <a:lnTo>
                    <a:pt x="182500" y="142875"/>
                  </a:lnTo>
                  <a:lnTo>
                    <a:pt x="183003" y="142707"/>
                  </a:lnTo>
                  <a:lnTo>
                    <a:pt x="183561" y="142540"/>
                  </a:lnTo>
                  <a:lnTo>
                    <a:pt x="184119" y="142484"/>
                  </a:lnTo>
                  <a:lnTo>
                    <a:pt x="184677" y="142428"/>
                  </a:lnTo>
                  <a:close/>
                  <a:moveTo>
                    <a:pt x="0" y="0"/>
                  </a:moveTo>
                  <a:lnTo>
                    <a:pt x="0" y="160734"/>
                  </a:lnTo>
                  <a:lnTo>
                    <a:pt x="285750" y="160734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609600" y="1900233"/>
            <a:ext cx="41352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609600" y="3225800"/>
            <a:ext cx="4135200" cy="248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667"/>
            </a:lvl1pPr>
            <a:lvl2pPr marL="1219170" lvl="1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2pPr>
            <a:lvl3pPr marL="1828754" lvl="2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3pPr>
            <a:lvl4pPr marL="2438339" lvl="3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55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77605" y="3163229"/>
            <a:ext cx="4711200" cy="3491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609600" y="2776433"/>
            <a:ext cx="3190000" cy="368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828754" lvl="2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2438339" lvl="3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3991904" y="2776433"/>
            <a:ext cx="3190000" cy="368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828754" lvl="2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2438339" lvl="3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783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609600" y="2776433"/>
            <a:ext cx="3146400" cy="379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4522800" y="2776433"/>
            <a:ext cx="3146400" cy="379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3"/>
          </p:nvPr>
        </p:nvSpPr>
        <p:spPr>
          <a:xfrm>
            <a:off x="8435996" y="2776433"/>
            <a:ext cx="3146400" cy="379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2133"/>
            </a:lvl1pPr>
            <a:lvl2pPr marL="1219170" lvl="1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2pPr>
            <a:lvl3pPr marL="1828754" lvl="2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3pPr>
            <a:lvl4pPr marL="2438339" lvl="3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4pPr>
            <a:lvl5pPr marL="3047924" lvl="4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5pPr>
            <a:lvl6pPr marL="3657509" lvl="5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6pPr>
            <a:lvl7pPr marL="4267093" lvl="6" indent="-44025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2133"/>
            </a:lvl7pPr>
            <a:lvl8pPr marL="4876678" lvl="7" indent="-440256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2133"/>
            </a:lvl8pPr>
            <a:lvl9pPr marL="5486263" lvl="8" indent="-440256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672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30300" y="2967601"/>
            <a:ext cx="4158501" cy="368719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725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no illustration">
  <p:cSld name="Title only no illustra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454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09600" y="1392233"/>
            <a:ext cx="84004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09600" y="2717800"/>
            <a:ext cx="6572400" cy="24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r">
              <a:buNone/>
              <a:defRPr sz="1733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fld id="{D81F58A2-CD76-4633-921A-E1A50C55E6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814791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</p:sldLayoutIdLst>
  <p:transition>
    <p:fade thruBlk="1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5" Type="http://schemas.openxmlformats.org/officeDocument/2006/relationships/image" Target="../media/image32.png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28.png"/><Relationship Id="rId1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C3841F6-CDF4-45EA-B1D6-1FD93083EE9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-558800" y="2408238"/>
            <a:ext cx="10972800" cy="692150"/>
          </a:xfrm>
        </p:spPr>
        <p:txBody>
          <a:bodyPr>
            <a:noAutofit/>
          </a:bodyPr>
          <a:lstStyle/>
          <a:p>
            <a:pPr marL="76200" indent="0" algn="ctr">
              <a:buNone/>
            </a:pPr>
            <a:r>
              <a:rPr lang="en-CA" sz="2300" dirty="0"/>
              <a:t>by Jo</a:t>
            </a:r>
            <a:r>
              <a:rPr lang="fr-CA" sz="2300" dirty="0"/>
              <a:t>ë</a:t>
            </a:r>
            <a:r>
              <a:rPr lang="en-CA" sz="2300" dirty="0"/>
              <a:t>l Rivard</a:t>
            </a:r>
          </a:p>
          <a:p>
            <a:pPr marL="76200" indent="0" algn="ctr">
              <a:buNone/>
            </a:pPr>
            <a:r>
              <a:rPr lang="en-CA" sz="2300" dirty="0"/>
              <a:t>Subject Area Coordinator</a:t>
            </a:r>
          </a:p>
          <a:p>
            <a:pPr marL="76200" indent="0" algn="ctr">
              <a:buNone/>
            </a:pPr>
            <a:r>
              <a:rPr lang="en-CA" sz="2300" dirty="0"/>
              <a:t>Arts, Social Sciences &amp; Humanities Teams</a:t>
            </a:r>
          </a:p>
          <a:p>
            <a:pPr marL="76200" indent="0" algn="ctr">
              <a:buNone/>
            </a:pPr>
            <a:r>
              <a:rPr lang="en-CA" sz="2300" dirty="0"/>
              <a:t>Research Support Services (RSS)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1F0758-CB0D-47E1-81BF-7A12767C0F0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4100" y="1265238"/>
            <a:ext cx="84010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sz="3600" b="1" dirty="0">
                <a:solidFill>
                  <a:srgbClr val="201F1E"/>
                </a:solidFill>
                <a:effectLst/>
                <a:latin typeface="Roboto"/>
                <a:ea typeface="Calibri" panose="020F0502020204030204" pitchFamily="34" charset="0"/>
              </a:rPr>
              <a:t>Meeting our users where they are: Learning, adopting and utilizing virtual tools</a:t>
            </a:r>
            <a:b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9659DB-94D7-45C3-97AB-B536C91225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7" r="26593" b="9445"/>
          <a:stretch/>
        </p:blipFill>
        <p:spPr>
          <a:xfrm>
            <a:off x="164692" y="3387725"/>
            <a:ext cx="2652777" cy="347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A6CB74-CB6A-43B1-8D80-59AF69F85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73" r="81339" b="76508"/>
          <a:stretch/>
        </p:blipFill>
        <p:spPr>
          <a:xfrm>
            <a:off x="2817469" y="4622119"/>
            <a:ext cx="4360622" cy="100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376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9B96C-EB82-4E67-A35F-4F510BDB8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600" y="1152283"/>
            <a:ext cx="6559200" cy="1546400"/>
          </a:xfrm>
        </p:spPr>
        <p:txBody>
          <a:bodyPr/>
          <a:lstStyle/>
          <a:p>
            <a:r>
              <a:rPr lang="fr-CA" dirty="0"/>
              <a:t>Agenda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DF39-0DDE-4680-B9A5-70C7C270D9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3400" y="3015211"/>
            <a:ext cx="6559200" cy="104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Who we are?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Virtual Tools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Learning &amp; Adopting virtual tools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Moving Forward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847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40A4-F2FD-4F56-95AC-586FD9AF8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0" y="764200"/>
            <a:ext cx="11353800" cy="3907200"/>
          </a:xfrm>
        </p:spPr>
        <p:txBody>
          <a:bodyPr/>
          <a:lstStyle/>
          <a:p>
            <a:r>
              <a:rPr lang="fr-CA" dirty="0" err="1"/>
              <a:t>Research</a:t>
            </a:r>
            <a:r>
              <a:rPr lang="fr-CA" dirty="0"/>
              <a:t> Support Services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40351-6B61-428F-955D-04E648CEC8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19075" y="3041650"/>
            <a:ext cx="6572250" cy="2482850"/>
          </a:xfrm>
        </p:spPr>
        <p:txBody>
          <a:bodyPr>
            <a:normAutofit lnSpcReduction="10000"/>
          </a:bodyPr>
          <a:lstStyle/>
          <a:p>
            <a:r>
              <a:rPr lang="en-US" b="0" i="0" dirty="0">
                <a:effectLst/>
              </a:rPr>
              <a:t>Provides teaching, learning </a:t>
            </a:r>
            <a:r>
              <a:rPr lang="en-US" dirty="0"/>
              <a:t>&amp;</a:t>
            </a:r>
            <a:r>
              <a:rPr lang="en-US" b="0" i="0" dirty="0">
                <a:effectLst/>
              </a:rPr>
              <a:t> research support services</a:t>
            </a:r>
          </a:p>
          <a:p>
            <a:r>
              <a:rPr lang="en-US" dirty="0"/>
              <a:t>3 subject-based teams &amp; functional specialists</a:t>
            </a:r>
          </a:p>
          <a:p>
            <a:r>
              <a:rPr lang="en-US" b="0" i="0" dirty="0">
                <a:effectLst/>
              </a:rPr>
              <a:t>Major tasks that we do for our users:</a:t>
            </a:r>
          </a:p>
          <a:p>
            <a:pPr lvl="1"/>
            <a:r>
              <a:rPr lang="en-US" dirty="0"/>
              <a:t>Instructional Sessions </a:t>
            </a:r>
          </a:p>
          <a:p>
            <a:pPr lvl="1"/>
            <a:r>
              <a:rPr lang="en-US" b="0" i="0" dirty="0">
                <a:effectLst/>
              </a:rPr>
              <a:t>Research Consultations</a:t>
            </a:r>
          </a:p>
        </p:txBody>
      </p:sp>
    </p:spTree>
    <p:extLst>
      <p:ext uri="{BB962C8B-B14F-4D97-AF65-F5344CB8AC3E}">
        <p14:creationId xmlns:p14="http://schemas.microsoft.com/office/powerpoint/2010/main" val="211351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B980CE2-F403-49AB-8BE2-E58EDB7D3C95}"/>
              </a:ext>
            </a:extLst>
          </p:cNvPr>
          <p:cNvGrpSpPr/>
          <p:nvPr/>
        </p:nvGrpSpPr>
        <p:grpSpPr>
          <a:xfrm>
            <a:off x="663571" y="117475"/>
            <a:ext cx="11226982" cy="6664325"/>
            <a:chOff x="663571" y="117475"/>
            <a:chExt cx="11226982" cy="6664325"/>
          </a:xfrm>
        </p:grpSpPr>
        <p:sp>
          <p:nvSpPr>
            <p:cNvPr id="5" name="Oval 3">
              <a:extLst>
                <a:ext uri="{FF2B5EF4-FFF2-40B4-BE49-F238E27FC236}">
                  <a16:creationId xmlns:a16="http://schemas.microsoft.com/office/drawing/2014/main" id="{5755D8A1-9CF1-4618-98ED-87340C6B6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356" y="117475"/>
              <a:ext cx="6663530" cy="6664325"/>
            </a:xfrm>
            <a:prstGeom prst="ellipse">
              <a:avLst/>
            </a:prstGeom>
            <a:noFill/>
            <a:ln w="63500" algn="ctr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15D14DCC-FC33-43C7-85B2-790DF12492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55" b="9320"/>
            <a:stretch>
              <a:fillRect/>
            </a:stretch>
          </p:blipFill>
          <p:spPr bwMode="auto">
            <a:xfrm>
              <a:off x="5846626" y="714418"/>
              <a:ext cx="1426520" cy="63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3" name="Picture 5">
              <a:extLst>
                <a:ext uri="{FF2B5EF4-FFF2-40B4-BE49-F238E27FC236}">
                  <a16:creationId xmlns:a16="http://schemas.microsoft.com/office/drawing/2014/main" id="{DF4B9720-A5C0-4D2B-B9C0-FD9351AE5B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115"/>
            <a:stretch>
              <a:fillRect/>
            </a:stretch>
          </p:blipFill>
          <p:spPr bwMode="auto">
            <a:xfrm>
              <a:off x="3422390" y="951453"/>
              <a:ext cx="2333951" cy="766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74574422-120F-4B98-997F-5A143DDFEF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273" y="1979132"/>
              <a:ext cx="2853040" cy="841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5" name="Picture 7">
              <a:extLst>
                <a:ext uri="{FF2B5EF4-FFF2-40B4-BE49-F238E27FC236}">
                  <a16:creationId xmlns:a16="http://schemas.microsoft.com/office/drawing/2014/main" id="{65E9E19F-F229-40CE-AC06-B1312B7B8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186" y="3052788"/>
              <a:ext cx="2139779" cy="853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913E0CE4-DCF5-42F8-9192-38A24811C3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4416" y="4117851"/>
              <a:ext cx="3072504" cy="7316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7" name="Picture 9">
              <a:extLst>
                <a:ext uri="{FF2B5EF4-FFF2-40B4-BE49-F238E27FC236}">
                  <a16:creationId xmlns:a16="http://schemas.microsoft.com/office/drawing/2014/main" id="{6CAE799B-B74F-4A91-B4FD-9B0A6C22A8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684" y="4939511"/>
              <a:ext cx="2433089" cy="53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8" name="Picture 10">
              <a:extLst>
                <a:ext uri="{FF2B5EF4-FFF2-40B4-BE49-F238E27FC236}">
                  <a16:creationId xmlns:a16="http://schemas.microsoft.com/office/drawing/2014/main" id="{E75BF993-FE9E-4AA7-ABB1-7B12D04E6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3581" y="4941897"/>
              <a:ext cx="2349522" cy="567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59" name="Picture 11">
              <a:extLst>
                <a:ext uri="{FF2B5EF4-FFF2-40B4-BE49-F238E27FC236}">
                  <a16:creationId xmlns:a16="http://schemas.microsoft.com/office/drawing/2014/main" id="{4DDF5098-2D62-4200-97CA-75C16E3B0E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0159" y="5575902"/>
              <a:ext cx="1879989" cy="860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60" name="Picture 12">
              <a:extLst>
                <a:ext uri="{FF2B5EF4-FFF2-40B4-BE49-F238E27FC236}">
                  <a16:creationId xmlns:a16="http://schemas.microsoft.com/office/drawing/2014/main" id="{92B8A2D0-6EAA-45DA-9D4A-13A7EAEDB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" r="-1996" b="54735"/>
            <a:stretch>
              <a:fillRect/>
            </a:stretch>
          </p:blipFill>
          <p:spPr bwMode="auto">
            <a:xfrm>
              <a:off x="6569249" y="3330483"/>
              <a:ext cx="2226505" cy="698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2061" name="Picture 13">
              <a:extLst>
                <a:ext uri="{FF2B5EF4-FFF2-40B4-BE49-F238E27FC236}">
                  <a16:creationId xmlns:a16="http://schemas.microsoft.com/office/drawing/2014/main" id="{6FF608D9-1BE3-4BD4-B0C5-B6686F4EEF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1374" y="1650979"/>
              <a:ext cx="1371654" cy="15669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14">
              <a:extLst>
                <a:ext uri="{FF2B5EF4-FFF2-40B4-BE49-F238E27FC236}">
                  <a16:creationId xmlns:a16="http://schemas.microsoft.com/office/drawing/2014/main" id="{C4F8A8FF-7CBC-4825-B240-D715D513A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07056" y="4372155"/>
              <a:ext cx="2358261" cy="59694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altLang="en-US" sz="30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Asynchronous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15">
              <a:extLst>
                <a:ext uri="{FF2B5EF4-FFF2-40B4-BE49-F238E27FC236}">
                  <a16:creationId xmlns:a16="http://schemas.microsoft.com/office/drawing/2014/main" id="{DDD07004-6F6F-47B1-88A2-F88E87DCC3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9053" y="1421895"/>
              <a:ext cx="4381500" cy="59156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altLang="en-US" sz="30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Reference / Consultations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6">
              <a:extLst>
                <a:ext uri="{FF2B5EF4-FFF2-40B4-BE49-F238E27FC236}">
                  <a16:creationId xmlns:a16="http://schemas.microsoft.com/office/drawing/2014/main" id="{085656F6-C33C-46AA-82C2-755164AE2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571" y="2430443"/>
              <a:ext cx="2140663" cy="59694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altLang="en-US" sz="3000" b="1" i="0" u="none" strike="noStrike" cap="none" normalizeH="0" baseline="0" dirty="0" err="1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Synchronus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74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C32FE-8178-46EF-80EE-A6C1012CA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4033"/>
            <a:ext cx="8400400" cy="1143200"/>
          </a:xfrm>
        </p:spPr>
        <p:txBody>
          <a:bodyPr/>
          <a:lstStyle/>
          <a:p>
            <a:r>
              <a:rPr lang="fr-CA" dirty="0"/>
              <a:t>Learning Virtual Tools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62992-0C1E-43DE-9067-DAED29240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7F9FA0-3C04-4F50-9D07-DFBE65EC2E98}"/>
              </a:ext>
            </a:extLst>
          </p:cNvPr>
          <p:cNvGrpSpPr/>
          <p:nvPr/>
        </p:nvGrpSpPr>
        <p:grpSpPr>
          <a:xfrm>
            <a:off x="539145" y="2808434"/>
            <a:ext cx="6211135" cy="3103998"/>
            <a:chOff x="2114894" y="2752726"/>
            <a:chExt cx="6211135" cy="3103998"/>
          </a:xfrm>
        </p:grpSpPr>
        <p:pic>
          <p:nvPicPr>
            <p:cNvPr id="1026" name="Picture 2" descr="Royal food secrets: The Queen's dining table rule revealed | HELLO!">
              <a:extLst>
                <a:ext uri="{FF2B5EF4-FFF2-40B4-BE49-F238E27FC236}">
                  <a16:creationId xmlns:a16="http://schemas.microsoft.com/office/drawing/2014/main" id="{F13BBA97-1842-488E-86CD-85D8331079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26"/>
            <a:stretch/>
          </p:blipFill>
          <p:spPr bwMode="auto">
            <a:xfrm>
              <a:off x="2114894" y="3245287"/>
              <a:ext cx="6211135" cy="2611437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28B7874-FC31-4429-8815-F470C234B2E5}"/>
                </a:ext>
              </a:extLst>
            </p:cNvPr>
            <p:cNvSpPr txBox="1"/>
            <p:nvPr/>
          </p:nvSpPr>
          <p:spPr>
            <a:xfrm>
              <a:off x="2874069" y="2752726"/>
              <a:ext cx="43879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dirty="0">
                  <a:latin typeface="Muli"/>
                </a:rPr>
                <a:t>Teaching &amp; Learning Services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300AAAC-7F4A-4C8B-8A96-8C74B11F480F}"/>
              </a:ext>
            </a:extLst>
          </p:cNvPr>
          <p:cNvGrpSpPr/>
          <p:nvPr/>
        </p:nvGrpSpPr>
        <p:grpSpPr>
          <a:xfrm>
            <a:off x="360017" y="2190428"/>
            <a:ext cx="5518269" cy="3118297"/>
            <a:chOff x="829210" y="3899512"/>
            <a:chExt cx="5518269" cy="3118297"/>
          </a:xfrm>
        </p:grpSpPr>
        <p:pic>
          <p:nvPicPr>
            <p:cNvPr id="1028" name="Picture 4" descr="500+ Business Meeting Pictures | Download Free Images on Unsplash">
              <a:extLst>
                <a:ext uri="{FF2B5EF4-FFF2-40B4-BE49-F238E27FC236}">
                  <a16:creationId xmlns:a16="http://schemas.microsoft.com/office/drawing/2014/main" id="{4C9BA81D-90F2-44F9-8B0B-A77744BDFB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3" t="20047"/>
            <a:stretch/>
          </p:blipFill>
          <p:spPr bwMode="auto">
            <a:xfrm rot="20817929">
              <a:off x="829210" y="4439965"/>
              <a:ext cx="5518269" cy="2577844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DCFDA9-F129-4BC8-A2A3-A5003413A16E}"/>
                </a:ext>
              </a:extLst>
            </p:cNvPr>
            <p:cNvSpPr txBox="1"/>
            <p:nvPr/>
          </p:nvSpPr>
          <p:spPr>
            <a:xfrm rot="20817929">
              <a:off x="2044943" y="3899512"/>
              <a:ext cx="20826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dirty="0">
                  <a:latin typeface="Muli"/>
                </a:rPr>
                <a:t>Library Team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CECBB8E-5FE5-48A4-8198-1065F42D1450}"/>
              </a:ext>
            </a:extLst>
          </p:cNvPr>
          <p:cNvGrpSpPr/>
          <p:nvPr/>
        </p:nvGrpSpPr>
        <p:grpSpPr>
          <a:xfrm>
            <a:off x="733938" y="1663857"/>
            <a:ext cx="5362062" cy="4308431"/>
            <a:chOff x="5221755" y="1805384"/>
            <a:chExt cx="5362062" cy="4308431"/>
          </a:xfrm>
        </p:grpSpPr>
        <p:pic>
          <p:nvPicPr>
            <p:cNvPr id="5" name="Picture 4" descr="A picture containing sky, outdoor, ground, beach&#10;&#10;Description automatically generated">
              <a:extLst>
                <a:ext uri="{FF2B5EF4-FFF2-40B4-BE49-F238E27FC236}">
                  <a16:creationId xmlns:a16="http://schemas.microsoft.com/office/drawing/2014/main" id="{75AC0307-26E8-4F2F-9CC9-837163FE89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2" t="19556" r="11667" b="16995"/>
            <a:stretch/>
          </p:blipFill>
          <p:spPr>
            <a:xfrm rot="529949">
              <a:off x="5221755" y="2421738"/>
              <a:ext cx="5362062" cy="369207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0EEFA1B-DDA9-4E88-9400-2DE5BDE83002}"/>
                </a:ext>
              </a:extLst>
            </p:cNvPr>
            <p:cNvSpPr txBox="1"/>
            <p:nvPr/>
          </p:nvSpPr>
          <p:spPr>
            <a:xfrm rot="166392">
              <a:off x="7142788" y="1805384"/>
              <a:ext cx="20414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800" dirty="0">
                  <a:latin typeface="Muli"/>
                </a:rPr>
                <a:t>Peer-to-pee</a:t>
              </a:r>
              <a:r>
                <a:rPr lang="en-CA" sz="2800" dirty="0"/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589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to Set Up a Microsoft Teams Meeting for First-Time Users">
            <a:extLst>
              <a:ext uri="{FF2B5EF4-FFF2-40B4-BE49-F238E27FC236}">
                <a16:creationId xmlns:a16="http://schemas.microsoft.com/office/drawing/2014/main" id="{73A33C9E-AD06-4DF6-8426-FECB5148C6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2" t="12608" r="12227" b="17339"/>
          <a:stretch/>
        </p:blipFill>
        <p:spPr bwMode="auto">
          <a:xfrm>
            <a:off x="5887928" y="1033512"/>
            <a:ext cx="5329970" cy="330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0BD876-E128-4657-A724-04661FE30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355" y="299903"/>
            <a:ext cx="10515600" cy="1325563"/>
          </a:xfrm>
        </p:spPr>
        <p:txBody>
          <a:bodyPr/>
          <a:lstStyle/>
          <a:p>
            <a:r>
              <a:rPr lang="en-CA" dirty="0"/>
              <a:t>Adopt &amp; Utilize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5C14D-1ED1-462B-98BC-D67926181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74" y="2691022"/>
            <a:ext cx="3320499" cy="880854"/>
          </a:xfrm>
        </p:spPr>
        <p:txBody>
          <a:bodyPr>
            <a:normAutofit fontScale="92500" lnSpcReduction="10000"/>
          </a:bodyPr>
          <a:lstStyle/>
          <a:p>
            <a:r>
              <a:rPr lang="en-CA" sz="2600" dirty="0">
                <a:solidFill>
                  <a:srgbClr val="201F1E"/>
                </a:solidFill>
                <a:effectLst/>
                <a:ea typeface="Calibri" panose="020F0502020204030204" pitchFamily="34" charset="0"/>
              </a:rPr>
              <a:t>Meet our users where they are</a:t>
            </a:r>
          </a:p>
          <a:p>
            <a:endParaRPr lang="en-CA" sz="1800" dirty="0">
              <a:solidFill>
                <a:srgbClr val="201F1E"/>
              </a:solidFill>
              <a:effectLst/>
              <a:latin typeface="Roboto"/>
              <a:ea typeface="Calibri" panose="020F050202020403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6A6AAD-D3E8-46A4-B741-1D5269C2D092}"/>
              </a:ext>
            </a:extLst>
          </p:cNvPr>
          <p:cNvGrpSpPr/>
          <p:nvPr/>
        </p:nvGrpSpPr>
        <p:grpSpPr>
          <a:xfrm rot="20653163">
            <a:off x="5133538" y="1211205"/>
            <a:ext cx="6360955" cy="3401560"/>
            <a:chOff x="-1033706" y="4204503"/>
            <a:chExt cx="8235920" cy="440420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D1BEB2-EC02-4BEF-A6D7-9DB00C71BE61}"/>
                </a:ext>
              </a:extLst>
            </p:cNvPr>
            <p:cNvGrpSpPr/>
            <p:nvPr/>
          </p:nvGrpSpPr>
          <p:grpSpPr>
            <a:xfrm>
              <a:off x="-1033706" y="4204503"/>
              <a:ext cx="8235920" cy="4404209"/>
              <a:chOff x="8245426" y="1226895"/>
              <a:chExt cx="8235920" cy="4404209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F58475A-7596-411C-BB44-2E8270ABEE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35"/>
                        </a14:imgEffect>
                      </a14:imgLayer>
                    </a14:imgProps>
                  </a:ext>
                </a:extLst>
              </a:blip>
              <a:srcRect b="4814"/>
              <a:stretch/>
            </p:blipFill>
            <p:spPr>
              <a:xfrm>
                <a:off x="8245426" y="1226895"/>
                <a:ext cx="8225760" cy="440420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86101E4-E9EF-41F4-9114-2BBFF47B3A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-1" b="89329"/>
              <a:stretch/>
            </p:blipFill>
            <p:spPr>
              <a:xfrm>
                <a:off x="8255586" y="1241771"/>
                <a:ext cx="8225760" cy="493775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p:grpSp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F8D1BFEA-2F96-457C-BCC1-A1794A5113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814" y="5090492"/>
              <a:ext cx="2853040" cy="84138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14192A-716C-484D-BFB4-5A60A8925A40}"/>
              </a:ext>
            </a:extLst>
          </p:cNvPr>
          <p:cNvGrpSpPr/>
          <p:nvPr/>
        </p:nvGrpSpPr>
        <p:grpSpPr>
          <a:xfrm rot="873001">
            <a:off x="5029894" y="1314448"/>
            <a:ext cx="6568616" cy="3582717"/>
            <a:chOff x="2756357" y="472948"/>
            <a:chExt cx="8229494" cy="44886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A2981CB-9AB3-4179-A4B8-1152F95488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3630" b="5324"/>
            <a:stretch/>
          </p:blipFill>
          <p:spPr>
            <a:xfrm>
              <a:off x="2756357" y="1209851"/>
              <a:ext cx="8229494" cy="375170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8" name="Picture 5">
              <a:extLst>
                <a:ext uri="{FF2B5EF4-FFF2-40B4-BE49-F238E27FC236}">
                  <a16:creationId xmlns:a16="http://schemas.microsoft.com/office/drawing/2014/main" id="{FA598218-64F6-4D79-9753-5517477FB7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115"/>
            <a:stretch>
              <a:fillRect/>
            </a:stretch>
          </p:blipFill>
          <p:spPr bwMode="auto">
            <a:xfrm>
              <a:off x="5746234" y="472948"/>
              <a:ext cx="2333951" cy="7662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D7FA18-EE6B-4C43-A3B5-A3B4FD9A22B4}"/>
              </a:ext>
            </a:extLst>
          </p:cNvPr>
          <p:cNvGrpSpPr/>
          <p:nvPr/>
        </p:nvGrpSpPr>
        <p:grpSpPr>
          <a:xfrm>
            <a:off x="4685191" y="1260669"/>
            <a:ext cx="6919661" cy="3581395"/>
            <a:chOff x="894781" y="671892"/>
            <a:chExt cx="9723120" cy="503237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0613CF0-31F4-458C-B187-96E595ED6313}"/>
                </a:ext>
              </a:extLst>
            </p:cNvPr>
            <p:cNvGrpSpPr/>
            <p:nvPr/>
          </p:nvGrpSpPr>
          <p:grpSpPr>
            <a:xfrm>
              <a:off x="894781" y="671892"/>
              <a:ext cx="9723120" cy="5032375"/>
              <a:chOff x="1977307" y="1473442"/>
              <a:chExt cx="9723120" cy="503237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6DC8BBB-C108-4527-A6AB-49F92CD754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Blur radius="50"/>
                        </a14:imgEffect>
                      </a14:imgLayer>
                    </a14:imgProps>
                  </a:ext>
                </a:extLst>
              </a:blip>
              <a:srcRect b="4675"/>
              <a:stretch/>
            </p:blipFill>
            <p:spPr>
              <a:xfrm>
                <a:off x="1997521" y="1473442"/>
                <a:ext cx="9702906" cy="5032375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2D6FA6F-AE1E-4850-B2E9-7B151F8548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81932" b="4675"/>
              <a:stretch/>
            </p:blipFill>
            <p:spPr>
              <a:xfrm>
                <a:off x="1977307" y="5777430"/>
                <a:ext cx="9702906" cy="707071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</p:grpSp>
        <p:pic>
          <p:nvPicPr>
            <p:cNvPr id="17" name="Picture 7">
              <a:extLst>
                <a:ext uri="{FF2B5EF4-FFF2-40B4-BE49-F238E27FC236}">
                  <a16:creationId xmlns:a16="http://schemas.microsoft.com/office/drawing/2014/main" id="{4AB4E285-95FA-47B6-9D1B-A2D45E2B8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400" y="1444383"/>
              <a:ext cx="2545814" cy="101554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FD27009-6621-4906-BC4D-E26406BD6A93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1506" t="20317" r="6757" b="30000"/>
          <a:stretch/>
        </p:blipFill>
        <p:spPr>
          <a:xfrm>
            <a:off x="6519005" y="1526735"/>
            <a:ext cx="5088540" cy="34072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E776394-C671-4AD6-B347-0482CE011ED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13889" r="3035" b="6349"/>
          <a:stretch/>
        </p:blipFill>
        <p:spPr>
          <a:xfrm>
            <a:off x="4597870" y="1344826"/>
            <a:ext cx="7514226" cy="3476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9267B87-FB44-4161-95AA-71380A9F8F5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638311">
            <a:off x="4417777" y="1557780"/>
            <a:ext cx="7784926" cy="3519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69722E5-78AF-4C51-B8CD-05285D561ECE}"/>
              </a:ext>
            </a:extLst>
          </p:cNvPr>
          <p:cNvSpPr txBox="1">
            <a:spLocks/>
          </p:cNvSpPr>
          <p:nvPr/>
        </p:nvSpPr>
        <p:spPr>
          <a:xfrm>
            <a:off x="43187" y="3821665"/>
            <a:ext cx="3320499" cy="73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 eaLnBrk="1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r>
              <a:rPr lang="en-CA" sz="2400" dirty="0">
                <a:solidFill>
                  <a:srgbClr val="201F1E"/>
                </a:solidFill>
                <a:ea typeface="Calibri" panose="020F0502020204030204" pitchFamily="34" charset="0"/>
              </a:rPr>
              <a:t>Adopting virtual tools for live courses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36D91FD7-8B12-43DC-A0E7-C6004A456CA3}"/>
              </a:ext>
            </a:extLst>
          </p:cNvPr>
          <p:cNvSpPr txBox="1">
            <a:spLocks/>
          </p:cNvSpPr>
          <p:nvPr/>
        </p:nvSpPr>
        <p:spPr>
          <a:xfrm>
            <a:off x="80107" y="5173516"/>
            <a:ext cx="3653694" cy="73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 eaLnBrk="1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683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r>
              <a:rPr lang="en-CA" sz="2400" dirty="0">
                <a:solidFill>
                  <a:srgbClr val="201F1E"/>
                </a:solidFill>
              </a:rPr>
              <a:t>Adopting virtual tools for asynchronous </a:t>
            </a:r>
            <a:r>
              <a:rPr lang="en-CA" sz="2400" dirty="0">
                <a:solidFill>
                  <a:srgbClr val="201F1E"/>
                </a:solidFill>
                <a:ea typeface="Calibri" panose="020F0502020204030204" pitchFamily="34" charset="0"/>
              </a:rPr>
              <a:t>courses</a:t>
            </a:r>
          </a:p>
        </p:txBody>
      </p:sp>
    </p:spTree>
    <p:extLst>
      <p:ext uri="{BB962C8B-B14F-4D97-AF65-F5344CB8AC3E}">
        <p14:creationId xmlns:p14="http://schemas.microsoft.com/office/powerpoint/2010/main" val="336674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2E97F-F596-47D2-9B1C-140B5609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85000"/>
            <a:ext cx="8400400" cy="1143200"/>
          </a:xfrm>
        </p:spPr>
        <p:txBody>
          <a:bodyPr/>
          <a:lstStyle/>
          <a:p>
            <a:r>
              <a:rPr lang="en-CA" dirty="0"/>
              <a:t>Moving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F8897-2D77-47CF-BE1E-4F0136843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Embedded into courses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Creating instructional videos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Continue to learn virtual tools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Continue virtual consultations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 Live Reference</a:t>
            </a:r>
          </a:p>
          <a:p>
            <a:pPr marL="0" indent="0">
              <a:buNone/>
            </a:pPr>
            <a:endParaRPr lang="en-CA" sz="2800" dirty="0">
              <a:solidFill>
                <a:srgbClr val="201F1E"/>
              </a:solidFill>
              <a:effectLst/>
              <a:latin typeface="Roboto"/>
              <a:ea typeface="Calibri" panose="020F0502020204030204" pitchFamily="34" charset="0"/>
            </a:endParaRPr>
          </a:p>
          <a:p>
            <a:endParaRPr lang="en-CA" dirty="0"/>
          </a:p>
        </p:txBody>
      </p:sp>
      <p:pic>
        <p:nvPicPr>
          <p:cNvPr id="1026" name="Picture 2" descr="80+ Free Ahead &amp; Road Photos - Pixabay">
            <a:extLst>
              <a:ext uri="{FF2B5EF4-FFF2-40B4-BE49-F238E27FC236}">
                <a16:creationId xmlns:a16="http://schemas.microsoft.com/office/drawing/2014/main" id="{04A69D83-F14A-4467-9F32-CDCB535DF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067" y="2092778"/>
            <a:ext cx="580072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91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09478FA-FD62-4EE9-A77F-7F7515FB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Question?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2AB80E-4FC0-420A-9B45-6E04AF4E4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5999464"/>
      </p:ext>
    </p:extLst>
  </p:cSld>
  <p:clrMapOvr>
    <a:masterClrMapping/>
  </p:clrMapOvr>
</p:sld>
</file>

<file path=ppt/theme/theme1.xml><?xml version="1.0" encoding="utf-8"?>
<a:theme xmlns:a="http://schemas.openxmlformats.org/drawingml/2006/main" name="Gower template">
  <a:themeElements>
    <a:clrScheme name="Custom 347">
      <a:dk1>
        <a:srgbClr val="65617D"/>
      </a:dk1>
      <a:lt1>
        <a:srgbClr val="FFFFFF"/>
      </a:lt1>
      <a:dk2>
        <a:srgbClr val="A7D86D"/>
      </a:dk2>
      <a:lt2>
        <a:srgbClr val="ECEBF0"/>
      </a:lt2>
      <a:accent1>
        <a:srgbClr val="A7D86D"/>
      </a:accent1>
      <a:accent2>
        <a:srgbClr val="7CBE5F"/>
      </a:accent2>
      <a:accent3>
        <a:srgbClr val="52A551"/>
      </a:accent3>
      <a:accent4>
        <a:srgbClr val="D8D5EB"/>
      </a:accent4>
      <a:accent5>
        <a:srgbClr val="A7A4BC"/>
      </a:accent5>
      <a:accent6>
        <a:srgbClr val="65617D"/>
      </a:accent6>
      <a:hlink>
        <a:srgbClr val="65617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Gower · SlidesCarnival</Template>
  <TotalTime>1540</TotalTime>
  <Words>137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Muli</vt:lpstr>
      <vt:lpstr>Poppins</vt:lpstr>
      <vt:lpstr>Poppins Light</vt:lpstr>
      <vt:lpstr>Roboto</vt:lpstr>
      <vt:lpstr>Symbol</vt:lpstr>
      <vt:lpstr>Gower template</vt:lpstr>
      <vt:lpstr>Meeting our users where they are: Learning, adopting and utilizing virtual tools </vt:lpstr>
      <vt:lpstr>Agenda</vt:lpstr>
      <vt:lpstr>Research Support Services</vt:lpstr>
      <vt:lpstr>PowerPoint Presentation</vt:lpstr>
      <vt:lpstr>Learning Virtual Tools</vt:lpstr>
      <vt:lpstr>Adopt &amp; Utilize</vt:lpstr>
      <vt:lpstr>Moving Forward</vt:lpstr>
      <vt:lpstr>Question?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our users where they are: Learning, adopting and utilizing virtual tools</dc:title>
  <dc:creator>Joel Rivard</dc:creator>
  <cp:lastModifiedBy>Sabina Pagotto</cp:lastModifiedBy>
  <cp:revision>53</cp:revision>
  <dcterms:created xsi:type="dcterms:W3CDTF">2021-04-23T14:27:34Z</dcterms:created>
  <dcterms:modified xsi:type="dcterms:W3CDTF">2021-05-04T20:25:20Z</dcterms:modified>
</cp:coreProperties>
</file>