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45"/>
    <p:restoredTop sz="96327"/>
  </p:normalViewPr>
  <p:slideViewPr>
    <p:cSldViewPr snapToGrid="0" snapToObjects="1">
      <p:cViewPr varScale="1">
        <p:scale>
          <a:sx n="67" d="100"/>
          <a:sy n="67" d="100"/>
        </p:scale>
        <p:origin x="52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tree&#10;&#10;Description automatically generated">
            <a:extLst>
              <a:ext uri="{FF2B5EF4-FFF2-40B4-BE49-F238E27FC236}">
                <a16:creationId xmlns:a16="http://schemas.microsoft.com/office/drawing/2014/main" id="{560377C3-B25E-2E4D-B899-D21A221A36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4088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440C631-7C87-724B-B0F6-A07785A170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6700" y="285233"/>
            <a:ext cx="8698600" cy="1867658"/>
          </a:xfrm>
          <a:solidFill>
            <a:srgbClr val="FFFF00"/>
          </a:solidFill>
        </p:spPr>
        <p:txBody>
          <a:bodyPr/>
          <a:lstStyle/>
          <a:p>
            <a:r>
              <a:rPr lang="en-CA" sz="2400" b="1" u="sng" dirty="0"/>
              <a:t>A Sharp Increase in the Demand for Scholar Portal's ODESI and </a:t>
            </a:r>
            <a:r>
              <a:rPr lang="en-CA" sz="2400" b="1" u="sng" dirty="0" err="1"/>
              <a:t>Dataverse</a:t>
            </a:r>
            <a:r>
              <a:rPr lang="en-CA" sz="2400" b="1" u="sng" dirty="0"/>
              <a:t> during the COVID-19 Pandemic</a:t>
            </a:r>
            <a:br>
              <a:rPr lang="en-CA" sz="2400" dirty="0"/>
            </a:br>
            <a:br>
              <a:rPr lang="en-CA" sz="2400" dirty="0"/>
            </a:br>
            <a:br>
              <a:rPr lang="en-CA" sz="2400" i="1" dirty="0"/>
            </a:br>
            <a:r>
              <a:rPr lang="en-CA" sz="2400" dirty="0"/>
              <a:t> </a:t>
            </a:r>
            <a:endParaRPr lang="en-US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B424D3-E16C-D147-92CF-72C9D3B26F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6389401"/>
            <a:ext cx="12191999" cy="468600"/>
          </a:xfrm>
        </p:spPr>
        <p:txBody>
          <a:bodyPr>
            <a:noAutofit/>
          </a:bodyPr>
          <a:lstStyle/>
          <a:p>
            <a:r>
              <a: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Channarong Intahchomphoo (Ph.D.) </a:t>
            </a:r>
            <a:r>
              <a:rPr lang="en-CA" sz="1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cintahch@uottawa.ca</a:t>
            </a:r>
            <a:endParaRPr lang="en-CA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Research Librarian, University of Ottawa Library &amp; Research Fellow, School of Electrical Engineering and Computer Science, University of Ottawa 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3D754C-DFC4-E349-850F-504254D8F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300" y="1505212"/>
            <a:ext cx="3670300" cy="2667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A00E3EE-D7BA-4045-A507-3F0E4C5CD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4400" y="1276612"/>
            <a:ext cx="3911600" cy="7239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3EAEB383-BF5F-5543-8F3F-67C23AC6FBA4}"/>
              </a:ext>
            </a:extLst>
          </p:cNvPr>
          <p:cNvSpPr txBox="1">
            <a:spLocks/>
          </p:cNvSpPr>
          <p:nvPr/>
        </p:nvSpPr>
        <p:spPr>
          <a:xfrm>
            <a:off x="601505" y="3126277"/>
            <a:ext cx="4364034" cy="64528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dirty="0">
                <a:cs typeface="Times New Roman" panose="02020603050405020304" pitchFamily="18" charset="0"/>
              </a:rPr>
              <a:t>Unprecedented Challenges </a:t>
            </a:r>
          </a:p>
          <a:p>
            <a:r>
              <a:rPr lang="en-C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E456A44-E5F0-234D-AEB2-1FE836983E76}"/>
              </a:ext>
            </a:extLst>
          </p:cNvPr>
          <p:cNvSpPr txBox="1">
            <a:spLocks/>
          </p:cNvSpPr>
          <p:nvPr/>
        </p:nvSpPr>
        <p:spPr>
          <a:xfrm>
            <a:off x="3626736" y="4040040"/>
            <a:ext cx="7843776" cy="57830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2400" dirty="0">
                <a:cs typeface="Times New Roman" panose="02020603050405020304" pitchFamily="18" charset="0"/>
              </a:rPr>
              <a:t>INEQUALITY: Race, Gender, Immigration, Employment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8DC470F-80D3-1042-80C3-32DC3931F6E1}"/>
              </a:ext>
            </a:extLst>
          </p:cNvPr>
          <p:cNvSpPr txBox="1">
            <a:spLocks/>
          </p:cNvSpPr>
          <p:nvPr/>
        </p:nvSpPr>
        <p:spPr>
          <a:xfrm>
            <a:off x="2545863" y="4852451"/>
            <a:ext cx="4364034" cy="64528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sz="2400" dirty="0">
              <a:cs typeface="Times New Roman" panose="02020603050405020304" pitchFamily="18" charset="0"/>
            </a:endParaRPr>
          </a:p>
          <a:p>
            <a:r>
              <a:rPr lang="en-CA" sz="2400" dirty="0">
                <a:cs typeface="Times New Roman" panose="02020603050405020304" pitchFamily="18" charset="0"/>
              </a:rPr>
              <a:t>Interdisciplinary research </a:t>
            </a:r>
          </a:p>
          <a:p>
            <a:r>
              <a:rPr lang="en-C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09E1C1E-B78F-5E4A-B9A2-7C892C35F126}"/>
              </a:ext>
            </a:extLst>
          </p:cNvPr>
          <p:cNvSpPr txBox="1">
            <a:spLocks/>
          </p:cNvSpPr>
          <p:nvPr/>
        </p:nvSpPr>
        <p:spPr>
          <a:xfrm>
            <a:off x="8062674" y="5497740"/>
            <a:ext cx="2546809" cy="57830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A" sz="2400" dirty="0">
              <a:cs typeface="Times New Roman" panose="02020603050405020304" pitchFamily="18" charset="0"/>
            </a:endParaRPr>
          </a:p>
          <a:p>
            <a:r>
              <a:rPr lang="en-CA" sz="2400" dirty="0">
                <a:cs typeface="Times New Roman" panose="02020603050405020304" pitchFamily="18" charset="0"/>
              </a:rPr>
              <a:t>Sharing data</a:t>
            </a:r>
          </a:p>
          <a:p>
            <a:r>
              <a:rPr lang="en-CA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BC7FB2-2E2D-6D48-B4F4-86029FC78BDD}"/>
              </a:ext>
            </a:extLst>
          </p:cNvPr>
          <p:cNvSpPr/>
          <p:nvPr/>
        </p:nvSpPr>
        <p:spPr>
          <a:xfrm rot="16200000">
            <a:off x="-1592263" y="4639328"/>
            <a:ext cx="34307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000" u="sng" dirty="0">
                <a:solidFill>
                  <a:schemeClr val="bg1"/>
                </a:solidFill>
                <a:latin typeface="Roboto"/>
              </a:rPr>
              <a:t>Image: </a:t>
            </a:r>
            <a:r>
              <a:rPr lang="en-CA" sz="1000" u="sng" dirty="0" err="1">
                <a:solidFill>
                  <a:schemeClr val="bg1"/>
                </a:solidFill>
                <a:latin typeface="Roboto"/>
              </a:rPr>
              <a:t>Prachatai</a:t>
            </a:r>
            <a:r>
              <a:rPr lang="en-CA" sz="1000" u="sng" dirty="0">
                <a:solidFill>
                  <a:schemeClr val="bg1"/>
                </a:solidFill>
                <a:latin typeface="Roboto"/>
              </a:rPr>
              <a:t> / All creative commons / www.flickr.com</a:t>
            </a:r>
            <a:endParaRPr lang="en-US" sz="1000" u="sng" dirty="0">
              <a:solidFill>
                <a:schemeClr val="bg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E38B092-02BD-F244-A3A9-821A0B5EF722}"/>
              </a:ext>
            </a:extLst>
          </p:cNvPr>
          <p:cNvSpPr/>
          <p:nvPr/>
        </p:nvSpPr>
        <p:spPr>
          <a:xfrm>
            <a:off x="9424268" y="0"/>
            <a:ext cx="2547813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r>
              <a:rPr lang="en-CA" dirty="0">
                <a:solidFill>
                  <a:schemeClr val="bg1"/>
                </a:solidFill>
                <a:latin typeface="Calibri" panose="020F0502020204030204" pitchFamily="34" charset="0"/>
              </a:rPr>
              <a:t>2021 Scholars Portal Day 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25499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49</TotalTime>
  <Words>90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Franklin Gothic Book</vt:lpstr>
      <vt:lpstr>Roboto</vt:lpstr>
      <vt:lpstr>Times New Roman</vt:lpstr>
      <vt:lpstr>Crop</vt:lpstr>
      <vt:lpstr>A Sharp Increase in the Demand for Scholar Portal's ODESI and Dataverse during the COVID-19 Pandemic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Sharp Increase in the Demand for Scholar Portal's ODESI and Dataverse during the COVID-19 Pandemic </dc:title>
  <dc:creator>Channarang Intahchomphoo</dc:creator>
  <cp:lastModifiedBy>Sabina Pagotto</cp:lastModifiedBy>
  <cp:revision>6</cp:revision>
  <dcterms:created xsi:type="dcterms:W3CDTF">2021-04-13T21:26:46Z</dcterms:created>
  <dcterms:modified xsi:type="dcterms:W3CDTF">2021-05-03T20:04:06Z</dcterms:modified>
</cp:coreProperties>
</file>