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00" r:id="rId4"/>
    <p:sldMasterId id="2147483712" r:id="rId5"/>
  </p:sldMasterIdLst>
  <p:notesMasterIdLst>
    <p:notesMasterId r:id="rId55"/>
  </p:notesMasterIdLst>
  <p:sldIdLst>
    <p:sldId id="266" r:id="rId6"/>
    <p:sldId id="260" r:id="rId7"/>
    <p:sldId id="345"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 id="361" r:id="rId24"/>
    <p:sldId id="362" r:id="rId25"/>
    <p:sldId id="363" r:id="rId26"/>
    <p:sldId id="364" r:id="rId27"/>
    <p:sldId id="365" r:id="rId28"/>
    <p:sldId id="366" r:id="rId29"/>
    <p:sldId id="367" r:id="rId30"/>
    <p:sldId id="368" r:id="rId31"/>
    <p:sldId id="369" r:id="rId32"/>
    <p:sldId id="370" r:id="rId33"/>
    <p:sldId id="371" r:id="rId34"/>
    <p:sldId id="372" r:id="rId35"/>
    <p:sldId id="373" r:id="rId36"/>
    <p:sldId id="317" r:id="rId37"/>
    <p:sldId id="318" r:id="rId38"/>
    <p:sldId id="319" r:id="rId39"/>
    <p:sldId id="320" r:id="rId40"/>
    <p:sldId id="321" r:id="rId41"/>
    <p:sldId id="322" r:id="rId42"/>
    <p:sldId id="323" r:id="rId43"/>
    <p:sldId id="324" r:id="rId44"/>
    <p:sldId id="325" r:id="rId45"/>
    <p:sldId id="326" r:id="rId46"/>
    <p:sldId id="374" r:id="rId47"/>
    <p:sldId id="305" r:id="rId48"/>
    <p:sldId id="306" r:id="rId49"/>
    <p:sldId id="307" r:id="rId50"/>
    <p:sldId id="308" r:id="rId51"/>
    <p:sldId id="309" r:id="rId52"/>
    <p:sldId id="310" r:id="rId53"/>
    <p:sldId id="26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61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22E05-F9A4-488B-B971-22D01E9AEFDF}" type="datetimeFigureOut">
              <a:rPr lang="en-CA" smtClean="0"/>
              <a:t>2018-12-06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7435B9-AFE7-43CE-A152-7E2AAFFF6ACE}" type="slidenum">
              <a:rPr lang="en-CA" smtClean="0"/>
              <a:t>‹#›</a:t>
            </a:fld>
            <a:endParaRPr lang="en-CA"/>
          </a:p>
        </p:txBody>
      </p:sp>
    </p:spTree>
    <p:extLst>
      <p:ext uri="{BB962C8B-B14F-4D97-AF65-F5344CB8AC3E}">
        <p14:creationId xmlns:p14="http://schemas.microsoft.com/office/powerpoint/2010/main" val="3147682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3691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487664d14f_0_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487664d14f_0_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488f4800ee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488f4800ee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487664d14f_0_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487664d14f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488f4800ee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488f4800ee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88e2a647c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88e2a647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488e2a647c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488e2a647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25 separate institutions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88e2a647c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88e2a647c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Libraries are major players in providing accessible content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488e2a647c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488e2a647c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488e2a647c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488e2a647c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29FB669-4FC3-B741-BC05-6C03B6F8431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72615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488e2a647c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488e2a647c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6950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29FB669-4FC3-B741-BC05-6C03B6F8431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2597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487664d14f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487664d14f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488f4800ee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488f4800ee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488f4800ee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488f4800e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488f4800ee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488f4800ee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487664d14f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487664d14f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0302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3138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6752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4157" y="2130426"/>
            <a:ext cx="10673443" cy="1470025"/>
          </a:xfrm>
        </p:spPr>
        <p:txBody>
          <a:bodyPr/>
          <a:lstStyle/>
          <a:p>
            <a:r>
              <a:rPr lang="en-US"/>
              <a:t>Click to edit Master title style</a:t>
            </a:r>
          </a:p>
        </p:txBody>
      </p:sp>
      <p:sp>
        <p:nvSpPr>
          <p:cNvPr id="3" name="Subtitle 2"/>
          <p:cNvSpPr>
            <a:spLocks noGrp="1"/>
          </p:cNvSpPr>
          <p:nvPr>
            <p:ph type="subTitle" idx="1"/>
          </p:nvPr>
        </p:nvSpPr>
        <p:spPr>
          <a:xfrm>
            <a:off x="604157" y="3886200"/>
            <a:ext cx="9759043"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626129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3206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190358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07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pPr defTabSz="457200"/>
            <a:fld id="{22E8D4B4-9339-465E-B601-44156224ACEC}" type="datetime1">
              <a:rPr lang="en-US">
                <a:solidFill>
                  <a:prstClr val="black"/>
                </a:solidFill>
              </a:rPr>
              <a:pPr defTabSz="457200"/>
              <a:t>12/6/2018</a:t>
            </a:fld>
            <a:endParaRPr lang="en-US">
              <a:solidFill>
                <a:prstClr val="black"/>
              </a:solidFill>
            </a:endParaRPr>
          </a:p>
        </p:txBody>
      </p:sp>
    </p:spTree>
    <p:extLst>
      <p:ext uri="{BB962C8B-B14F-4D97-AF65-F5344CB8AC3E}">
        <p14:creationId xmlns:p14="http://schemas.microsoft.com/office/powerpoint/2010/main" val="3368408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43775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9010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1010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41270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69633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24471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56311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11887200" cy="877824"/>
          </a:xfrm>
        </p:spPr>
        <p:txBody>
          <a:bodyPr/>
          <a:lstStyle/>
          <a:p>
            <a:r>
              <a:rPr lang="en-CA"/>
              <a:t>Click to edit Master title style</a:t>
            </a:r>
            <a:endParaRPr/>
          </a:p>
        </p:txBody>
      </p:sp>
      <p:sp>
        <p:nvSpPr>
          <p:cNvPr id="3" name="Subtitle 2"/>
          <p:cNvSpPr>
            <a:spLocks noGrp="1"/>
          </p:cNvSpPr>
          <p:nvPr>
            <p:ph type="subTitle" idx="1"/>
          </p:nvPr>
        </p:nvSpPr>
        <p:spPr>
          <a:xfrm>
            <a:off x="1219200" y="3034554"/>
            <a:ext cx="10668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dirty="0"/>
          </a:p>
        </p:txBody>
      </p:sp>
      <p:sp>
        <p:nvSpPr>
          <p:cNvPr id="4" name="Date Placeholder 3"/>
          <p:cNvSpPr>
            <a:spLocks noGrp="1"/>
          </p:cNvSpPr>
          <p:nvPr>
            <p:ph type="dt" sz="half" idx="10"/>
          </p:nvPr>
        </p:nvSpPr>
        <p:spPr/>
        <p:txBody>
          <a:bodyPr/>
          <a:lstStyle/>
          <a:p>
            <a:fld id="{299E64FE-C682-C54B-8AC0-7D7C50472893}"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6" name="Slide Number Placeholder 5"/>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35379714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a:p>
        </p:txBody>
      </p:sp>
      <p:sp>
        <p:nvSpPr>
          <p:cNvPr id="3" name="Content Placeholder 2"/>
          <p:cNvSpPr>
            <a:spLocks noGrp="1"/>
          </p:cNvSpPr>
          <p:nvPr>
            <p:ph idx="1"/>
          </p:nvPr>
        </p:nvSpPr>
        <p:spPr/>
        <p:txBody>
          <a:bodyPr/>
          <a:lstStyle>
            <a:lvl5pPr>
              <a:defRPr/>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4" name="Date Placeholder 3"/>
          <p:cNvSpPr>
            <a:spLocks noGrp="1"/>
          </p:cNvSpPr>
          <p:nvPr>
            <p:ph type="dt" sz="half" idx="10"/>
          </p:nvPr>
        </p:nvSpPr>
        <p:spPr/>
        <p:txBody>
          <a:bodyPr/>
          <a:lstStyle/>
          <a:p>
            <a:fld id="{229E20DF-CCBF-ED41-86FF-ADA6239F195D}"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6" name="Slide Number Placeholder 5"/>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36132529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11887200" cy="914400"/>
          </a:xfrm>
        </p:spPr>
        <p:txBody>
          <a:bodyPr/>
          <a:lstStyle/>
          <a:p>
            <a:r>
              <a:rPr lang="en-CA"/>
              <a:t>Click to edit Master title style</a:t>
            </a:r>
            <a:endParaRPr/>
          </a:p>
        </p:txBody>
      </p:sp>
      <p:sp>
        <p:nvSpPr>
          <p:cNvPr id="3" name="Subtitle 2"/>
          <p:cNvSpPr>
            <a:spLocks noGrp="1"/>
          </p:cNvSpPr>
          <p:nvPr>
            <p:ph type="subTitle" idx="1"/>
          </p:nvPr>
        </p:nvSpPr>
        <p:spPr>
          <a:xfrm>
            <a:off x="1219200" y="5943600"/>
            <a:ext cx="10668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dirty="0"/>
          </a:p>
        </p:txBody>
      </p:sp>
      <p:sp>
        <p:nvSpPr>
          <p:cNvPr id="4" name="Date Placeholder 3"/>
          <p:cNvSpPr>
            <a:spLocks noGrp="1"/>
          </p:cNvSpPr>
          <p:nvPr>
            <p:ph type="dt" sz="half" idx="10"/>
          </p:nvPr>
        </p:nvSpPr>
        <p:spPr/>
        <p:txBody>
          <a:bodyPr/>
          <a:lstStyle/>
          <a:p>
            <a:fld id="{15D9ADDA-F253-0445-ABE3-95E1AE0B0A74}"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9" name="Picture Placeholder 8"/>
          <p:cNvSpPr>
            <a:spLocks noGrp="1"/>
          </p:cNvSpPr>
          <p:nvPr>
            <p:ph type="pic" sz="quarter" idx="13"/>
          </p:nvPr>
        </p:nvSpPr>
        <p:spPr>
          <a:xfrm>
            <a:off x="1236133" y="1129553"/>
            <a:ext cx="10651067" cy="3886200"/>
          </a:xfrm>
        </p:spPr>
        <p:txBody>
          <a:bodyPr>
            <a:normAutofit/>
          </a:bodyPr>
          <a:lstStyle>
            <a:lvl1pPr marL="0" indent="0">
              <a:buNone/>
              <a:defRPr sz="1800"/>
            </a:lvl1pPr>
          </a:lstStyle>
          <a:p>
            <a:r>
              <a:rPr lang="en-CA"/>
              <a:t>Drag picture to placeholder or click icon to add</a:t>
            </a:r>
            <a:endParaRPr/>
          </a:p>
        </p:txBody>
      </p:sp>
    </p:spTree>
    <p:extLst>
      <p:ext uri="{BB962C8B-B14F-4D97-AF65-F5344CB8AC3E}">
        <p14:creationId xmlns:p14="http://schemas.microsoft.com/office/powerpoint/2010/main" val="8355238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118872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CA"/>
              <a:t>Click to edit Master title style</a:t>
            </a:r>
            <a:endParaRPr/>
          </a:p>
        </p:txBody>
      </p:sp>
      <p:sp>
        <p:nvSpPr>
          <p:cNvPr id="3" name="Text Placeholder 2"/>
          <p:cNvSpPr>
            <a:spLocks noGrp="1"/>
          </p:cNvSpPr>
          <p:nvPr>
            <p:ph type="body" idx="1"/>
          </p:nvPr>
        </p:nvSpPr>
        <p:spPr>
          <a:xfrm>
            <a:off x="1219200" y="5484607"/>
            <a:ext cx="10668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p>
            <a:fld id="{F739E409-D781-624E-99A8-4569029EDFF9}"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6" name="Slide Number Placeholder 5"/>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24825489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a:p>
        </p:txBody>
      </p:sp>
      <p:sp>
        <p:nvSpPr>
          <p:cNvPr id="3" name="Content Placeholder 2"/>
          <p:cNvSpPr>
            <a:spLocks noGrp="1"/>
          </p:cNvSpPr>
          <p:nvPr>
            <p:ph sz="half" idx="1"/>
          </p:nvPr>
        </p:nvSpPr>
        <p:spPr>
          <a:xfrm>
            <a:off x="1490133" y="2595563"/>
            <a:ext cx="475488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4" name="Content Placeholder 3"/>
          <p:cNvSpPr>
            <a:spLocks noGrp="1"/>
          </p:cNvSpPr>
          <p:nvPr>
            <p:ph sz="half" idx="2"/>
          </p:nvPr>
        </p:nvSpPr>
        <p:spPr>
          <a:xfrm>
            <a:off x="6863379" y="2595563"/>
            <a:ext cx="4754880" cy="3681412"/>
          </a:xfrm>
        </p:spPr>
        <p:txBody>
          <a:bodyPr>
            <a:normAutofit/>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5" name="Date Placeholder 4"/>
          <p:cNvSpPr>
            <a:spLocks noGrp="1"/>
          </p:cNvSpPr>
          <p:nvPr>
            <p:ph type="dt" sz="half" idx="10"/>
          </p:nvPr>
        </p:nvSpPr>
        <p:spPr>
          <a:xfrm>
            <a:off x="8773459" y="188260"/>
            <a:ext cx="2844800" cy="365125"/>
          </a:xfrm>
        </p:spPr>
        <p:txBody>
          <a:bodyPr/>
          <a:lstStyle/>
          <a:p>
            <a:fld id="{E46E295A-72D3-B94A-9846-51DA7970EF9E}" type="datetime1">
              <a:rPr lang="en-CA" smtClean="0"/>
              <a:t>2018-12-06</a:t>
            </a:fld>
            <a:endParaRPr lang="en-US"/>
          </a:p>
        </p:txBody>
      </p:sp>
      <p:sp>
        <p:nvSpPr>
          <p:cNvPr id="6" name="Footer Placeholder 5"/>
          <p:cNvSpPr>
            <a:spLocks noGrp="1"/>
          </p:cNvSpPr>
          <p:nvPr>
            <p:ph type="ftr" sz="quarter" idx="11"/>
          </p:nvPr>
        </p:nvSpPr>
        <p:spPr/>
        <p:txBody>
          <a:bodyPr/>
          <a:lstStyle/>
          <a:p>
            <a:r>
              <a:rPr lang="en-US"/>
              <a:t>mweiler@wlu.ca </a:t>
            </a:r>
          </a:p>
        </p:txBody>
      </p:sp>
      <p:sp>
        <p:nvSpPr>
          <p:cNvPr id="7" name="Slide Number Placeholder 6"/>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4829818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a:p>
        </p:txBody>
      </p:sp>
      <p:sp>
        <p:nvSpPr>
          <p:cNvPr id="3" name="Text Placeholder 2"/>
          <p:cNvSpPr>
            <a:spLocks noGrp="1"/>
          </p:cNvSpPr>
          <p:nvPr>
            <p:ph type="body" idx="1"/>
          </p:nvPr>
        </p:nvSpPr>
        <p:spPr>
          <a:xfrm>
            <a:off x="1494117" y="2017714"/>
            <a:ext cx="475488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1494117" y="3065929"/>
            <a:ext cx="475488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5" name="Text Placeholder 4"/>
          <p:cNvSpPr>
            <a:spLocks noGrp="1"/>
          </p:cNvSpPr>
          <p:nvPr>
            <p:ph type="body" sz="quarter" idx="3"/>
          </p:nvPr>
        </p:nvSpPr>
        <p:spPr>
          <a:xfrm>
            <a:off x="6863379" y="2017714"/>
            <a:ext cx="475488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6863379" y="3065929"/>
            <a:ext cx="4754880" cy="3211046"/>
          </a:xfrm>
        </p:spPr>
        <p:txBody>
          <a:bodyPr>
            <a:normAutofit/>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7" name="Date Placeholder 6"/>
          <p:cNvSpPr>
            <a:spLocks noGrp="1"/>
          </p:cNvSpPr>
          <p:nvPr>
            <p:ph type="dt" sz="half" idx="10"/>
          </p:nvPr>
        </p:nvSpPr>
        <p:spPr>
          <a:xfrm>
            <a:off x="8773459" y="188260"/>
            <a:ext cx="2844800" cy="365125"/>
          </a:xfrm>
        </p:spPr>
        <p:txBody>
          <a:bodyPr/>
          <a:lstStyle/>
          <a:p>
            <a:fld id="{AA8210A3-33DD-894B-AB53-41A9912DB5FE}" type="datetime1">
              <a:rPr lang="en-CA" smtClean="0"/>
              <a:t>2018-12-06</a:t>
            </a:fld>
            <a:endParaRPr lang="en-US"/>
          </a:p>
        </p:txBody>
      </p:sp>
      <p:sp>
        <p:nvSpPr>
          <p:cNvPr id="8" name="Footer Placeholder 7"/>
          <p:cNvSpPr>
            <a:spLocks noGrp="1"/>
          </p:cNvSpPr>
          <p:nvPr>
            <p:ph type="ftr" sz="quarter" idx="11"/>
          </p:nvPr>
        </p:nvSpPr>
        <p:spPr>
          <a:xfrm>
            <a:off x="1494117" y="188260"/>
            <a:ext cx="3860800" cy="365125"/>
          </a:xfrm>
        </p:spPr>
        <p:txBody>
          <a:bodyPr/>
          <a:lstStyle/>
          <a:p>
            <a:r>
              <a:rPr lang="en-US"/>
              <a:t>mweiler@wlu.ca </a:t>
            </a:r>
          </a:p>
        </p:txBody>
      </p:sp>
      <p:sp>
        <p:nvSpPr>
          <p:cNvPr id="9" name="Slide Number Placeholder 8"/>
          <p:cNvSpPr>
            <a:spLocks noGrp="1"/>
          </p:cNvSpPr>
          <p:nvPr>
            <p:ph type="sldNum" sz="quarter" idx="12"/>
          </p:nvPr>
        </p:nvSpPr>
        <p:spPr/>
        <p:txBody>
          <a:bodyPr/>
          <a:lstStyle/>
          <a:p>
            <a:fld id="{814BD087-706E-C14D-8970-8021E20FB5D5}" type="slidenum">
              <a:rPr lang="en-US" smtClean="0"/>
              <a:t>‹#›</a:t>
            </a:fld>
            <a:endParaRPr lang="en-US"/>
          </a:p>
        </p:txBody>
      </p:sp>
      <p:cxnSp>
        <p:nvCxnSpPr>
          <p:cNvPr id="11" name="Straight Connector 10"/>
          <p:cNvCxnSpPr/>
          <p:nvPr/>
        </p:nvCxnSpPr>
        <p:spPr>
          <a:xfrm>
            <a:off x="1616037"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985299"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16037"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985299"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16037"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985299" y="2904565"/>
            <a:ext cx="451104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5725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a:p>
        </p:txBody>
      </p:sp>
      <p:sp>
        <p:nvSpPr>
          <p:cNvPr id="3" name="Date Placeholder 2"/>
          <p:cNvSpPr>
            <a:spLocks noGrp="1"/>
          </p:cNvSpPr>
          <p:nvPr>
            <p:ph type="dt" sz="half" idx="10"/>
          </p:nvPr>
        </p:nvSpPr>
        <p:spPr/>
        <p:txBody>
          <a:bodyPr/>
          <a:lstStyle/>
          <a:p>
            <a:fld id="{224A1398-A526-DB4D-9125-D7CD3EAED65D}" type="datetime1">
              <a:rPr lang="en-CA" smtClean="0"/>
              <a:t>2018-12-06</a:t>
            </a:fld>
            <a:endParaRPr lang="en-US"/>
          </a:p>
        </p:txBody>
      </p:sp>
      <p:sp>
        <p:nvSpPr>
          <p:cNvPr id="4" name="Footer Placeholder 3"/>
          <p:cNvSpPr>
            <a:spLocks noGrp="1"/>
          </p:cNvSpPr>
          <p:nvPr>
            <p:ph type="ftr" sz="quarter" idx="11"/>
          </p:nvPr>
        </p:nvSpPr>
        <p:spPr/>
        <p:txBody>
          <a:bodyPr/>
          <a:lstStyle/>
          <a:p>
            <a:r>
              <a:rPr lang="en-US"/>
              <a:t>mweiler@wlu.ca </a:t>
            </a:r>
          </a:p>
        </p:txBody>
      </p:sp>
      <p:sp>
        <p:nvSpPr>
          <p:cNvPr id="5" name="Slide Number Placeholder 4"/>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3954745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70912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B7B3B5-9C43-CD44-A6EF-C44F858C52D0}" type="datetime1">
              <a:rPr lang="en-CA" smtClean="0"/>
              <a:t>2018-12-06</a:t>
            </a:fld>
            <a:endParaRPr lang="en-US"/>
          </a:p>
        </p:txBody>
      </p:sp>
      <p:sp>
        <p:nvSpPr>
          <p:cNvPr id="3" name="Footer Placeholder 2"/>
          <p:cNvSpPr>
            <a:spLocks noGrp="1"/>
          </p:cNvSpPr>
          <p:nvPr>
            <p:ph type="ftr" sz="quarter" idx="11"/>
          </p:nvPr>
        </p:nvSpPr>
        <p:spPr/>
        <p:txBody>
          <a:bodyPr/>
          <a:lstStyle/>
          <a:p>
            <a:r>
              <a:rPr lang="en-US"/>
              <a:t>mweiler@wlu.ca </a:t>
            </a:r>
          </a:p>
        </p:txBody>
      </p:sp>
      <p:sp>
        <p:nvSpPr>
          <p:cNvPr id="4" name="Slide Number Placeholder 3"/>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37789257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118872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CA"/>
              <a:t>Click to edit Master title style</a:t>
            </a:r>
            <a:endParaRPr/>
          </a:p>
        </p:txBody>
      </p:sp>
      <p:sp>
        <p:nvSpPr>
          <p:cNvPr id="3" name="Content Placeholder 2"/>
          <p:cNvSpPr>
            <a:spLocks noGrp="1"/>
          </p:cNvSpPr>
          <p:nvPr>
            <p:ph idx="1"/>
          </p:nvPr>
        </p:nvSpPr>
        <p:spPr>
          <a:xfrm>
            <a:off x="6863379" y="2590801"/>
            <a:ext cx="475488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4" name="Text Placeholder 3"/>
          <p:cNvSpPr>
            <a:spLocks noGrp="1"/>
          </p:cNvSpPr>
          <p:nvPr>
            <p:ph type="body" sz="half" idx="2"/>
          </p:nvPr>
        </p:nvSpPr>
        <p:spPr>
          <a:xfrm>
            <a:off x="1201269" y="2039111"/>
            <a:ext cx="475488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4"/>
          <p:cNvSpPr>
            <a:spLocks noGrp="1"/>
          </p:cNvSpPr>
          <p:nvPr>
            <p:ph type="dt" sz="half" idx="10"/>
          </p:nvPr>
        </p:nvSpPr>
        <p:spPr>
          <a:xfrm>
            <a:off x="8773459" y="188260"/>
            <a:ext cx="2844800" cy="365125"/>
          </a:xfrm>
        </p:spPr>
        <p:txBody>
          <a:bodyPr/>
          <a:lstStyle/>
          <a:p>
            <a:fld id="{B4B2FEB6-34C6-F44D-A50A-17DF5FD97B20}" type="datetime1">
              <a:rPr lang="en-CA" smtClean="0"/>
              <a:t>2018-12-06</a:t>
            </a:fld>
            <a:endParaRPr lang="en-US"/>
          </a:p>
        </p:txBody>
      </p:sp>
      <p:sp>
        <p:nvSpPr>
          <p:cNvPr id="6" name="Footer Placeholder 5"/>
          <p:cNvSpPr>
            <a:spLocks noGrp="1"/>
          </p:cNvSpPr>
          <p:nvPr>
            <p:ph type="ftr" sz="quarter" idx="11"/>
          </p:nvPr>
        </p:nvSpPr>
        <p:spPr/>
        <p:txBody>
          <a:bodyPr/>
          <a:lstStyle/>
          <a:p>
            <a:r>
              <a:rPr lang="en-US"/>
              <a:t>mweiler@wlu.ca </a:t>
            </a:r>
          </a:p>
        </p:txBody>
      </p:sp>
      <p:sp>
        <p:nvSpPr>
          <p:cNvPr id="7" name="Slide Number Placeholder 6"/>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8209708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118872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CA"/>
              <a:t>Click to edit Master title style</a:t>
            </a:r>
            <a:endParaRPr/>
          </a:p>
        </p:txBody>
      </p:sp>
      <p:sp>
        <p:nvSpPr>
          <p:cNvPr id="3" name="Picture Placeholder 2"/>
          <p:cNvSpPr>
            <a:spLocks noGrp="1"/>
          </p:cNvSpPr>
          <p:nvPr>
            <p:ph type="pic" idx="1"/>
          </p:nvPr>
        </p:nvSpPr>
        <p:spPr>
          <a:xfrm>
            <a:off x="7317317" y="2048256"/>
            <a:ext cx="4569884"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a:t>Drag picture to placeholder or click icon to add</a:t>
            </a:r>
            <a:endParaRPr/>
          </a:p>
        </p:txBody>
      </p:sp>
      <p:sp>
        <p:nvSpPr>
          <p:cNvPr id="4" name="Text Placeholder 3"/>
          <p:cNvSpPr>
            <a:spLocks noGrp="1"/>
          </p:cNvSpPr>
          <p:nvPr>
            <p:ph type="body" sz="half" idx="2"/>
          </p:nvPr>
        </p:nvSpPr>
        <p:spPr>
          <a:xfrm>
            <a:off x="1219200" y="2039112"/>
            <a:ext cx="6096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CA"/>
              <a:t>Click to edit Master text styles</a:t>
            </a:r>
          </a:p>
        </p:txBody>
      </p:sp>
      <p:sp>
        <p:nvSpPr>
          <p:cNvPr id="5" name="Date Placeholder 4"/>
          <p:cNvSpPr>
            <a:spLocks noGrp="1"/>
          </p:cNvSpPr>
          <p:nvPr>
            <p:ph type="dt" sz="half" idx="10"/>
          </p:nvPr>
        </p:nvSpPr>
        <p:spPr>
          <a:xfrm>
            <a:off x="8773459" y="188260"/>
            <a:ext cx="2844800" cy="365125"/>
          </a:xfrm>
        </p:spPr>
        <p:txBody>
          <a:bodyPr/>
          <a:lstStyle/>
          <a:p>
            <a:fld id="{A278D45F-6BD9-7248-B880-1E66DA07C832}" type="datetime1">
              <a:rPr lang="en-CA" smtClean="0"/>
              <a:t>2018-12-06</a:t>
            </a:fld>
            <a:endParaRPr lang="en-US"/>
          </a:p>
        </p:txBody>
      </p:sp>
      <p:sp>
        <p:nvSpPr>
          <p:cNvPr id="6" name="Footer Placeholder 5"/>
          <p:cNvSpPr>
            <a:spLocks noGrp="1"/>
          </p:cNvSpPr>
          <p:nvPr>
            <p:ph type="ftr" sz="quarter" idx="11"/>
          </p:nvPr>
        </p:nvSpPr>
        <p:spPr/>
        <p:txBody>
          <a:bodyPr/>
          <a:lstStyle/>
          <a:p>
            <a:r>
              <a:rPr lang="en-US"/>
              <a:t>mweiler@wlu.ca </a:t>
            </a:r>
          </a:p>
        </p:txBody>
      </p:sp>
      <p:sp>
        <p:nvSpPr>
          <p:cNvPr id="7" name="Slide Number Placeholder 6"/>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6873886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11887200" cy="877824"/>
          </a:xfrm>
        </p:spPr>
        <p:txBody>
          <a:bodyPr tIns="137160" bIns="137160" anchor="b" anchorCtr="0">
            <a:normAutofit/>
          </a:bodyPr>
          <a:lstStyle>
            <a:lvl1pPr>
              <a:defRPr sz="2400"/>
            </a:lvl1pPr>
          </a:lstStyle>
          <a:p>
            <a:r>
              <a:rPr lang="en-CA"/>
              <a:t>Click to edit Master title style</a:t>
            </a:r>
            <a:endParaRPr/>
          </a:p>
        </p:txBody>
      </p:sp>
      <p:sp>
        <p:nvSpPr>
          <p:cNvPr id="3" name="Subtitle 2"/>
          <p:cNvSpPr>
            <a:spLocks noGrp="1"/>
          </p:cNvSpPr>
          <p:nvPr>
            <p:ph type="subTitle" idx="1"/>
          </p:nvPr>
        </p:nvSpPr>
        <p:spPr>
          <a:xfrm>
            <a:off x="1219200" y="5002306"/>
            <a:ext cx="10668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dirty="0"/>
          </a:p>
        </p:txBody>
      </p:sp>
      <p:sp>
        <p:nvSpPr>
          <p:cNvPr id="4" name="Date Placeholder 3"/>
          <p:cNvSpPr>
            <a:spLocks noGrp="1"/>
          </p:cNvSpPr>
          <p:nvPr>
            <p:ph type="dt" sz="half" idx="10"/>
          </p:nvPr>
        </p:nvSpPr>
        <p:spPr/>
        <p:txBody>
          <a:bodyPr/>
          <a:lstStyle/>
          <a:p>
            <a:fld id="{044A588C-A689-2E4A-9C56-4209F1810C91}"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9" name="Picture Placeholder 8"/>
          <p:cNvSpPr>
            <a:spLocks noGrp="1"/>
          </p:cNvSpPr>
          <p:nvPr>
            <p:ph type="pic" sz="quarter" idx="13"/>
          </p:nvPr>
        </p:nvSpPr>
        <p:spPr>
          <a:xfrm>
            <a:off x="1236133" y="1129553"/>
            <a:ext cx="10651067" cy="2980944"/>
          </a:xfrm>
        </p:spPr>
        <p:txBody>
          <a:bodyPr>
            <a:normAutofit/>
          </a:bodyPr>
          <a:lstStyle>
            <a:lvl1pPr marL="0" indent="0">
              <a:buNone/>
              <a:defRPr sz="1800"/>
            </a:lvl1pPr>
          </a:lstStyle>
          <a:p>
            <a:r>
              <a:rPr lang="en-CA"/>
              <a:t>Drag picture to placeholder or click icon to add</a:t>
            </a:r>
            <a:endParaRPr/>
          </a:p>
        </p:txBody>
      </p:sp>
    </p:spTree>
    <p:extLst>
      <p:ext uri="{BB962C8B-B14F-4D97-AF65-F5344CB8AC3E}">
        <p14:creationId xmlns:p14="http://schemas.microsoft.com/office/powerpoint/2010/main" val="185341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11887200" cy="877824"/>
          </a:xfrm>
        </p:spPr>
        <p:txBody>
          <a:bodyPr tIns="137160" bIns="137160" anchor="b" anchorCtr="0">
            <a:normAutofit/>
          </a:bodyPr>
          <a:lstStyle>
            <a:lvl1pPr>
              <a:defRPr sz="2400"/>
            </a:lvl1pPr>
          </a:lstStyle>
          <a:p>
            <a:r>
              <a:rPr lang="en-CA"/>
              <a:t>Click to edit Master title style</a:t>
            </a:r>
            <a:endParaRPr/>
          </a:p>
        </p:txBody>
      </p:sp>
      <p:sp>
        <p:nvSpPr>
          <p:cNvPr id="3" name="Subtitle 2"/>
          <p:cNvSpPr>
            <a:spLocks noGrp="1"/>
          </p:cNvSpPr>
          <p:nvPr>
            <p:ph type="subTitle" idx="1"/>
          </p:nvPr>
        </p:nvSpPr>
        <p:spPr>
          <a:xfrm>
            <a:off x="1219200" y="5002306"/>
            <a:ext cx="10668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dirty="0"/>
          </a:p>
        </p:txBody>
      </p:sp>
      <p:sp>
        <p:nvSpPr>
          <p:cNvPr id="4" name="Date Placeholder 3"/>
          <p:cNvSpPr>
            <a:spLocks noGrp="1"/>
          </p:cNvSpPr>
          <p:nvPr>
            <p:ph type="dt" sz="half" idx="10"/>
          </p:nvPr>
        </p:nvSpPr>
        <p:spPr>
          <a:xfrm>
            <a:off x="8773459" y="188260"/>
            <a:ext cx="2844800" cy="365125"/>
          </a:xfrm>
        </p:spPr>
        <p:txBody>
          <a:bodyPr/>
          <a:lstStyle/>
          <a:p>
            <a:fld id="{480C1205-6200-F644-A398-5F62F464CB71}"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9" name="Picture Placeholder 8"/>
          <p:cNvSpPr>
            <a:spLocks noGrp="1"/>
          </p:cNvSpPr>
          <p:nvPr>
            <p:ph type="pic" sz="quarter" idx="13"/>
          </p:nvPr>
        </p:nvSpPr>
        <p:spPr>
          <a:xfrm>
            <a:off x="1236133" y="1129553"/>
            <a:ext cx="5315712" cy="2980944"/>
          </a:xfrm>
        </p:spPr>
        <p:txBody>
          <a:bodyPr>
            <a:normAutofit/>
          </a:bodyPr>
          <a:lstStyle>
            <a:lvl1pPr marL="0" indent="0">
              <a:buNone/>
              <a:defRPr sz="1800"/>
            </a:lvl1pPr>
          </a:lstStyle>
          <a:p>
            <a:r>
              <a:rPr lang="en-CA"/>
              <a:t>Drag picture to placeholder or click icon to add</a:t>
            </a:r>
            <a:endParaRPr/>
          </a:p>
        </p:txBody>
      </p:sp>
      <p:sp>
        <p:nvSpPr>
          <p:cNvPr id="7" name="Picture Placeholder 8"/>
          <p:cNvSpPr>
            <a:spLocks noGrp="1"/>
          </p:cNvSpPr>
          <p:nvPr>
            <p:ph type="pic" sz="quarter" idx="14"/>
          </p:nvPr>
        </p:nvSpPr>
        <p:spPr>
          <a:xfrm>
            <a:off x="6571488" y="1129553"/>
            <a:ext cx="5315712" cy="2980944"/>
          </a:xfrm>
        </p:spPr>
        <p:txBody>
          <a:bodyPr>
            <a:normAutofit/>
          </a:bodyPr>
          <a:lstStyle>
            <a:lvl1pPr marL="0" indent="0">
              <a:buNone/>
              <a:defRPr sz="1800"/>
            </a:lvl1pPr>
          </a:lstStyle>
          <a:p>
            <a:r>
              <a:rPr lang="en-CA"/>
              <a:t>Drag picture to placeholder or click icon to add</a:t>
            </a:r>
            <a:endParaRPr/>
          </a:p>
        </p:txBody>
      </p:sp>
    </p:spTree>
    <p:extLst>
      <p:ext uri="{BB962C8B-B14F-4D97-AF65-F5344CB8AC3E}">
        <p14:creationId xmlns:p14="http://schemas.microsoft.com/office/powerpoint/2010/main" val="15488367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11887200" cy="877824"/>
          </a:xfrm>
        </p:spPr>
        <p:txBody>
          <a:bodyPr tIns="137160" bIns="137160" anchor="b" anchorCtr="0">
            <a:normAutofit/>
          </a:bodyPr>
          <a:lstStyle>
            <a:lvl1pPr>
              <a:defRPr sz="2400"/>
            </a:lvl1pPr>
          </a:lstStyle>
          <a:p>
            <a:r>
              <a:rPr lang="en-CA"/>
              <a:t>Click to edit Master title style</a:t>
            </a:r>
            <a:endParaRPr/>
          </a:p>
        </p:txBody>
      </p:sp>
      <p:sp>
        <p:nvSpPr>
          <p:cNvPr id="3" name="Subtitle 2"/>
          <p:cNvSpPr>
            <a:spLocks noGrp="1"/>
          </p:cNvSpPr>
          <p:nvPr>
            <p:ph type="subTitle" idx="1"/>
          </p:nvPr>
        </p:nvSpPr>
        <p:spPr>
          <a:xfrm>
            <a:off x="1219200" y="5002306"/>
            <a:ext cx="10668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a:p>
        </p:txBody>
      </p:sp>
      <p:sp>
        <p:nvSpPr>
          <p:cNvPr id="4" name="Date Placeholder 3"/>
          <p:cNvSpPr>
            <a:spLocks noGrp="1"/>
          </p:cNvSpPr>
          <p:nvPr>
            <p:ph type="dt" sz="half" idx="10"/>
          </p:nvPr>
        </p:nvSpPr>
        <p:spPr>
          <a:xfrm>
            <a:off x="8773459" y="188260"/>
            <a:ext cx="2844800" cy="365125"/>
          </a:xfrm>
        </p:spPr>
        <p:txBody>
          <a:bodyPr/>
          <a:lstStyle/>
          <a:p>
            <a:fld id="{59A6DA46-4CC6-6D47-869B-773EA88F29F7}"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9" name="Picture Placeholder 8"/>
          <p:cNvSpPr>
            <a:spLocks noGrp="1"/>
          </p:cNvSpPr>
          <p:nvPr>
            <p:ph type="pic" sz="quarter" idx="13"/>
          </p:nvPr>
        </p:nvSpPr>
        <p:spPr>
          <a:xfrm>
            <a:off x="1236133" y="1129553"/>
            <a:ext cx="8802624" cy="2980944"/>
          </a:xfrm>
        </p:spPr>
        <p:txBody>
          <a:bodyPr>
            <a:normAutofit/>
          </a:bodyPr>
          <a:lstStyle>
            <a:lvl1pPr marL="0" indent="0">
              <a:buNone/>
              <a:defRPr sz="1800"/>
            </a:lvl1pPr>
          </a:lstStyle>
          <a:p>
            <a:r>
              <a:rPr lang="en-CA"/>
              <a:t>Drag picture to placeholder or click icon to add</a:t>
            </a:r>
            <a:endParaRPr/>
          </a:p>
        </p:txBody>
      </p:sp>
      <p:sp>
        <p:nvSpPr>
          <p:cNvPr id="7" name="Picture Placeholder 8"/>
          <p:cNvSpPr>
            <a:spLocks noGrp="1"/>
          </p:cNvSpPr>
          <p:nvPr>
            <p:ph type="pic" sz="quarter" idx="14"/>
          </p:nvPr>
        </p:nvSpPr>
        <p:spPr>
          <a:xfrm>
            <a:off x="10058400" y="1129553"/>
            <a:ext cx="1828800" cy="1481328"/>
          </a:xfrm>
        </p:spPr>
        <p:txBody>
          <a:bodyPr>
            <a:normAutofit/>
          </a:bodyPr>
          <a:lstStyle>
            <a:lvl1pPr marL="0" indent="0">
              <a:buNone/>
              <a:defRPr sz="1800"/>
            </a:lvl1pPr>
          </a:lstStyle>
          <a:p>
            <a:r>
              <a:rPr lang="en-CA"/>
              <a:t>Drag picture to placeholder or click icon to add</a:t>
            </a:r>
            <a:endParaRPr/>
          </a:p>
        </p:txBody>
      </p:sp>
      <p:sp>
        <p:nvSpPr>
          <p:cNvPr id="8" name="Picture Placeholder 8"/>
          <p:cNvSpPr>
            <a:spLocks noGrp="1"/>
          </p:cNvSpPr>
          <p:nvPr>
            <p:ph type="pic" sz="quarter" idx="15"/>
          </p:nvPr>
        </p:nvSpPr>
        <p:spPr>
          <a:xfrm>
            <a:off x="10058400" y="2629169"/>
            <a:ext cx="1828800" cy="1481328"/>
          </a:xfrm>
        </p:spPr>
        <p:txBody>
          <a:bodyPr>
            <a:normAutofit/>
          </a:bodyPr>
          <a:lstStyle>
            <a:lvl1pPr marL="0" indent="0">
              <a:buNone/>
              <a:defRPr sz="1800"/>
            </a:lvl1pPr>
          </a:lstStyle>
          <a:p>
            <a:r>
              <a:rPr lang="en-CA"/>
              <a:t>Drag picture to placeholder or click icon to add</a:t>
            </a:r>
            <a:endParaRPr/>
          </a:p>
        </p:txBody>
      </p:sp>
    </p:spTree>
    <p:extLst>
      <p:ext uri="{BB962C8B-B14F-4D97-AF65-F5344CB8AC3E}">
        <p14:creationId xmlns:p14="http://schemas.microsoft.com/office/powerpoint/2010/main" val="28683613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4" name="Date Placeholder 3"/>
          <p:cNvSpPr>
            <a:spLocks noGrp="1"/>
          </p:cNvSpPr>
          <p:nvPr>
            <p:ph type="dt" sz="half" idx="10"/>
          </p:nvPr>
        </p:nvSpPr>
        <p:spPr/>
        <p:txBody>
          <a:bodyPr/>
          <a:lstStyle/>
          <a:p>
            <a:fld id="{3F5F6BA8-3B18-604E-912C-702D90C7A283}"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6" name="Slide Number Placeholder 5"/>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30813206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0071" y="1129554"/>
            <a:ext cx="1219200" cy="5533278"/>
          </a:xfrm>
        </p:spPr>
        <p:txBody>
          <a:bodyPr vert="eaVert" lIns="274320" tIns="685800" bIns="685800"/>
          <a:lstStyle/>
          <a:p>
            <a:r>
              <a:rPr lang="en-CA"/>
              <a:t>Click to edit Master title style</a:t>
            </a:r>
            <a:endParaRPr/>
          </a:p>
        </p:txBody>
      </p:sp>
      <p:sp>
        <p:nvSpPr>
          <p:cNvPr id="3" name="Vertical Text Placeholder 2"/>
          <p:cNvSpPr>
            <a:spLocks noGrp="1"/>
          </p:cNvSpPr>
          <p:nvPr>
            <p:ph type="body" orient="vert" idx="1"/>
          </p:nvPr>
        </p:nvSpPr>
        <p:spPr>
          <a:xfrm>
            <a:off x="1490133" y="1734671"/>
            <a:ext cx="8568267" cy="4542304"/>
          </a:xfrm>
        </p:spPr>
        <p:txBody>
          <a:bodyPr vert="eaVert"/>
          <a:lstStyle>
            <a:lvl5pPr>
              <a:defRPr/>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dirty="0"/>
          </a:p>
        </p:txBody>
      </p:sp>
      <p:sp>
        <p:nvSpPr>
          <p:cNvPr id="4" name="Date Placeholder 3"/>
          <p:cNvSpPr>
            <a:spLocks noGrp="1"/>
          </p:cNvSpPr>
          <p:nvPr>
            <p:ph type="dt" sz="half" idx="10"/>
          </p:nvPr>
        </p:nvSpPr>
        <p:spPr/>
        <p:txBody>
          <a:bodyPr/>
          <a:lstStyle/>
          <a:p>
            <a:fld id="{AD72519F-9B6F-1842-8B9A-F565BEAFC882}" type="datetime1">
              <a:rPr lang="en-CA" smtClean="0"/>
              <a:t>2018-12-06</a:t>
            </a:fld>
            <a:endParaRPr lang="en-US"/>
          </a:p>
        </p:txBody>
      </p:sp>
      <p:sp>
        <p:nvSpPr>
          <p:cNvPr id="5" name="Footer Placeholder 4"/>
          <p:cNvSpPr>
            <a:spLocks noGrp="1"/>
          </p:cNvSpPr>
          <p:nvPr>
            <p:ph type="ftr" sz="quarter" idx="11"/>
          </p:nvPr>
        </p:nvSpPr>
        <p:spPr/>
        <p:txBody>
          <a:bodyPr/>
          <a:lstStyle/>
          <a:p>
            <a:r>
              <a:rPr lang="en-US"/>
              <a:t>mweiler@wlu.ca </a:t>
            </a:r>
          </a:p>
        </p:txBody>
      </p:sp>
      <p:sp>
        <p:nvSpPr>
          <p:cNvPr id="6" name="Slide Number Placeholder 5"/>
          <p:cNvSpPr>
            <a:spLocks noGrp="1"/>
          </p:cNvSpPr>
          <p:nvPr>
            <p:ph type="sldNum" sz="quarter" idx="12"/>
          </p:nvPr>
        </p:nvSpPr>
        <p:spPr/>
        <p:txBody>
          <a:bodyPr/>
          <a:lstStyle/>
          <a:p>
            <a:fld id="{814BD087-706E-C14D-8970-8021E20FB5D5}" type="slidenum">
              <a:rPr lang="en-US" smtClean="0"/>
              <a:t>‹#›</a:t>
            </a:fld>
            <a:endParaRPr lang="en-US"/>
          </a:p>
        </p:txBody>
      </p:sp>
    </p:spTree>
    <p:extLst>
      <p:ext uri="{BB962C8B-B14F-4D97-AF65-F5344CB8AC3E}">
        <p14:creationId xmlns:p14="http://schemas.microsoft.com/office/powerpoint/2010/main" val="14610606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12192000" cy="650400"/>
          </a:xfrm>
          <a:prstGeom prst="rect">
            <a:avLst/>
          </a:prstGeom>
          <a:solidFill>
            <a:schemeClr val="l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1" name="Google Shape;11;p2"/>
          <p:cNvGrpSpPr/>
          <p:nvPr/>
        </p:nvGrpSpPr>
        <p:grpSpPr>
          <a:xfrm>
            <a:off x="1107190" y="1588342"/>
            <a:ext cx="994351" cy="61101"/>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14" name="Google Shape;14;p2"/>
          <p:cNvSpPr txBox="1">
            <a:spLocks noGrp="1"/>
          </p:cNvSpPr>
          <p:nvPr>
            <p:ph type="ctrTitle"/>
          </p:nvPr>
        </p:nvSpPr>
        <p:spPr>
          <a:xfrm>
            <a:off x="972600" y="1763267"/>
            <a:ext cx="10250800" cy="22196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4200"/>
              <a:buNone/>
              <a:defRPr sz="5600">
                <a:solidFill>
                  <a:schemeClr val="dk2"/>
                </a:solidFill>
              </a:defRPr>
            </a:lvl1pPr>
            <a:lvl2pPr lvl="1">
              <a:spcBef>
                <a:spcPts val="0"/>
              </a:spcBef>
              <a:spcAft>
                <a:spcPts val="0"/>
              </a:spcAft>
              <a:buClr>
                <a:schemeClr val="dk2"/>
              </a:buClr>
              <a:buSzPts val="4200"/>
              <a:buNone/>
              <a:defRPr sz="5600">
                <a:solidFill>
                  <a:schemeClr val="dk2"/>
                </a:solidFill>
              </a:defRPr>
            </a:lvl2pPr>
            <a:lvl3pPr lvl="2">
              <a:spcBef>
                <a:spcPts val="0"/>
              </a:spcBef>
              <a:spcAft>
                <a:spcPts val="0"/>
              </a:spcAft>
              <a:buClr>
                <a:schemeClr val="dk2"/>
              </a:buClr>
              <a:buSzPts val="4200"/>
              <a:buNone/>
              <a:defRPr sz="5600">
                <a:solidFill>
                  <a:schemeClr val="dk2"/>
                </a:solidFill>
              </a:defRPr>
            </a:lvl3pPr>
            <a:lvl4pPr lvl="3">
              <a:spcBef>
                <a:spcPts val="0"/>
              </a:spcBef>
              <a:spcAft>
                <a:spcPts val="0"/>
              </a:spcAft>
              <a:buClr>
                <a:schemeClr val="dk2"/>
              </a:buClr>
              <a:buSzPts val="4200"/>
              <a:buNone/>
              <a:defRPr sz="5600">
                <a:solidFill>
                  <a:schemeClr val="dk2"/>
                </a:solidFill>
              </a:defRPr>
            </a:lvl4pPr>
            <a:lvl5pPr lvl="4">
              <a:spcBef>
                <a:spcPts val="0"/>
              </a:spcBef>
              <a:spcAft>
                <a:spcPts val="0"/>
              </a:spcAft>
              <a:buClr>
                <a:schemeClr val="dk2"/>
              </a:buClr>
              <a:buSzPts val="4200"/>
              <a:buNone/>
              <a:defRPr sz="5600">
                <a:solidFill>
                  <a:schemeClr val="dk2"/>
                </a:solidFill>
              </a:defRPr>
            </a:lvl5pPr>
            <a:lvl6pPr lvl="5">
              <a:spcBef>
                <a:spcPts val="0"/>
              </a:spcBef>
              <a:spcAft>
                <a:spcPts val="0"/>
              </a:spcAft>
              <a:buClr>
                <a:schemeClr val="dk2"/>
              </a:buClr>
              <a:buSzPts val="4200"/>
              <a:buNone/>
              <a:defRPr sz="5600">
                <a:solidFill>
                  <a:schemeClr val="dk2"/>
                </a:solidFill>
              </a:defRPr>
            </a:lvl6pPr>
            <a:lvl7pPr lvl="6">
              <a:spcBef>
                <a:spcPts val="0"/>
              </a:spcBef>
              <a:spcAft>
                <a:spcPts val="0"/>
              </a:spcAft>
              <a:buClr>
                <a:schemeClr val="dk2"/>
              </a:buClr>
              <a:buSzPts val="4200"/>
              <a:buNone/>
              <a:defRPr sz="5600">
                <a:solidFill>
                  <a:schemeClr val="dk2"/>
                </a:solidFill>
              </a:defRPr>
            </a:lvl7pPr>
            <a:lvl8pPr lvl="7">
              <a:spcBef>
                <a:spcPts val="0"/>
              </a:spcBef>
              <a:spcAft>
                <a:spcPts val="0"/>
              </a:spcAft>
              <a:buClr>
                <a:schemeClr val="dk2"/>
              </a:buClr>
              <a:buSzPts val="4200"/>
              <a:buNone/>
              <a:defRPr sz="5600">
                <a:solidFill>
                  <a:schemeClr val="dk2"/>
                </a:solidFill>
              </a:defRPr>
            </a:lvl8pPr>
            <a:lvl9pPr lvl="8">
              <a:spcBef>
                <a:spcPts val="0"/>
              </a:spcBef>
              <a:spcAft>
                <a:spcPts val="0"/>
              </a:spcAft>
              <a:buClr>
                <a:schemeClr val="dk2"/>
              </a:buClr>
              <a:buSzPts val="4200"/>
              <a:buNone/>
              <a:defRPr sz="5600">
                <a:solidFill>
                  <a:schemeClr val="dk2"/>
                </a:solidFill>
              </a:defRPr>
            </a:lvl9pPr>
          </a:lstStyle>
          <a:p>
            <a:endParaRPr/>
          </a:p>
        </p:txBody>
      </p:sp>
      <p:sp>
        <p:nvSpPr>
          <p:cNvPr id="15" name="Google Shape;15;p2"/>
          <p:cNvSpPr txBox="1">
            <a:spLocks noGrp="1"/>
          </p:cNvSpPr>
          <p:nvPr>
            <p:ph type="subTitle" idx="1"/>
          </p:nvPr>
        </p:nvSpPr>
        <p:spPr>
          <a:xfrm>
            <a:off x="972836" y="4230533"/>
            <a:ext cx="10250800" cy="7216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600"/>
              <a:buNone/>
              <a:defRPr sz="2133"/>
            </a:lvl1pPr>
            <a:lvl2pPr lvl="1">
              <a:lnSpc>
                <a:spcPct val="100000"/>
              </a:lnSpc>
              <a:spcBef>
                <a:spcPts val="0"/>
              </a:spcBef>
              <a:spcAft>
                <a:spcPts val="0"/>
              </a:spcAft>
              <a:buSzPts val="1600"/>
              <a:buNone/>
              <a:defRPr sz="2133"/>
            </a:lvl2pPr>
            <a:lvl3pPr lvl="2">
              <a:lnSpc>
                <a:spcPct val="100000"/>
              </a:lnSpc>
              <a:spcBef>
                <a:spcPts val="0"/>
              </a:spcBef>
              <a:spcAft>
                <a:spcPts val="0"/>
              </a:spcAft>
              <a:buSzPts val="1600"/>
              <a:buNone/>
              <a:defRPr sz="2133"/>
            </a:lvl3pPr>
            <a:lvl4pPr lvl="3">
              <a:lnSpc>
                <a:spcPct val="100000"/>
              </a:lnSpc>
              <a:spcBef>
                <a:spcPts val="0"/>
              </a:spcBef>
              <a:spcAft>
                <a:spcPts val="0"/>
              </a:spcAft>
              <a:buSzPts val="1600"/>
              <a:buNone/>
              <a:defRPr sz="2133"/>
            </a:lvl4pPr>
            <a:lvl5pPr lvl="4">
              <a:lnSpc>
                <a:spcPct val="100000"/>
              </a:lnSpc>
              <a:spcBef>
                <a:spcPts val="0"/>
              </a:spcBef>
              <a:spcAft>
                <a:spcPts val="0"/>
              </a:spcAft>
              <a:buSzPts val="1600"/>
              <a:buNone/>
              <a:defRPr sz="2133"/>
            </a:lvl5pPr>
            <a:lvl6pPr lvl="5">
              <a:lnSpc>
                <a:spcPct val="100000"/>
              </a:lnSpc>
              <a:spcBef>
                <a:spcPts val="0"/>
              </a:spcBef>
              <a:spcAft>
                <a:spcPts val="0"/>
              </a:spcAft>
              <a:buSzPts val="1600"/>
              <a:buNone/>
              <a:defRPr sz="2133"/>
            </a:lvl6pPr>
            <a:lvl7pPr lvl="6">
              <a:lnSpc>
                <a:spcPct val="100000"/>
              </a:lnSpc>
              <a:spcBef>
                <a:spcPts val="0"/>
              </a:spcBef>
              <a:spcAft>
                <a:spcPts val="0"/>
              </a:spcAft>
              <a:buSzPts val="1600"/>
              <a:buNone/>
              <a:defRPr sz="2133"/>
            </a:lvl7pPr>
            <a:lvl8pPr lvl="7">
              <a:lnSpc>
                <a:spcPct val="100000"/>
              </a:lnSpc>
              <a:spcBef>
                <a:spcPts val="0"/>
              </a:spcBef>
              <a:spcAft>
                <a:spcPts val="0"/>
              </a:spcAft>
              <a:buSzPts val="1600"/>
              <a:buNone/>
              <a:defRPr sz="2133"/>
            </a:lvl8pPr>
            <a:lvl9pPr lvl="8">
              <a:lnSpc>
                <a:spcPct val="100000"/>
              </a:lnSpc>
              <a:spcBef>
                <a:spcPts val="0"/>
              </a:spcBef>
              <a:spcAft>
                <a:spcPts val="0"/>
              </a:spcAft>
              <a:buSzPts val="1600"/>
              <a:buNone/>
              <a:defRPr sz="2133"/>
            </a:lvl9pPr>
          </a:lstStyle>
          <a:p>
            <a:endParaRPr/>
          </a:p>
        </p:txBody>
      </p:sp>
      <p:sp>
        <p:nvSpPr>
          <p:cNvPr id="16" name="Google Shape;16;p2"/>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718864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1107190" y="1588342"/>
            <a:ext cx="994351" cy="61101"/>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1" name="Google Shape;21;p3"/>
          <p:cNvSpPr txBox="1">
            <a:spLocks noGrp="1"/>
          </p:cNvSpPr>
          <p:nvPr>
            <p:ph type="title"/>
          </p:nvPr>
        </p:nvSpPr>
        <p:spPr>
          <a:xfrm>
            <a:off x="972600" y="1763267"/>
            <a:ext cx="10251200" cy="20248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3600"/>
              <a:buNone/>
              <a:defRPr sz="4800">
                <a:solidFill>
                  <a:schemeClr val="lt1"/>
                </a:solidFill>
              </a:defRPr>
            </a:lvl1pPr>
            <a:lvl2pPr lvl="1">
              <a:spcBef>
                <a:spcPts val="0"/>
              </a:spcBef>
              <a:spcAft>
                <a:spcPts val="0"/>
              </a:spcAft>
              <a:buClr>
                <a:schemeClr val="lt1"/>
              </a:buClr>
              <a:buSzPts val="3600"/>
              <a:buNone/>
              <a:defRPr sz="4800">
                <a:solidFill>
                  <a:schemeClr val="lt1"/>
                </a:solidFill>
              </a:defRPr>
            </a:lvl2pPr>
            <a:lvl3pPr lvl="2">
              <a:spcBef>
                <a:spcPts val="0"/>
              </a:spcBef>
              <a:spcAft>
                <a:spcPts val="0"/>
              </a:spcAft>
              <a:buClr>
                <a:schemeClr val="lt1"/>
              </a:buClr>
              <a:buSzPts val="3600"/>
              <a:buNone/>
              <a:defRPr sz="4800">
                <a:solidFill>
                  <a:schemeClr val="lt1"/>
                </a:solidFill>
              </a:defRPr>
            </a:lvl3pPr>
            <a:lvl4pPr lvl="3">
              <a:spcBef>
                <a:spcPts val="0"/>
              </a:spcBef>
              <a:spcAft>
                <a:spcPts val="0"/>
              </a:spcAft>
              <a:buClr>
                <a:schemeClr val="lt1"/>
              </a:buClr>
              <a:buSzPts val="3600"/>
              <a:buNone/>
              <a:defRPr sz="4800">
                <a:solidFill>
                  <a:schemeClr val="lt1"/>
                </a:solidFill>
              </a:defRPr>
            </a:lvl4pPr>
            <a:lvl5pPr lvl="4">
              <a:spcBef>
                <a:spcPts val="0"/>
              </a:spcBef>
              <a:spcAft>
                <a:spcPts val="0"/>
              </a:spcAft>
              <a:buClr>
                <a:schemeClr val="lt1"/>
              </a:buClr>
              <a:buSzPts val="3600"/>
              <a:buNone/>
              <a:defRPr sz="4800">
                <a:solidFill>
                  <a:schemeClr val="lt1"/>
                </a:solidFill>
              </a:defRPr>
            </a:lvl5pPr>
            <a:lvl6pPr lvl="5">
              <a:spcBef>
                <a:spcPts val="0"/>
              </a:spcBef>
              <a:spcAft>
                <a:spcPts val="0"/>
              </a:spcAft>
              <a:buClr>
                <a:schemeClr val="lt1"/>
              </a:buClr>
              <a:buSzPts val="3600"/>
              <a:buNone/>
              <a:defRPr sz="4800">
                <a:solidFill>
                  <a:schemeClr val="lt1"/>
                </a:solidFill>
              </a:defRPr>
            </a:lvl6pPr>
            <a:lvl7pPr lvl="6">
              <a:spcBef>
                <a:spcPts val="0"/>
              </a:spcBef>
              <a:spcAft>
                <a:spcPts val="0"/>
              </a:spcAft>
              <a:buClr>
                <a:schemeClr val="lt1"/>
              </a:buClr>
              <a:buSzPts val="3600"/>
              <a:buNone/>
              <a:defRPr sz="4800">
                <a:solidFill>
                  <a:schemeClr val="lt1"/>
                </a:solidFill>
              </a:defRPr>
            </a:lvl7pPr>
            <a:lvl8pPr lvl="7">
              <a:spcBef>
                <a:spcPts val="0"/>
              </a:spcBef>
              <a:spcAft>
                <a:spcPts val="0"/>
              </a:spcAft>
              <a:buClr>
                <a:schemeClr val="lt1"/>
              </a:buClr>
              <a:buSzPts val="3600"/>
              <a:buNone/>
              <a:defRPr sz="4800">
                <a:solidFill>
                  <a:schemeClr val="lt1"/>
                </a:solidFill>
              </a:defRPr>
            </a:lvl8pPr>
            <a:lvl9pPr lvl="8">
              <a:spcBef>
                <a:spcPts val="0"/>
              </a:spcBef>
              <a:spcAft>
                <a:spcPts val="0"/>
              </a:spcAft>
              <a:buClr>
                <a:schemeClr val="lt1"/>
              </a:buClr>
              <a:buSzPts val="3600"/>
              <a:buNone/>
              <a:defRPr sz="4800">
                <a:solidFill>
                  <a:schemeClr val="lt1"/>
                </a:solidFill>
              </a:defRPr>
            </a:lvl9pPr>
          </a:lstStyle>
          <a:p>
            <a:endParaRPr/>
          </a:p>
        </p:txBody>
      </p:sp>
      <p:sp>
        <p:nvSpPr>
          <p:cNvPr id="22" name="Google Shape;22;p3"/>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94734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384355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4" name="Google Shape;24;p4"/>
          <p:cNvSpPr/>
          <p:nvPr/>
        </p:nvSpPr>
        <p:spPr>
          <a:xfrm>
            <a:off x="0" y="0"/>
            <a:ext cx="12192000" cy="65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5" name="Google Shape;25;p4"/>
          <p:cNvGrpSpPr/>
          <p:nvPr/>
        </p:nvGrpSpPr>
        <p:grpSpPr>
          <a:xfrm>
            <a:off x="1107190" y="1588342"/>
            <a:ext cx="994351" cy="61101"/>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8" name="Google Shape;28;p4"/>
          <p:cNvSpPr txBox="1">
            <a:spLocks noGrp="1"/>
          </p:cNvSpPr>
          <p:nvPr>
            <p:ph type="title"/>
          </p:nvPr>
        </p:nvSpPr>
        <p:spPr>
          <a:xfrm>
            <a:off x="972600" y="1758200"/>
            <a:ext cx="10251600" cy="7136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3467">
                <a:solidFill>
                  <a:schemeClr val="dk2"/>
                </a:solidFill>
              </a:defRPr>
            </a:lvl1pPr>
            <a:lvl2pPr lvl="1">
              <a:spcBef>
                <a:spcPts val="0"/>
              </a:spcBef>
              <a:spcAft>
                <a:spcPts val="0"/>
              </a:spcAft>
              <a:buClr>
                <a:schemeClr val="dk2"/>
              </a:buClr>
              <a:buSzPts val="2600"/>
              <a:buNone/>
              <a:defRPr sz="3467">
                <a:solidFill>
                  <a:schemeClr val="dk2"/>
                </a:solidFill>
              </a:defRPr>
            </a:lvl2pPr>
            <a:lvl3pPr lvl="2">
              <a:spcBef>
                <a:spcPts val="0"/>
              </a:spcBef>
              <a:spcAft>
                <a:spcPts val="0"/>
              </a:spcAft>
              <a:buClr>
                <a:schemeClr val="dk2"/>
              </a:buClr>
              <a:buSzPts val="2600"/>
              <a:buNone/>
              <a:defRPr sz="3467">
                <a:solidFill>
                  <a:schemeClr val="dk2"/>
                </a:solidFill>
              </a:defRPr>
            </a:lvl3pPr>
            <a:lvl4pPr lvl="3">
              <a:spcBef>
                <a:spcPts val="0"/>
              </a:spcBef>
              <a:spcAft>
                <a:spcPts val="0"/>
              </a:spcAft>
              <a:buClr>
                <a:schemeClr val="dk2"/>
              </a:buClr>
              <a:buSzPts val="2600"/>
              <a:buNone/>
              <a:defRPr sz="3467">
                <a:solidFill>
                  <a:schemeClr val="dk2"/>
                </a:solidFill>
              </a:defRPr>
            </a:lvl4pPr>
            <a:lvl5pPr lvl="4">
              <a:spcBef>
                <a:spcPts val="0"/>
              </a:spcBef>
              <a:spcAft>
                <a:spcPts val="0"/>
              </a:spcAft>
              <a:buClr>
                <a:schemeClr val="dk2"/>
              </a:buClr>
              <a:buSzPts val="2600"/>
              <a:buNone/>
              <a:defRPr sz="3467">
                <a:solidFill>
                  <a:schemeClr val="dk2"/>
                </a:solidFill>
              </a:defRPr>
            </a:lvl5pPr>
            <a:lvl6pPr lvl="5">
              <a:spcBef>
                <a:spcPts val="0"/>
              </a:spcBef>
              <a:spcAft>
                <a:spcPts val="0"/>
              </a:spcAft>
              <a:buClr>
                <a:schemeClr val="dk2"/>
              </a:buClr>
              <a:buSzPts val="2600"/>
              <a:buNone/>
              <a:defRPr sz="3467">
                <a:solidFill>
                  <a:schemeClr val="dk2"/>
                </a:solidFill>
              </a:defRPr>
            </a:lvl6pPr>
            <a:lvl7pPr lvl="6">
              <a:spcBef>
                <a:spcPts val="0"/>
              </a:spcBef>
              <a:spcAft>
                <a:spcPts val="0"/>
              </a:spcAft>
              <a:buClr>
                <a:schemeClr val="dk2"/>
              </a:buClr>
              <a:buSzPts val="2600"/>
              <a:buNone/>
              <a:defRPr sz="3467">
                <a:solidFill>
                  <a:schemeClr val="dk2"/>
                </a:solidFill>
              </a:defRPr>
            </a:lvl7pPr>
            <a:lvl8pPr lvl="7">
              <a:spcBef>
                <a:spcPts val="0"/>
              </a:spcBef>
              <a:spcAft>
                <a:spcPts val="0"/>
              </a:spcAft>
              <a:buClr>
                <a:schemeClr val="dk2"/>
              </a:buClr>
              <a:buSzPts val="2600"/>
              <a:buNone/>
              <a:defRPr sz="3467">
                <a:solidFill>
                  <a:schemeClr val="dk2"/>
                </a:solidFill>
              </a:defRPr>
            </a:lvl8pPr>
            <a:lvl9pPr lvl="8">
              <a:spcBef>
                <a:spcPts val="0"/>
              </a:spcBef>
              <a:spcAft>
                <a:spcPts val="0"/>
              </a:spcAft>
              <a:buClr>
                <a:schemeClr val="dk2"/>
              </a:buClr>
              <a:buSzPts val="2600"/>
              <a:buNone/>
              <a:defRPr sz="3467">
                <a:solidFill>
                  <a:schemeClr val="dk2"/>
                </a:solidFill>
              </a:defRPr>
            </a:lvl9pPr>
          </a:lstStyle>
          <a:p>
            <a:endParaRPr/>
          </a:p>
        </p:txBody>
      </p:sp>
      <p:sp>
        <p:nvSpPr>
          <p:cNvPr id="29" name="Google Shape;29;p4"/>
          <p:cNvSpPr txBox="1">
            <a:spLocks noGrp="1"/>
          </p:cNvSpPr>
          <p:nvPr>
            <p:ph type="body" idx="1"/>
          </p:nvPr>
        </p:nvSpPr>
        <p:spPr>
          <a:xfrm>
            <a:off x="972600" y="2771833"/>
            <a:ext cx="10251600" cy="30148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30" name="Google Shape;30;p4"/>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502682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1"/>
        <p:cNvGrpSpPr/>
        <p:nvPr/>
      </p:nvGrpSpPr>
      <p:grpSpPr>
        <a:xfrm>
          <a:off x="0" y="0"/>
          <a:ext cx="0" cy="0"/>
          <a:chOff x="0" y="0"/>
          <a:chExt cx="0" cy="0"/>
        </a:xfrm>
      </p:grpSpPr>
      <p:sp>
        <p:nvSpPr>
          <p:cNvPr id="32" name="Google Shape;32;p5"/>
          <p:cNvSpPr/>
          <p:nvPr/>
        </p:nvSpPr>
        <p:spPr>
          <a:xfrm>
            <a:off x="0" y="0"/>
            <a:ext cx="12192000" cy="65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33" name="Google Shape;33;p5"/>
          <p:cNvGrpSpPr/>
          <p:nvPr/>
        </p:nvGrpSpPr>
        <p:grpSpPr>
          <a:xfrm>
            <a:off x="1107190" y="1588342"/>
            <a:ext cx="994351" cy="61101"/>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36" name="Google Shape;36;p5"/>
          <p:cNvSpPr txBox="1">
            <a:spLocks noGrp="1"/>
          </p:cNvSpPr>
          <p:nvPr>
            <p:ph type="title"/>
          </p:nvPr>
        </p:nvSpPr>
        <p:spPr>
          <a:xfrm>
            <a:off x="972600" y="1758200"/>
            <a:ext cx="10251200" cy="7136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3467">
                <a:solidFill>
                  <a:schemeClr val="dk2"/>
                </a:solidFill>
              </a:defRPr>
            </a:lvl1pPr>
            <a:lvl2pPr lvl="1">
              <a:spcBef>
                <a:spcPts val="0"/>
              </a:spcBef>
              <a:spcAft>
                <a:spcPts val="0"/>
              </a:spcAft>
              <a:buClr>
                <a:schemeClr val="dk2"/>
              </a:buClr>
              <a:buSzPts val="2600"/>
              <a:buNone/>
              <a:defRPr sz="3467">
                <a:solidFill>
                  <a:schemeClr val="dk2"/>
                </a:solidFill>
              </a:defRPr>
            </a:lvl2pPr>
            <a:lvl3pPr lvl="2">
              <a:spcBef>
                <a:spcPts val="0"/>
              </a:spcBef>
              <a:spcAft>
                <a:spcPts val="0"/>
              </a:spcAft>
              <a:buClr>
                <a:schemeClr val="dk2"/>
              </a:buClr>
              <a:buSzPts val="2600"/>
              <a:buNone/>
              <a:defRPr sz="3467">
                <a:solidFill>
                  <a:schemeClr val="dk2"/>
                </a:solidFill>
              </a:defRPr>
            </a:lvl3pPr>
            <a:lvl4pPr lvl="3">
              <a:spcBef>
                <a:spcPts val="0"/>
              </a:spcBef>
              <a:spcAft>
                <a:spcPts val="0"/>
              </a:spcAft>
              <a:buClr>
                <a:schemeClr val="dk2"/>
              </a:buClr>
              <a:buSzPts val="2600"/>
              <a:buNone/>
              <a:defRPr sz="3467">
                <a:solidFill>
                  <a:schemeClr val="dk2"/>
                </a:solidFill>
              </a:defRPr>
            </a:lvl4pPr>
            <a:lvl5pPr lvl="4">
              <a:spcBef>
                <a:spcPts val="0"/>
              </a:spcBef>
              <a:spcAft>
                <a:spcPts val="0"/>
              </a:spcAft>
              <a:buClr>
                <a:schemeClr val="dk2"/>
              </a:buClr>
              <a:buSzPts val="2600"/>
              <a:buNone/>
              <a:defRPr sz="3467">
                <a:solidFill>
                  <a:schemeClr val="dk2"/>
                </a:solidFill>
              </a:defRPr>
            </a:lvl5pPr>
            <a:lvl6pPr lvl="5">
              <a:spcBef>
                <a:spcPts val="0"/>
              </a:spcBef>
              <a:spcAft>
                <a:spcPts val="0"/>
              </a:spcAft>
              <a:buClr>
                <a:schemeClr val="dk2"/>
              </a:buClr>
              <a:buSzPts val="2600"/>
              <a:buNone/>
              <a:defRPr sz="3467">
                <a:solidFill>
                  <a:schemeClr val="dk2"/>
                </a:solidFill>
              </a:defRPr>
            </a:lvl6pPr>
            <a:lvl7pPr lvl="6">
              <a:spcBef>
                <a:spcPts val="0"/>
              </a:spcBef>
              <a:spcAft>
                <a:spcPts val="0"/>
              </a:spcAft>
              <a:buClr>
                <a:schemeClr val="dk2"/>
              </a:buClr>
              <a:buSzPts val="2600"/>
              <a:buNone/>
              <a:defRPr sz="3467">
                <a:solidFill>
                  <a:schemeClr val="dk2"/>
                </a:solidFill>
              </a:defRPr>
            </a:lvl7pPr>
            <a:lvl8pPr lvl="7">
              <a:spcBef>
                <a:spcPts val="0"/>
              </a:spcBef>
              <a:spcAft>
                <a:spcPts val="0"/>
              </a:spcAft>
              <a:buClr>
                <a:schemeClr val="dk2"/>
              </a:buClr>
              <a:buSzPts val="2600"/>
              <a:buNone/>
              <a:defRPr sz="3467">
                <a:solidFill>
                  <a:schemeClr val="dk2"/>
                </a:solidFill>
              </a:defRPr>
            </a:lvl8pPr>
            <a:lvl9pPr lvl="8">
              <a:spcBef>
                <a:spcPts val="0"/>
              </a:spcBef>
              <a:spcAft>
                <a:spcPts val="0"/>
              </a:spcAft>
              <a:buClr>
                <a:schemeClr val="dk2"/>
              </a:buClr>
              <a:buSzPts val="2600"/>
              <a:buNone/>
              <a:defRPr sz="3467">
                <a:solidFill>
                  <a:schemeClr val="dk2"/>
                </a:solidFill>
              </a:defRPr>
            </a:lvl9pPr>
          </a:lstStyle>
          <a:p>
            <a:endParaRPr/>
          </a:p>
        </p:txBody>
      </p:sp>
      <p:sp>
        <p:nvSpPr>
          <p:cNvPr id="37" name="Google Shape;37;p5"/>
          <p:cNvSpPr txBox="1">
            <a:spLocks noGrp="1"/>
          </p:cNvSpPr>
          <p:nvPr>
            <p:ph type="body" idx="1"/>
          </p:nvPr>
        </p:nvSpPr>
        <p:spPr>
          <a:xfrm>
            <a:off x="972433" y="2771833"/>
            <a:ext cx="5032400" cy="30148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38" name="Google Shape;38;p5"/>
          <p:cNvSpPr txBox="1">
            <a:spLocks noGrp="1"/>
          </p:cNvSpPr>
          <p:nvPr>
            <p:ph type="body" idx="2"/>
          </p:nvPr>
        </p:nvSpPr>
        <p:spPr>
          <a:xfrm>
            <a:off x="6191472" y="2771833"/>
            <a:ext cx="5032400" cy="30148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39" name="Google Shape;39;p5"/>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795263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0"/>
        <p:cNvGrpSpPr/>
        <p:nvPr/>
      </p:nvGrpSpPr>
      <p:grpSpPr>
        <a:xfrm>
          <a:off x="0" y="0"/>
          <a:ext cx="0" cy="0"/>
          <a:chOff x="0" y="0"/>
          <a:chExt cx="0" cy="0"/>
        </a:xfrm>
      </p:grpSpPr>
      <p:sp>
        <p:nvSpPr>
          <p:cNvPr id="41" name="Google Shape;41;p6"/>
          <p:cNvSpPr/>
          <p:nvPr/>
        </p:nvSpPr>
        <p:spPr>
          <a:xfrm>
            <a:off x="0" y="0"/>
            <a:ext cx="12192000" cy="65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42" name="Google Shape;42;p6"/>
          <p:cNvGrpSpPr/>
          <p:nvPr/>
        </p:nvGrpSpPr>
        <p:grpSpPr>
          <a:xfrm>
            <a:off x="1107190" y="1588342"/>
            <a:ext cx="994351" cy="61101"/>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45" name="Google Shape;45;p6"/>
          <p:cNvSpPr txBox="1">
            <a:spLocks noGrp="1"/>
          </p:cNvSpPr>
          <p:nvPr>
            <p:ph type="title"/>
          </p:nvPr>
        </p:nvSpPr>
        <p:spPr>
          <a:xfrm>
            <a:off x="972600" y="1758200"/>
            <a:ext cx="10251200" cy="7136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3467">
                <a:solidFill>
                  <a:schemeClr val="dk2"/>
                </a:solidFill>
              </a:defRPr>
            </a:lvl1pPr>
            <a:lvl2pPr lvl="1">
              <a:spcBef>
                <a:spcPts val="0"/>
              </a:spcBef>
              <a:spcAft>
                <a:spcPts val="0"/>
              </a:spcAft>
              <a:buClr>
                <a:schemeClr val="dk2"/>
              </a:buClr>
              <a:buSzPts val="2600"/>
              <a:buNone/>
              <a:defRPr sz="3467">
                <a:solidFill>
                  <a:schemeClr val="dk2"/>
                </a:solidFill>
              </a:defRPr>
            </a:lvl2pPr>
            <a:lvl3pPr lvl="2">
              <a:spcBef>
                <a:spcPts val="0"/>
              </a:spcBef>
              <a:spcAft>
                <a:spcPts val="0"/>
              </a:spcAft>
              <a:buClr>
                <a:schemeClr val="dk2"/>
              </a:buClr>
              <a:buSzPts val="2600"/>
              <a:buNone/>
              <a:defRPr sz="3467">
                <a:solidFill>
                  <a:schemeClr val="dk2"/>
                </a:solidFill>
              </a:defRPr>
            </a:lvl3pPr>
            <a:lvl4pPr lvl="3">
              <a:spcBef>
                <a:spcPts val="0"/>
              </a:spcBef>
              <a:spcAft>
                <a:spcPts val="0"/>
              </a:spcAft>
              <a:buClr>
                <a:schemeClr val="dk2"/>
              </a:buClr>
              <a:buSzPts val="2600"/>
              <a:buNone/>
              <a:defRPr sz="3467">
                <a:solidFill>
                  <a:schemeClr val="dk2"/>
                </a:solidFill>
              </a:defRPr>
            </a:lvl4pPr>
            <a:lvl5pPr lvl="4">
              <a:spcBef>
                <a:spcPts val="0"/>
              </a:spcBef>
              <a:spcAft>
                <a:spcPts val="0"/>
              </a:spcAft>
              <a:buClr>
                <a:schemeClr val="dk2"/>
              </a:buClr>
              <a:buSzPts val="2600"/>
              <a:buNone/>
              <a:defRPr sz="3467">
                <a:solidFill>
                  <a:schemeClr val="dk2"/>
                </a:solidFill>
              </a:defRPr>
            </a:lvl5pPr>
            <a:lvl6pPr lvl="5">
              <a:spcBef>
                <a:spcPts val="0"/>
              </a:spcBef>
              <a:spcAft>
                <a:spcPts val="0"/>
              </a:spcAft>
              <a:buClr>
                <a:schemeClr val="dk2"/>
              </a:buClr>
              <a:buSzPts val="2600"/>
              <a:buNone/>
              <a:defRPr sz="3467">
                <a:solidFill>
                  <a:schemeClr val="dk2"/>
                </a:solidFill>
              </a:defRPr>
            </a:lvl6pPr>
            <a:lvl7pPr lvl="6">
              <a:spcBef>
                <a:spcPts val="0"/>
              </a:spcBef>
              <a:spcAft>
                <a:spcPts val="0"/>
              </a:spcAft>
              <a:buClr>
                <a:schemeClr val="dk2"/>
              </a:buClr>
              <a:buSzPts val="2600"/>
              <a:buNone/>
              <a:defRPr sz="3467">
                <a:solidFill>
                  <a:schemeClr val="dk2"/>
                </a:solidFill>
              </a:defRPr>
            </a:lvl7pPr>
            <a:lvl8pPr lvl="7">
              <a:spcBef>
                <a:spcPts val="0"/>
              </a:spcBef>
              <a:spcAft>
                <a:spcPts val="0"/>
              </a:spcAft>
              <a:buClr>
                <a:schemeClr val="dk2"/>
              </a:buClr>
              <a:buSzPts val="2600"/>
              <a:buNone/>
              <a:defRPr sz="3467">
                <a:solidFill>
                  <a:schemeClr val="dk2"/>
                </a:solidFill>
              </a:defRPr>
            </a:lvl8pPr>
            <a:lvl9pPr lvl="8">
              <a:spcBef>
                <a:spcPts val="0"/>
              </a:spcBef>
              <a:spcAft>
                <a:spcPts val="0"/>
              </a:spcAft>
              <a:buClr>
                <a:schemeClr val="dk2"/>
              </a:buClr>
              <a:buSzPts val="2600"/>
              <a:buNone/>
              <a:defRPr sz="3467">
                <a:solidFill>
                  <a:schemeClr val="dk2"/>
                </a:solidFill>
              </a:defRPr>
            </a:lvl9pPr>
          </a:lstStyle>
          <a:p>
            <a:endParaRPr/>
          </a:p>
        </p:txBody>
      </p:sp>
      <p:sp>
        <p:nvSpPr>
          <p:cNvPr id="46" name="Google Shape;46;p6"/>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515459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7"/>
        <p:cNvGrpSpPr/>
        <p:nvPr/>
      </p:nvGrpSpPr>
      <p:grpSpPr>
        <a:xfrm>
          <a:off x="0" y="0"/>
          <a:ext cx="0" cy="0"/>
          <a:chOff x="0" y="0"/>
          <a:chExt cx="0" cy="0"/>
        </a:xfrm>
      </p:grpSpPr>
      <p:sp>
        <p:nvSpPr>
          <p:cNvPr id="48" name="Google Shape;48;p7"/>
          <p:cNvSpPr/>
          <p:nvPr/>
        </p:nvSpPr>
        <p:spPr>
          <a:xfrm>
            <a:off x="0" y="0"/>
            <a:ext cx="12192000" cy="6504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49" name="Google Shape;49;p7"/>
          <p:cNvGrpSpPr/>
          <p:nvPr/>
        </p:nvGrpSpPr>
        <p:grpSpPr>
          <a:xfrm>
            <a:off x="1107190" y="1588342"/>
            <a:ext cx="994351" cy="61101"/>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1" name="Google Shape;51;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2" name="Google Shape;52;p7"/>
          <p:cNvSpPr txBox="1">
            <a:spLocks noGrp="1"/>
          </p:cNvSpPr>
          <p:nvPr>
            <p:ph type="title"/>
          </p:nvPr>
        </p:nvSpPr>
        <p:spPr>
          <a:xfrm>
            <a:off x="973333" y="1758200"/>
            <a:ext cx="4401200" cy="18420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3467">
                <a:solidFill>
                  <a:schemeClr val="dk2"/>
                </a:solidFill>
              </a:defRPr>
            </a:lvl1pPr>
            <a:lvl2pPr lvl="1">
              <a:spcBef>
                <a:spcPts val="0"/>
              </a:spcBef>
              <a:spcAft>
                <a:spcPts val="0"/>
              </a:spcAft>
              <a:buClr>
                <a:schemeClr val="dk2"/>
              </a:buClr>
              <a:buSzPts val="2600"/>
              <a:buNone/>
              <a:defRPr sz="3467">
                <a:solidFill>
                  <a:schemeClr val="dk2"/>
                </a:solidFill>
              </a:defRPr>
            </a:lvl2pPr>
            <a:lvl3pPr lvl="2">
              <a:spcBef>
                <a:spcPts val="0"/>
              </a:spcBef>
              <a:spcAft>
                <a:spcPts val="0"/>
              </a:spcAft>
              <a:buClr>
                <a:schemeClr val="dk2"/>
              </a:buClr>
              <a:buSzPts val="2600"/>
              <a:buNone/>
              <a:defRPr sz="3467">
                <a:solidFill>
                  <a:schemeClr val="dk2"/>
                </a:solidFill>
              </a:defRPr>
            </a:lvl3pPr>
            <a:lvl4pPr lvl="3">
              <a:spcBef>
                <a:spcPts val="0"/>
              </a:spcBef>
              <a:spcAft>
                <a:spcPts val="0"/>
              </a:spcAft>
              <a:buClr>
                <a:schemeClr val="dk2"/>
              </a:buClr>
              <a:buSzPts val="2600"/>
              <a:buNone/>
              <a:defRPr sz="3467">
                <a:solidFill>
                  <a:schemeClr val="dk2"/>
                </a:solidFill>
              </a:defRPr>
            </a:lvl4pPr>
            <a:lvl5pPr lvl="4">
              <a:spcBef>
                <a:spcPts val="0"/>
              </a:spcBef>
              <a:spcAft>
                <a:spcPts val="0"/>
              </a:spcAft>
              <a:buClr>
                <a:schemeClr val="dk2"/>
              </a:buClr>
              <a:buSzPts val="2600"/>
              <a:buNone/>
              <a:defRPr sz="3467">
                <a:solidFill>
                  <a:schemeClr val="dk2"/>
                </a:solidFill>
              </a:defRPr>
            </a:lvl5pPr>
            <a:lvl6pPr lvl="5">
              <a:spcBef>
                <a:spcPts val="0"/>
              </a:spcBef>
              <a:spcAft>
                <a:spcPts val="0"/>
              </a:spcAft>
              <a:buClr>
                <a:schemeClr val="dk2"/>
              </a:buClr>
              <a:buSzPts val="2600"/>
              <a:buNone/>
              <a:defRPr sz="3467">
                <a:solidFill>
                  <a:schemeClr val="dk2"/>
                </a:solidFill>
              </a:defRPr>
            </a:lvl6pPr>
            <a:lvl7pPr lvl="6">
              <a:spcBef>
                <a:spcPts val="0"/>
              </a:spcBef>
              <a:spcAft>
                <a:spcPts val="0"/>
              </a:spcAft>
              <a:buClr>
                <a:schemeClr val="dk2"/>
              </a:buClr>
              <a:buSzPts val="2600"/>
              <a:buNone/>
              <a:defRPr sz="3467">
                <a:solidFill>
                  <a:schemeClr val="dk2"/>
                </a:solidFill>
              </a:defRPr>
            </a:lvl7pPr>
            <a:lvl8pPr lvl="7">
              <a:spcBef>
                <a:spcPts val="0"/>
              </a:spcBef>
              <a:spcAft>
                <a:spcPts val="0"/>
              </a:spcAft>
              <a:buClr>
                <a:schemeClr val="dk2"/>
              </a:buClr>
              <a:buSzPts val="2600"/>
              <a:buNone/>
              <a:defRPr sz="3467">
                <a:solidFill>
                  <a:schemeClr val="dk2"/>
                </a:solidFill>
              </a:defRPr>
            </a:lvl8pPr>
            <a:lvl9pPr lvl="8">
              <a:spcBef>
                <a:spcPts val="0"/>
              </a:spcBef>
              <a:spcAft>
                <a:spcPts val="0"/>
              </a:spcAft>
              <a:buClr>
                <a:schemeClr val="dk2"/>
              </a:buClr>
              <a:buSzPts val="2600"/>
              <a:buNone/>
              <a:defRPr sz="3467">
                <a:solidFill>
                  <a:schemeClr val="dk2"/>
                </a:solidFill>
              </a:defRPr>
            </a:lvl9pPr>
          </a:lstStyle>
          <a:p>
            <a:endParaRPr/>
          </a:p>
        </p:txBody>
      </p:sp>
      <p:sp>
        <p:nvSpPr>
          <p:cNvPr id="53" name="Google Shape;53;p7"/>
          <p:cNvSpPr txBox="1">
            <a:spLocks noGrp="1"/>
          </p:cNvSpPr>
          <p:nvPr>
            <p:ph type="body" idx="1"/>
          </p:nvPr>
        </p:nvSpPr>
        <p:spPr>
          <a:xfrm>
            <a:off x="961633" y="3708967"/>
            <a:ext cx="4401200" cy="21300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54" name="Google Shape;54;p7"/>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924176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accent3"/>
        </a:solidFill>
        <a:effectLst/>
      </p:bgPr>
    </p:bg>
    <p:spTree>
      <p:nvGrpSpPr>
        <p:cNvPr id="1" name="Shape 55"/>
        <p:cNvGrpSpPr/>
        <p:nvPr/>
      </p:nvGrpSpPr>
      <p:grpSpPr>
        <a:xfrm>
          <a:off x="0" y="0"/>
          <a:ext cx="0" cy="0"/>
          <a:chOff x="0" y="0"/>
          <a:chExt cx="0" cy="0"/>
        </a:xfrm>
      </p:grpSpPr>
      <p:grpSp>
        <p:nvGrpSpPr>
          <p:cNvPr id="56" name="Google Shape;56;p8"/>
          <p:cNvGrpSpPr/>
          <p:nvPr/>
        </p:nvGrpSpPr>
        <p:grpSpPr>
          <a:xfrm>
            <a:off x="1107190" y="5558840"/>
            <a:ext cx="994351" cy="61101"/>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58" name="Google Shape;58;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59" name="Google Shape;59;p8"/>
          <p:cNvSpPr txBox="1">
            <a:spLocks noGrp="1"/>
          </p:cNvSpPr>
          <p:nvPr>
            <p:ph type="title"/>
          </p:nvPr>
        </p:nvSpPr>
        <p:spPr>
          <a:xfrm>
            <a:off x="972600" y="1152400"/>
            <a:ext cx="9361600" cy="39800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3600"/>
              <a:buNone/>
              <a:defRPr sz="4800">
                <a:solidFill>
                  <a:schemeClr val="lt1"/>
                </a:solidFill>
              </a:defRPr>
            </a:lvl1pPr>
            <a:lvl2pPr lvl="1">
              <a:spcBef>
                <a:spcPts val="0"/>
              </a:spcBef>
              <a:spcAft>
                <a:spcPts val="0"/>
              </a:spcAft>
              <a:buClr>
                <a:schemeClr val="lt1"/>
              </a:buClr>
              <a:buSzPts val="3600"/>
              <a:buNone/>
              <a:defRPr sz="4800">
                <a:solidFill>
                  <a:schemeClr val="lt1"/>
                </a:solidFill>
              </a:defRPr>
            </a:lvl2pPr>
            <a:lvl3pPr lvl="2">
              <a:spcBef>
                <a:spcPts val="0"/>
              </a:spcBef>
              <a:spcAft>
                <a:spcPts val="0"/>
              </a:spcAft>
              <a:buClr>
                <a:schemeClr val="lt1"/>
              </a:buClr>
              <a:buSzPts val="3600"/>
              <a:buNone/>
              <a:defRPr sz="4800">
                <a:solidFill>
                  <a:schemeClr val="lt1"/>
                </a:solidFill>
              </a:defRPr>
            </a:lvl3pPr>
            <a:lvl4pPr lvl="3">
              <a:spcBef>
                <a:spcPts val="0"/>
              </a:spcBef>
              <a:spcAft>
                <a:spcPts val="0"/>
              </a:spcAft>
              <a:buClr>
                <a:schemeClr val="lt1"/>
              </a:buClr>
              <a:buSzPts val="3600"/>
              <a:buNone/>
              <a:defRPr sz="4800">
                <a:solidFill>
                  <a:schemeClr val="lt1"/>
                </a:solidFill>
              </a:defRPr>
            </a:lvl4pPr>
            <a:lvl5pPr lvl="4">
              <a:spcBef>
                <a:spcPts val="0"/>
              </a:spcBef>
              <a:spcAft>
                <a:spcPts val="0"/>
              </a:spcAft>
              <a:buClr>
                <a:schemeClr val="lt1"/>
              </a:buClr>
              <a:buSzPts val="3600"/>
              <a:buNone/>
              <a:defRPr sz="4800">
                <a:solidFill>
                  <a:schemeClr val="lt1"/>
                </a:solidFill>
              </a:defRPr>
            </a:lvl5pPr>
            <a:lvl6pPr lvl="5">
              <a:spcBef>
                <a:spcPts val="0"/>
              </a:spcBef>
              <a:spcAft>
                <a:spcPts val="0"/>
              </a:spcAft>
              <a:buClr>
                <a:schemeClr val="lt1"/>
              </a:buClr>
              <a:buSzPts val="3600"/>
              <a:buNone/>
              <a:defRPr sz="4800">
                <a:solidFill>
                  <a:schemeClr val="lt1"/>
                </a:solidFill>
              </a:defRPr>
            </a:lvl6pPr>
            <a:lvl7pPr lvl="6">
              <a:spcBef>
                <a:spcPts val="0"/>
              </a:spcBef>
              <a:spcAft>
                <a:spcPts val="0"/>
              </a:spcAft>
              <a:buClr>
                <a:schemeClr val="lt1"/>
              </a:buClr>
              <a:buSzPts val="3600"/>
              <a:buNone/>
              <a:defRPr sz="4800">
                <a:solidFill>
                  <a:schemeClr val="lt1"/>
                </a:solidFill>
              </a:defRPr>
            </a:lvl7pPr>
            <a:lvl8pPr lvl="7">
              <a:spcBef>
                <a:spcPts val="0"/>
              </a:spcBef>
              <a:spcAft>
                <a:spcPts val="0"/>
              </a:spcAft>
              <a:buClr>
                <a:schemeClr val="lt1"/>
              </a:buClr>
              <a:buSzPts val="3600"/>
              <a:buNone/>
              <a:defRPr sz="4800">
                <a:solidFill>
                  <a:schemeClr val="lt1"/>
                </a:solidFill>
              </a:defRPr>
            </a:lvl8pPr>
            <a:lvl9pPr lvl="8">
              <a:spcBef>
                <a:spcPts val="0"/>
              </a:spcBef>
              <a:spcAft>
                <a:spcPts val="0"/>
              </a:spcAft>
              <a:buClr>
                <a:schemeClr val="lt1"/>
              </a:buClr>
              <a:buSzPts val="3600"/>
              <a:buNone/>
              <a:defRPr sz="4800">
                <a:solidFill>
                  <a:schemeClr val="lt1"/>
                </a:solidFill>
              </a:defRPr>
            </a:lvl9pPr>
          </a:lstStyle>
          <a:p>
            <a:endParaRPr/>
          </a:p>
        </p:txBody>
      </p:sp>
      <p:sp>
        <p:nvSpPr>
          <p:cNvPr id="60" name="Google Shape;60;p8"/>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9898541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1"/>
        <p:cNvGrpSpPr/>
        <p:nvPr/>
      </p:nvGrpSpPr>
      <p:grpSpPr>
        <a:xfrm>
          <a:off x="0" y="0"/>
          <a:ext cx="0" cy="0"/>
          <a:chOff x="0" y="0"/>
          <a:chExt cx="0" cy="0"/>
        </a:xfrm>
      </p:grpSpPr>
      <p:sp>
        <p:nvSpPr>
          <p:cNvPr id="62" name="Google Shape;62;p9"/>
          <p:cNvSpPr/>
          <p:nvPr/>
        </p:nvSpPr>
        <p:spPr>
          <a:xfrm>
            <a:off x="0" y="0"/>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63" name="Google Shape;63;p9"/>
          <p:cNvGrpSpPr/>
          <p:nvPr/>
        </p:nvGrpSpPr>
        <p:grpSpPr>
          <a:xfrm>
            <a:off x="1107190" y="1588342"/>
            <a:ext cx="994351" cy="61101"/>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65" name="Google Shape;65;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66" name="Google Shape;66;p9"/>
          <p:cNvSpPr txBox="1">
            <a:spLocks noGrp="1"/>
          </p:cNvSpPr>
          <p:nvPr>
            <p:ph type="title"/>
          </p:nvPr>
        </p:nvSpPr>
        <p:spPr>
          <a:xfrm>
            <a:off x="973333" y="1758200"/>
            <a:ext cx="4401200" cy="2249600"/>
          </a:xfrm>
          <a:prstGeom prst="rect">
            <a:avLst/>
          </a:prstGeom>
        </p:spPr>
        <p:txBody>
          <a:bodyPr spcFirstLastPara="1" wrap="square" lIns="91425" tIns="91425" rIns="91425" bIns="91425" anchor="t" anchorCtr="0"/>
          <a:lstStyle>
            <a:lvl1pPr lvl="0">
              <a:spcBef>
                <a:spcPts val="0"/>
              </a:spcBef>
              <a:spcAft>
                <a:spcPts val="0"/>
              </a:spcAft>
              <a:buClr>
                <a:schemeClr val="dk2"/>
              </a:buClr>
              <a:buSzPts val="2600"/>
              <a:buNone/>
              <a:defRPr sz="3467">
                <a:solidFill>
                  <a:schemeClr val="dk2"/>
                </a:solidFill>
              </a:defRPr>
            </a:lvl1pPr>
            <a:lvl2pPr lvl="1">
              <a:spcBef>
                <a:spcPts val="0"/>
              </a:spcBef>
              <a:spcAft>
                <a:spcPts val="0"/>
              </a:spcAft>
              <a:buClr>
                <a:schemeClr val="dk2"/>
              </a:buClr>
              <a:buSzPts val="2600"/>
              <a:buNone/>
              <a:defRPr sz="3467">
                <a:solidFill>
                  <a:schemeClr val="dk2"/>
                </a:solidFill>
              </a:defRPr>
            </a:lvl2pPr>
            <a:lvl3pPr lvl="2">
              <a:spcBef>
                <a:spcPts val="0"/>
              </a:spcBef>
              <a:spcAft>
                <a:spcPts val="0"/>
              </a:spcAft>
              <a:buClr>
                <a:schemeClr val="dk2"/>
              </a:buClr>
              <a:buSzPts val="2600"/>
              <a:buNone/>
              <a:defRPr sz="3467">
                <a:solidFill>
                  <a:schemeClr val="dk2"/>
                </a:solidFill>
              </a:defRPr>
            </a:lvl3pPr>
            <a:lvl4pPr lvl="3">
              <a:spcBef>
                <a:spcPts val="0"/>
              </a:spcBef>
              <a:spcAft>
                <a:spcPts val="0"/>
              </a:spcAft>
              <a:buClr>
                <a:schemeClr val="dk2"/>
              </a:buClr>
              <a:buSzPts val="2600"/>
              <a:buNone/>
              <a:defRPr sz="3467">
                <a:solidFill>
                  <a:schemeClr val="dk2"/>
                </a:solidFill>
              </a:defRPr>
            </a:lvl4pPr>
            <a:lvl5pPr lvl="4">
              <a:spcBef>
                <a:spcPts val="0"/>
              </a:spcBef>
              <a:spcAft>
                <a:spcPts val="0"/>
              </a:spcAft>
              <a:buClr>
                <a:schemeClr val="dk2"/>
              </a:buClr>
              <a:buSzPts val="2600"/>
              <a:buNone/>
              <a:defRPr sz="3467">
                <a:solidFill>
                  <a:schemeClr val="dk2"/>
                </a:solidFill>
              </a:defRPr>
            </a:lvl5pPr>
            <a:lvl6pPr lvl="5">
              <a:spcBef>
                <a:spcPts val="0"/>
              </a:spcBef>
              <a:spcAft>
                <a:spcPts val="0"/>
              </a:spcAft>
              <a:buClr>
                <a:schemeClr val="dk2"/>
              </a:buClr>
              <a:buSzPts val="2600"/>
              <a:buNone/>
              <a:defRPr sz="3467">
                <a:solidFill>
                  <a:schemeClr val="dk2"/>
                </a:solidFill>
              </a:defRPr>
            </a:lvl6pPr>
            <a:lvl7pPr lvl="6">
              <a:spcBef>
                <a:spcPts val="0"/>
              </a:spcBef>
              <a:spcAft>
                <a:spcPts val="0"/>
              </a:spcAft>
              <a:buClr>
                <a:schemeClr val="dk2"/>
              </a:buClr>
              <a:buSzPts val="2600"/>
              <a:buNone/>
              <a:defRPr sz="3467">
                <a:solidFill>
                  <a:schemeClr val="dk2"/>
                </a:solidFill>
              </a:defRPr>
            </a:lvl7pPr>
            <a:lvl8pPr lvl="7">
              <a:spcBef>
                <a:spcPts val="0"/>
              </a:spcBef>
              <a:spcAft>
                <a:spcPts val="0"/>
              </a:spcAft>
              <a:buClr>
                <a:schemeClr val="dk2"/>
              </a:buClr>
              <a:buSzPts val="2600"/>
              <a:buNone/>
              <a:defRPr sz="3467">
                <a:solidFill>
                  <a:schemeClr val="dk2"/>
                </a:solidFill>
              </a:defRPr>
            </a:lvl8pPr>
            <a:lvl9pPr lvl="8">
              <a:spcBef>
                <a:spcPts val="0"/>
              </a:spcBef>
              <a:spcAft>
                <a:spcPts val="0"/>
              </a:spcAft>
              <a:buClr>
                <a:schemeClr val="dk2"/>
              </a:buClr>
              <a:buSzPts val="2600"/>
              <a:buNone/>
              <a:defRPr sz="3467">
                <a:solidFill>
                  <a:schemeClr val="dk2"/>
                </a:solidFill>
              </a:defRPr>
            </a:lvl9pPr>
          </a:lstStyle>
          <a:p>
            <a:endParaRPr/>
          </a:p>
        </p:txBody>
      </p:sp>
      <p:sp>
        <p:nvSpPr>
          <p:cNvPr id="67" name="Google Shape;67;p9"/>
          <p:cNvSpPr txBox="1">
            <a:spLocks noGrp="1"/>
          </p:cNvSpPr>
          <p:nvPr>
            <p:ph type="subTitle" idx="1"/>
          </p:nvPr>
        </p:nvSpPr>
        <p:spPr>
          <a:xfrm>
            <a:off x="966600" y="4215367"/>
            <a:ext cx="4401200" cy="1012000"/>
          </a:xfrm>
          <a:prstGeom prst="rect">
            <a:avLst/>
          </a:prstGeom>
        </p:spPr>
        <p:txBody>
          <a:bodyPr spcFirstLastPara="1" wrap="square" lIns="91425" tIns="91425" rIns="91425" bIns="91425" anchor="t" anchorCtr="0"/>
          <a:lstStyle>
            <a:lvl1pPr lvl="0">
              <a:lnSpc>
                <a:spcPct val="100000"/>
              </a:lnSpc>
              <a:spcBef>
                <a:spcPts val="0"/>
              </a:spcBef>
              <a:spcAft>
                <a:spcPts val="0"/>
              </a:spcAft>
              <a:buSzPts val="1600"/>
              <a:buNone/>
              <a:defRPr sz="2133"/>
            </a:lvl1pPr>
            <a:lvl2pPr lvl="1">
              <a:lnSpc>
                <a:spcPct val="100000"/>
              </a:lnSpc>
              <a:spcBef>
                <a:spcPts val="0"/>
              </a:spcBef>
              <a:spcAft>
                <a:spcPts val="0"/>
              </a:spcAft>
              <a:buSzPts val="1600"/>
              <a:buNone/>
              <a:defRPr sz="2133"/>
            </a:lvl2pPr>
            <a:lvl3pPr lvl="2">
              <a:lnSpc>
                <a:spcPct val="100000"/>
              </a:lnSpc>
              <a:spcBef>
                <a:spcPts val="0"/>
              </a:spcBef>
              <a:spcAft>
                <a:spcPts val="0"/>
              </a:spcAft>
              <a:buSzPts val="1600"/>
              <a:buNone/>
              <a:defRPr sz="2133"/>
            </a:lvl3pPr>
            <a:lvl4pPr lvl="3">
              <a:lnSpc>
                <a:spcPct val="100000"/>
              </a:lnSpc>
              <a:spcBef>
                <a:spcPts val="0"/>
              </a:spcBef>
              <a:spcAft>
                <a:spcPts val="0"/>
              </a:spcAft>
              <a:buSzPts val="1600"/>
              <a:buNone/>
              <a:defRPr sz="2133"/>
            </a:lvl4pPr>
            <a:lvl5pPr lvl="4">
              <a:lnSpc>
                <a:spcPct val="100000"/>
              </a:lnSpc>
              <a:spcBef>
                <a:spcPts val="0"/>
              </a:spcBef>
              <a:spcAft>
                <a:spcPts val="0"/>
              </a:spcAft>
              <a:buSzPts val="1600"/>
              <a:buNone/>
              <a:defRPr sz="2133"/>
            </a:lvl5pPr>
            <a:lvl6pPr lvl="5">
              <a:lnSpc>
                <a:spcPct val="100000"/>
              </a:lnSpc>
              <a:spcBef>
                <a:spcPts val="0"/>
              </a:spcBef>
              <a:spcAft>
                <a:spcPts val="0"/>
              </a:spcAft>
              <a:buSzPts val="1600"/>
              <a:buNone/>
              <a:defRPr sz="2133"/>
            </a:lvl6pPr>
            <a:lvl7pPr lvl="6">
              <a:lnSpc>
                <a:spcPct val="100000"/>
              </a:lnSpc>
              <a:spcBef>
                <a:spcPts val="0"/>
              </a:spcBef>
              <a:spcAft>
                <a:spcPts val="0"/>
              </a:spcAft>
              <a:buSzPts val="1600"/>
              <a:buNone/>
              <a:defRPr sz="2133"/>
            </a:lvl7pPr>
            <a:lvl8pPr lvl="7">
              <a:lnSpc>
                <a:spcPct val="100000"/>
              </a:lnSpc>
              <a:spcBef>
                <a:spcPts val="0"/>
              </a:spcBef>
              <a:spcAft>
                <a:spcPts val="0"/>
              </a:spcAft>
              <a:buSzPts val="1600"/>
              <a:buNone/>
              <a:defRPr sz="2133"/>
            </a:lvl8pPr>
            <a:lvl9pPr lvl="8">
              <a:lnSpc>
                <a:spcPct val="100000"/>
              </a:lnSpc>
              <a:spcBef>
                <a:spcPts val="0"/>
              </a:spcBef>
              <a:spcAft>
                <a:spcPts val="0"/>
              </a:spcAft>
              <a:buSzPts val="1600"/>
              <a:buNone/>
              <a:defRPr sz="2133"/>
            </a:lvl9pPr>
          </a:lstStyle>
          <a:p>
            <a:endParaRPr/>
          </a:p>
        </p:txBody>
      </p:sp>
      <p:sp>
        <p:nvSpPr>
          <p:cNvPr id="68" name="Google Shape;68;p9"/>
          <p:cNvSpPr txBox="1">
            <a:spLocks noGrp="1"/>
          </p:cNvSpPr>
          <p:nvPr>
            <p:ph type="body" idx="2"/>
          </p:nvPr>
        </p:nvSpPr>
        <p:spPr>
          <a:xfrm>
            <a:off x="6898967" y="1803500"/>
            <a:ext cx="4499200" cy="4034000"/>
          </a:xfrm>
          <a:prstGeom prst="rect">
            <a:avLst/>
          </a:prstGeom>
        </p:spPr>
        <p:txBody>
          <a:bodyPr spcFirstLastPara="1" wrap="square" lIns="91425" tIns="91425" rIns="91425" bIns="91425" anchor="t" anchorCtr="0"/>
          <a:lstStyle>
            <a:lvl1pPr marL="609585" lvl="0" indent="-414856">
              <a:spcBef>
                <a:spcPts val="0"/>
              </a:spcBef>
              <a:spcAft>
                <a:spcPts val="0"/>
              </a:spcAft>
              <a:buSzPts val="1300"/>
              <a:buChar char="●"/>
              <a:defRPr/>
            </a:lvl1pPr>
            <a:lvl2pPr marL="1219170" lvl="1" indent="-397923">
              <a:spcBef>
                <a:spcPts val="2133"/>
              </a:spcBef>
              <a:spcAft>
                <a:spcPts val="0"/>
              </a:spcAft>
              <a:buSzPts val="1100"/>
              <a:buChar char="○"/>
              <a:defRPr/>
            </a:lvl2pPr>
            <a:lvl3pPr marL="1828754" lvl="2" indent="-397923">
              <a:spcBef>
                <a:spcPts val="2133"/>
              </a:spcBef>
              <a:spcAft>
                <a:spcPts val="0"/>
              </a:spcAft>
              <a:buSzPts val="1100"/>
              <a:buChar char="■"/>
              <a:defRPr/>
            </a:lvl3pPr>
            <a:lvl4pPr marL="2438339" lvl="3" indent="-397923">
              <a:spcBef>
                <a:spcPts val="2133"/>
              </a:spcBef>
              <a:spcAft>
                <a:spcPts val="0"/>
              </a:spcAft>
              <a:buSzPts val="1100"/>
              <a:buChar char="●"/>
              <a:defRPr/>
            </a:lvl4pPr>
            <a:lvl5pPr marL="3047924" lvl="4" indent="-397923">
              <a:spcBef>
                <a:spcPts val="2133"/>
              </a:spcBef>
              <a:spcAft>
                <a:spcPts val="0"/>
              </a:spcAft>
              <a:buSzPts val="1100"/>
              <a:buChar char="○"/>
              <a:defRPr/>
            </a:lvl5pPr>
            <a:lvl6pPr marL="3657509" lvl="5" indent="-397923">
              <a:spcBef>
                <a:spcPts val="2133"/>
              </a:spcBef>
              <a:spcAft>
                <a:spcPts val="0"/>
              </a:spcAft>
              <a:buSzPts val="1100"/>
              <a:buChar char="■"/>
              <a:defRPr/>
            </a:lvl6pPr>
            <a:lvl7pPr marL="4267093" lvl="6" indent="-397923">
              <a:spcBef>
                <a:spcPts val="2133"/>
              </a:spcBef>
              <a:spcAft>
                <a:spcPts val="0"/>
              </a:spcAft>
              <a:buSzPts val="1100"/>
              <a:buChar char="●"/>
              <a:defRPr/>
            </a:lvl7pPr>
            <a:lvl8pPr marL="4876678" lvl="7" indent="-397923">
              <a:spcBef>
                <a:spcPts val="2133"/>
              </a:spcBef>
              <a:spcAft>
                <a:spcPts val="0"/>
              </a:spcAft>
              <a:buSzPts val="1100"/>
              <a:buChar char="○"/>
              <a:defRPr/>
            </a:lvl8pPr>
            <a:lvl9pPr marL="5486263" lvl="8" indent="-397923">
              <a:spcBef>
                <a:spcPts val="2133"/>
              </a:spcBef>
              <a:spcAft>
                <a:spcPts val="2133"/>
              </a:spcAft>
              <a:buSzPts val="1100"/>
              <a:buChar char="■"/>
              <a:defRPr/>
            </a:lvl9pPr>
          </a:lstStyle>
          <a:p>
            <a:endParaRPr/>
          </a:p>
        </p:txBody>
      </p:sp>
      <p:sp>
        <p:nvSpPr>
          <p:cNvPr id="69" name="Google Shape;69;p9"/>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586628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70"/>
        <p:cNvGrpSpPr/>
        <p:nvPr/>
      </p:nvGrpSpPr>
      <p:grpSpPr>
        <a:xfrm>
          <a:off x="0" y="0"/>
          <a:ext cx="0" cy="0"/>
          <a:chOff x="0" y="0"/>
          <a:chExt cx="0" cy="0"/>
        </a:xfrm>
      </p:grpSpPr>
      <p:sp>
        <p:nvSpPr>
          <p:cNvPr id="71" name="Google Shape;71;p10"/>
          <p:cNvSpPr txBox="1">
            <a:spLocks noGrp="1"/>
          </p:cNvSpPr>
          <p:nvPr>
            <p:ph type="body" idx="1"/>
          </p:nvPr>
        </p:nvSpPr>
        <p:spPr>
          <a:xfrm>
            <a:off x="966600" y="5830068"/>
            <a:ext cx="10263200" cy="6140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300"/>
              <a:buNone/>
              <a:defRPr/>
            </a:lvl1pPr>
          </a:lstStyle>
          <a:p>
            <a:endParaRPr/>
          </a:p>
        </p:txBody>
      </p:sp>
      <p:sp>
        <p:nvSpPr>
          <p:cNvPr id="72" name="Google Shape;72;p10"/>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481502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dk1"/>
        </a:solidFill>
        <a:effectLst/>
      </p:bgPr>
    </p:bg>
    <p:spTree>
      <p:nvGrpSpPr>
        <p:cNvPr id="1" name="Shape 73"/>
        <p:cNvGrpSpPr/>
        <p:nvPr/>
      </p:nvGrpSpPr>
      <p:grpSpPr>
        <a:xfrm>
          <a:off x="0" y="0"/>
          <a:ext cx="0" cy="0"/>
          <a:chOff x="0" y="0"/>
          <a:chExt cx="0" cy="0"/>
        </a:xfrm>
      </p:grpSpPr>
      <p:grpSp>
        <p:nvGrpSpPr>
          <p:cNvPr id="74" name="Google Shape;74;p11"/>
          <p:cNvGrpSpPr/>
          <p:nvPr/>
        </p:nvGrpSpPr>
        <p:grpSpPr>
          <a:xfrm>
            <a:off x="1107190" y="5558840"/>
            <a:ext cx="994351" cy="61101"/>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6" name="Google Shape;76;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77" name="Google Shape;77;p11"/>
          <p:cNvSpPr txBox="1">
            <a:spLocks noGrp="1"/>
          </p:cNvSpPr>
          <p:nvPr>
            <p:ph type="title" hasCustomPrompt="1"/>
          </p:nvPr>
        </p:nvSpPr>
        <p:spPr>
          <a:xfrm>
            <a:off x="972600" y="978600"/>
            <a:ext cx="10251200" cy="1659600"/>
          </a:xfrm>
          <a:prstGeom prst="rect">
            <a:avLst/>
          </a:prstGeom>
        </p:spPr>
        <p:txBody>
          <a:bodyPr spcFirstLastPara="1" wrap="square" lIns="91425" tIns="91425" rIns="91425" bIns="91425" anchor="t" anchorCtr="0"/>
          <a:lstStyle>
            <a:lvl1pPr lvl="0">
              <a:spcBef>
                <a:spcPts val="0"/>
              </a:spcBef>
              <a:spcAft>
                <a:spcPts val="0"/>
              </a:spcAft>
              <a:buClr>
                <a:schemeClr val="lt1"/>
              </a:buClr>
              <a:buSzPts val="8000"/>
              <a:buNone/>
              <a:defRPr sz="10666">
                <a:solidFill>
                  <a:schemeClr val="lt1"/>
                </a:solidFill>
              </a:defRPr>
            </a:lvl1pPr>
            <a:lvl2pPr lvl="1">
              <a:spcBef>
                <a:spcPts val="0"/>
              </a:spcBef>
              <a:spcAft>
                <a:spcPts val="0"/>
              </a:spcAft>
              <a:buClr>
                <a:schemeClr val="lt1"/>
              </a:buClr>
              <a:buSzPts val="8000"/>
              <a:buNone/>
              <a:defRPr sz="10666">
                <a:solidFill>
                  <a:schemeClr val="lt1"/>
                </a:solidFill>
              </a:defRPr>
            </a:lvl2pPr>
            <a:lvl3pPr lvl="2">
              <a:spcBef>
                <a:spcPts val="0"/>
              </a:spcBef>
              <a:spcAft>
                <a:spcPts val="0"/>
              </a:spcAft>
              <a:buClr>
                <a:schemeClr val="lt1"/>
              </a:buClr>
              <a:buSzPts val="8000"/>
              <a:buNone/>
              <a:defRPr sz="10666">
                <a:solidFill>
                  <a:schemeClr val="lt1"/>
                </a:solidFill>
              </a:defRPr>
            </a:lvl3pPr>
            <a:lvl4pPr lvl="3">
              <a:spcBef>
                <a:spcPts val="0"/>
              </a:spcBef>
              <a:spcAft>
                <a:spcPts val="0"/>
              </a:spcAft>
              <a:buClr>
                <a:schemeClr val="lt1"/>
              </a:buClr>
              <a:buSzPts val="8000"/>
              <a:buNone/>
              <a:defRPr sz="10666">
                <a:solidFill>
                  <a:schemeClr val="lt1"/>
                </a:solidFill>
              </a:defRPr>
            </a:lvl4pPr>
            <a:lvl5pPr lvl="4">
              <a:spcBef>
                <a:spcPts val="0"/>
              </a:spcBef>
              <a:spcAft>
                <a:spcPts val="0"/>
              </a:spcAft>
              <a:buClr>
                <a:schemeClr val="lt1"/>
              </a:buClr>
              <a:buSzPts val="8000"/>
              <a:buNone/>
              <a:defRPr sz="10666">
                <a:solidFill>
                  <a:schemeClr val="lt1"/>
                </a:solidFill>
              </a:defRPr>
            </a:lvl5pPr>
            <a:lvl6pPr lvl="5">
              <a:spcBef>
                <a:spcPts val="0"/>
              </a:spcBef>
              <a:spcAft>
                <a:spcPts val="0"/>
              </a:spcAft>
              <a:buClr>
                <a:schemeClr val="lt1"/>
              </a:buClr>
              <a:buSzPts val="8000"/>
              <a:buNone/>
              <a:defRPr sz="10666">
                <a:solidFill>
                  <a:schemeClr val="lt1"/>
                </a:solidFill>
              </a:defRPr>
            </a:lvl6pPr>
            <a:lvl7pPr lvl="6">
              <a:spcBef>
                <a:spcPts val="0"/>
              </a:spcBef>
              <a:spcAft>
                <a:spcPts val="0"/>
              </a:spcAft>
              <a:buClr>
                <a:schemeClr val="lt1"/>
              </a:buClr>
              <a:buSzPts val="8000"/>
              <a:buNone/>
              <a:defRPr sz="10666">
                <a:solidFill>
                  <a:schemeClr val="lt1"/>
                </a:solidFill>
              </a:defRPr>
            </a:lvl7pPr>
            <a:lvl8pPr lvl="7">
              <a:spcBef>
                <a:spcPts val="0"/>
              </a:spcBef>
              <a:spcAft>
                <a:spcPts val="0"/>
              </a:spcAft>
              <a:buClr>
                <a:schemeClr val="lt1"/>
              </a:buClr>
              <a:buSzPts val="8000"/>
              <a:buNone/>
              <a:defRPr sz="10666">
                <a:solidFill>
                  <a:schemeClr val="lt1"/>
                </a:solidFill>
              </a:defRPr>
            </a:lvl8pPr>
            <a:lvl9pPr lvl="8">
              <a:spcBef>
                <a:spcPts val="0"/>
              </a:spcBef>
              <a:spcAft>
                <a:spcPts val="0"/>
              </a:spcAft>
              <a:buClr>
                <a:schemeClr val="lt1"/>
              </a:buClr>
              <a:buSzPts val="8000"/>
              <a:buNone/>
              <a:defRPr sz="10666">
                <a:solidFill>
                  <a:schemeClr val="lt1"/>
                </a:solidFill>
              </a:defRPr>
            </a:lvl9pPr>
          </a:lstStyle>
          <a:p>
            <a:r>
              <a:t>xx%</a:t>
            </a:r>
          </a:p>
        </p:txBody>
      </p:sp>
      <p:sp>
        <p:nvSpPr>
          <p:cNvPr id="78" name="Google Shape;78;p11"/>
          <p:cNvSpPr txBox="1">
            <a:spLocks noGrp="1"/>
          </p:cNvSpPr>
          <p:nvPr>
            <p:ph type="body" idx="1"/>
          </p:nvPr>
        </p:nvSpPr>
        <p:spPr>
          <a:xfrm>
            <a:off x="972600" y="3030517"/>
            <a:ext cx="10251200" cy="2107200"/>
          </a:xfrm>
          <a:prstGeom prst="rect">
            <a:avLst/>
          </a:prstGeom>
        </p:spPr>
        <p:txBody>
          <a:bodyPr spcFirstLastPara="1" wrap="square" lIns="91425" tIns="91425" rIns="91425" bIns="91425" anchor="t" anchorCtr="0"/>
          <a:lstStyle>
            <a:lvl1pPr marL="609585" lvl="0" indent="-414856">
              <a:spcBef>
                <a:spcPts val="0"/>
              </a:spcBef>
              <a:spcAft>
                <a:spcPts val="0"/>
              </a:spcAft>
              <a:buClr>
                <a:schemeClr val="lt1"/>
              </a:buClr>
              <a:buSzPts val="1300"/>
              <a:buChar char="●"/>
              <a:defRPr>
                <a:solidFill>
                  <a:schemeClr val="lt1"/>
                </a:solidFill>
              </a:defRPr>
            </a:lvl1pPr>
            <a:lvl2pPr marL="1219170" lvl="1" indent="-397923">
              <a:spcBef>
                <a:spcPts val="2133"/>
              </a:spcBef>
              <a:spcAft>
                <a:spcPts val="0"/>
              </a:spcAft>
              <a:buClr>
                <a:schemeClr val="lt1"/>
              </a:buClr>
              <a:buSzPts val="1100"/>
              <a:buChar char="○"/>
              <a:defRPr>
                <a:solidFill>
                  <a:schemeClr val="lt1"/>
                </a:solidFill>
              </a:defRPr>
            </a:lvl2pPr>
            <a:lvl3pPr marL="1828754" lvl="2" indent="-397923">
              <a:spcBef>
                <a:spcPts val="2133"/>
              </a:spcBef>
              <a:spcAft>
                <a:spcPts val="0"/>
              </a:spcAft>
              <a:buClr>
                <a:schemeClr val="lt1"/>
              </a:buClr>
              <a:buSzPts val="1100"/>
              <a:buChar char="■"/>
              <a:defRPr>
                <a:solidFill>
                  <a:schemeClr val="lt1"/>
                </a:solidFill>
              </a:defRPr>
            </a:lvl3pPr>
            <a:lvl4pPr marL="2438339" lvl="3" indent="-397923">
              <a:spcBef>
                <a:spcPts val="2133"/>
              </a:spcBef>
              <a:spcAft>
                <a:spcPts val="0"/>
              </a:spcAft>
              <a:buClr>
                <a:schemeClr val="lt1"/>
              </a:buClr>
              <a:buSzPts val="1100"/>
              <a:buChar char="●"/>
              <a:defRPr>
                <a:solidFill>
                  <a:schemeClr val="lt1"/>
                </a:solidFill>
              </a:defRPr>
            </a:lvl4pPr>
            <a:lvl5pPr marL="3047924" lvl="4" indent="-397923">
              <a:spcBef>
                <a:spcPts val="2133"/>
              </a:spcBef>
              <a:spcAft>
                <a:spcPts val="0"/>
              </a:spcAft>
              <a:buClr>
                <a:schemeClr val="lt1"/>
              </a:buClr>
              <a:buSzPts val="1100"/>
              <a:buChar char="○"/>
              <a:defRPr>
                <a:solidFill>
                  <a:schemeClr val="lt1"/>
                </a:solidFill>
              </a:defRPr>
            </a:lvl5pPr>
            <a:lvl6pPr marL="3657509" lvl="5" indent="-397923">
              <a:spcBef>
                <a:spcPts val="2133"/>
              </a:spcBef>
              <a:spcAft>
                <a:spcPts val="0"/>
              </a:spcAft>
              <a:buClr>
                <a:schemeClr val="lt1"/>
              </a:buClr>
              <a:buSzPts val="1100"/>
              <a:buChar char="■"/>
              <a:defRPr>
                <a:solidFill>
                  <a:schemeClr val="lt1"/>
                </a:solidFill>
              </a:defRPr>
            </a:lvl6pPr>
            <a:lvl7pPr marL="4267093" lvl="6" indent="-397923">
              <a:spcBef>
                <a:spcPts val="2133"/>
              </a:spcBef>
              <a:spcAft>
                <a:spcPts val="0"/>
              </a:spcAft>
              <a:buClr>
                <a:schemeClr val="lt1"/>
              </a:buClr>
              <a:buSzPts val="1100"/>
              <a:buChar char="●"/>
              <a:defRPr>
                <a:solidFill>
                  <a:schemeClr val="lt1"/>
                </a:solidFill>
              </a:defRPr>
            </a:lvl7pPr>
            <a:lvl8pPr marL="4876678" lvl="7" indent="-397923">
              <a:spcBef>
                <a:spcPts val="2133"/>
              </a:spcBef>
              <a:spcAft>
                <a:spcPts val="0"/>
              </a:spcAft>
              <a:buClr>
                <a:schemeClr val="lt1"/>
              </a:buClr>
              <a:buSzPts val="1100"/>
              <a:buChar char="○"/>
              <a:defRPr>
                <a:solidFill>
                  <a:schemeClr val="lt1"/>
                </a:solidFill>
              </a:defRPr>
            </a:lvl8pPr>
            <a:lvl9pPr marL="5486263" lvl="8" indent="-397923">
              <a:spcBef>
                <a:spcPts val="2133"/>
              </a:spcBef>
              <a:spcAft>
                <a:spcPts val="2133"/>
              </a:spcAft>
              <a:buClr>
                <a:schemeClr val="lt1"/>
              </a:buClr>
              <a:buSzPts val="1100"/>
              <a:buChar char="■"/>
              <a:defRPr>
                <a:solidFill>
                  <a:schemeClr val="lt1"/>
                </a:solidFill>
              </a:defRPr>
            </a:lvl9pPr>
          </a:lstStyle>
          <a:p>
            <a:endParaRPr/>
          </a:p>
        </p:txBody>
      </p:sp>
      <p:sp>
        <p:nvSpPr>
          <p:cNvPr id="79" name="Google Shape;79;p11"/>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774047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11381736" y="6333135"/>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7224050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49478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36871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75548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806959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170053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267748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548429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661928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33"/>
            <a:ext cx="6096000" cy="68580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Clr>
                <a:schemeClr val="dk1"/>
              </a:buClr>
              <a:buSzPts val="1800"/>
              <a:buChar char="●"/>
              <a:defRPr>
                <a:solidFill>
                  <a:schemeClr val="dk1"/>
                </a:solidFill>
              </a:defRPr>
            </a:lvl1pPr>
            <a:lvl2pPr marL="1219170" lvl="1" indent="-423323">
              <a:spcBef>
                <a:spcPts val="2133"/>
              </a:spcBef>
              <a:spcAft>
                <a:spcPts val="0"/>
              </a:spcAft>
              <a:buClr>
                <a:schemeClr val="dk1"/>
              </a:buClr>
              <a:buSzPts val="1400"/>
              <a:buChar char="○"/>
              <a:defRPr>
                <a:solidFill>
                  <a:schemeClr val="dk1"/>
                </a:solidFill>
              </a:defRPr>
            </a:lvl2pPr>
            <a:lvl3pPr marL="1828754" lvl="2" indent="-423323">
              <a:spcBef>
                <a:spcPts val="2133"/>
              </a:spcBef>
              <a:spcAft>
                <a:spcPts val="0"/>
              </a:spcAft>
              <a:buClr>
                <a:schemeClr val="dk1"/>
              </a:buClr>
              <a:buSzPts val="1400"/>
              <a:buChar char="■"/>
              <a:defRPr>
                <a:solidFill>
                  <a:schemeClr val="dk1"/>
                </a:solidFill>
              </a:defRPr>
            </a:lvl3pPr>
            <a:lvl4pPr marL="2438339" lvl="3" indent="-423323">
              <a:spcBef>
                <a:spcPts val="2133"/>
              </a:spcBef>
              <a:spcAft>
                <a:spcPts val="0"/>
              </a:spcAft>
              <a:buClr>
                <a:schemeClr val="dk1"/>
              </a:buClr>
              <a:buSzPts val="1400"/>
              <a:buChar char="●"/>
              <a:defRPr>
                <a:solidFill>
                  <a:schemeClr val="dk1"/>
                </a:solidFill>
              </a:defRPr>
            </a:lvl4pPr>
            <a:lvl5pPr marL="3047924" lvl="4" indent="-423323">
              <a:spcBef>
                <a:spcPts val="2133"/>
              </a:spcBef>
              <a:spcAft>
                <a:spcPts val="0"/>
              </a:spcAft>
              <a:buClr>
                <a:schemeClr val="dk1"/>
              </a:buClr>
              <a:buSzPts val="1400"/>
              <a:buChar char="○"/>
              <a:defRPr>
                <a:solidFill>
                  <a:schemeClr val="dk1"/>
                </a:solidFill>
              </a:defRPr>
            </a:lvl5pPr>
            <a:lvl6pPr marL="3657509" lvl="5" indent="-423323">
              <a:spcBef>
                <a:spcPts val="2133"/>
              </a:spcBef>
              <a:spcAft>
                <a:spcPts val="0"/>
              </a:spcAft>
              <a:buClr>
                <a:schemeClr val="dk1"/>
              </a:buClr>
              <a:buSzPts val="1400"/>
              <a:buChar char="■"/>
              <a:defRPr>
                <a:solidFill>
                  <a:schemeClr val="dk1"/>
                </a:solidFill>
              </a:defRPr>
            </a:lvl6pPr>
            <a:lvl7pPr marL="4267093" lvl="6" indent="-423323">
              <a:spcBef>
                <a:spcPts val="2133"/>
              </a:spcBef>
              <a:spcAft>
                <a:spcPts val="0"/>
              </a:spcAft>
              <a:buClr>
                <a:schemeClr val="dk1"/>
              </a:buClr>
              <a:buSzPts val="1400"/>
              <a:buChar char="●"/>
              <a:defRPr>
                <a:solidFill>
                  <a:schemeClr val="dk1"/>
                </a:solidFill>
              </a:defRPr>
            </a:lvl7pPr>
            <a:lvl8pPr marL="4876678" lvl="7" indent="-423323">
              <a:spcBef>
                <a:spcPts val="2133"/>
              </a:spcBef>
              <a:spcAft>
                <a:spcPts val="0"/>
              </a:spcAft>
              <a:buClr>
                <a:schemeClr val="dk1"/>
              </a:buClr>
              <a:buSzPts val="1400"/>
              <a:buChar char="○"/>
              <a:defRPr>
                <a:solidFill>
                  <a:schemeClr val="dk1"/>
                </a:solidFill>
              </a:defRPr>
            </a:lvl8pPr>
            <a:lvl9pPr marL="5486263" lvl="8" indent="-423323">
              <a:spcBef>
                <a:spcPts val="2133"/>
              </a:spcBef>
              <a:spcAft>
                <a:spcPts val="2133"/>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841001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559668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137480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17997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5866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0796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2408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0314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95982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517499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123856"/>
            <a:ext cx="11885084" cy="914400"/>
          </a:xfrm>
          <a:prstGeom prst="rect">
            <a:avLst/>
          </a:prstGeom>
          <a:solidFill>
            <a:schemeClr val="tx2"/>
          </a:solidFill>
        </p:spPr>
        <p:txBody>
          <a:bodyPr vert="horz" lIns="1188720" tIns="45720" rIns="274320" bIns="45720" rtlCol="0" anchor="ctr">
            <a:normAutofit/>
          </a:bodyPr>
          <a:lstStyle/>
          <a:p>
            <a:r>
              <a:rPr lang="en-CA"/>
              <a:t>Click to edit Master title style</a:t>
            </a:r>
            <a:endParaRPr/>
          </a:p>
        </p:txBody>
      </p:sp>
      <p:sp>
        <p:nvSpPr>
          <p:cNvPr id="3" name="Text Placeholder 2"/>
          <p:cNvSpPr>
            <a:spLocks noGrp="1"/>
          </p:cNvSpPr>
          <p:nvPr>
            <p:ph type="body" idx="1"/>
          </p:nvPr>
        </p:nvSpPr>
        <p:spPr>
          <a:xfrm>
            <a:off x="1485899" y="2595563"/>
            <a:ext cx="10147301" cy="3670767"/>
          </a:xfrm>
          <a:prstGeom prst="rect">
            <a:avLst/>
          </a:prstGeom>
        </p:spPr>
        <p:txBody>
          <a:bodyPr vert="horz" lIns="91440" tIns="45720" rIns="91440" bIns="4572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dirty="0"/>
          </a:p>
        </p:txBody>
      </p:sp>
      <p:sp>
        <p:nvSpPr>
          <p:cNvPr id="4" name="Date Placeholder 3"/>
          <p:cNvSpPr>
            <a:spLocks noGrp="1"/>
          </p:cNvSpPr>
          <p:nvPr>
            <p:ph type="dt" sz="half" idx="2"/>
          </p:nvPr>
        </p:nvSpPr>
        <p:spPr>
          <a:xfrm>
            <a:off x="8773459" y="188260"/>
            <a:ext cx="28448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883F6D46-D047-E44E-9324-05B0FB45E562}" type="datetime1">
              <a:rPr lang="en-CA" smtClean="0"/>
              <a:t>2018-12-06</a:t>
            </a:fld>
            <a:endParaRPr lang="en-US"/>
          </a:p>
        </p:txBody>
      </p:sp>
      <p:sp>
        <p:nvSpPr>
          <p:cNvPr id="5" name="Footer Placeholder 4"/>
          <p:cNvSpPr>
            <a:spLocks noGrp="1"/>
          </p:cNvSpPr>
          <p:nvPr>
            <p:ph type="ftr" sz="quarter" idx="3"/>
          </p:nvPr>
        </p:nvSpPr>
        <p:spPr>
          <a:xfrm>
            <a:off x="190441" y="6266330"/>
            <a:ext cx="3860800" cy="365125"/>
          </a:xfrm>
          <a:prstGeom prst="rect">
            <a:avLst/>
          </a:prstGeom>
        </p:spPr>
        <p:txBody>
          <a:bodyPr vert="horz" lIns="91440" tIns="45720" rIns="91440" bIns="45720" rtlCol="0" anchor="ctr"/>
          <a:lstStyle>
            <a:lvl1pPr algn="l">
              <a:defRPr sz="1800" b="0">
                <a:solidFill>
                  <a:srgbClr val="000000"/>
                </a:solidFill>
              </a:defRPr>
            </a:lvl1pPr>
          </a:lstStyle>
          <a:p>
            <a:r>
              <a:rPr lang="en-US" dirty="0" err="1"/>
              <a:t>mweiler@wlu.ca</a:t>
            </a:r>
            <a:r>
              <a:rPr lang="en-US" dirty="0"/>
              <a:t> </a:t>
            </a:r>
          </a:p>
        </p:txBody>
      </p:sp>
      <p:sp>
        <p:nvSpPr>
          <p:cNvPr id="6" name="Slide Number Placeholder 5"/>
          <p:cNvSpPr>
            <a:spLocks noGrp="1"/>
          </p:cNvSpPr>
          <p:nvPr>
            <p:ph type="sldNum" sz="quarter" idx="4"/>
          </p:nvPr>
        </p:nvSpPr>
        <p:spPr>
          <a:xfrm>
            <a:off x="11719859" y="6569076"/>
            <a:ext cx="6096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814BD087-706E-C14D-8970-8021E20FB5D5}" type="slidenum">
              <a:rPr lang="en-US" smtClean="0"/>
              <a:t>‹#›</a:t>
            </a:fld>
            <a:endParaRPr lang="en-US"/>
          </a:p>
        </p:txBody>
      </p:sp>
      <p:sp>
        <p:nvSpPr>
          <p:cNvPr id="7" name="Rectangle 6"/>
          <p:cNvSpPr/>
          <p:nvPr/>
        </p:nvSpPr>
        <p:spPr>
          <a:xfrm>
            <a:off x="1219201" y="0"/>
            <a:ext cx="10665884"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
        <p:nvSpPr>
          <p:cNvPr id="8" name="Rectangle 7"/>
          <p:cNvSpPr/>
          <p:nvPr/>
        </p:nvSpPr>
        <p:spPr>
          <a:xfrm>
            <a:off x="1219201" y="6675120"/>
            <a:ext cx="10665884"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a:p>
        </p:txBody>
      </p:sp>
    </p:spTree>
    <p:extLst>
      <p:ext uri="{BB962C8B-B14F-4D97-AF65-F5344CB8AC3E}">
        <p14:creationId xmlns:p14="http://schemas.microsoft.com/office/powerpoint/2010/main" val="20865818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hf hdr="0" dt="0"/>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2000" kern="1200">
          <a:solidFill>
            <a:schemeClr val="tx1"/>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SzPts val="2800"/>
              <a:buFont typeface="Raleway"/>
              <a:buNone/>
              <a:defRPr sz="2800" b="1">
                <a:latin typeface="Raleway"/>
                <a:ea typeface="Raleway"/>
                <a:cs typeface="Raleway"/>
                <a:sym typeface="Raleway"/>
              </a:defRPr>
            </a:lvl1pPr>
            <a:lvl2pPr lvl="1">
              <a:spcBef>
                <a:spcPts val="0"/>
              </a:spcBef>
              <a:spcAft>
                <a:spcPts val="0"/>
              </a:spcAft>
              <a:buSzPts val="2800"/>
              <a:buFont typeface="Raleway"/>
              <a:buNone/>
              <a:defRPr sz="2800" b="1">
                <a:latin typeface="Raleway"/>
                <a:ea typeface="Raleway"/>
                <a:cs typeface="Raleway"/>
                <a:sym typeface="Raleway"/>
              </a:defRPr>
            </a:lvl2pPr>
            <a:lvl3pPr lvl="2">
              <a:spcBef>
                <a:spcPts val="0"/>
              </a:spcBef>
              <a:spcAft>
                <a:spcPts val="0"/>
              </a:spcAft>
              <a:buSzPts val="2800"/>
              <a:buFont typeface="Raleway"/>
              <a:buNone/>
              <a:defRPr sz="2800" b="1">
                <a:latin typeface="Raleway"/>
                <a:ea typeface="Raleway"/>
                <a:cs typeface="Raleway"/>
                <a:sym typeface="Raleway"/>
              </a:defRPr>
            </a:lvl3pPr>
            <a:lvl4pPr lvl="3">
              <a:spcBef>
                <a:spcPts val="0"/>
              </a:spcBef>
              <a:spcAft>
                <a:spcPts val="0"/>
              </a:spcAft>
              <a:buSzPts val="2800"/>
              <a:buFont typeface="Raleway"/>
              <a:buNone/>
              <a:defRPr sz="2800" b="1">
                <a:latin typeface="Raleway"/>
                <a:ea typeface="Raleway"/>
                <a:cs typeface="Raleway"/>
                <a:sym typeface="Raleway"/>
              </a:defRPr>
            </a:lvl4pPr>
            <a:lvl5pPr lvl="4">
              <a:spcBef>
                <a:spcPts val="0"/>
              </a:spcBef>
              <a:spcAft>
                <a:spcPts val="0"/>
              </a:spcAft>
              <a:buSzPts val="2800"/>
              <a:buFont typeface="Raleway"/>
              <a:buNone/>
              <a:defRPr sz="2800" b="1">
                <a:latin typeface="Raleway"/>
                <a:ea typeface="Raleway"/>
                <a:cs typeface="Raleway"/>
                <a:sym typeface="Raleway"/>
              </a:defRPr>
            </a:lvl5pPr>
            <a:lvl6pPr lvl="5">
              <a:spcBef>
                <a:spcPts val="0"/>
              </a:spcBef>
              <a:spcAft>
                <a:spcPts val="0"/>
              </a:spcAft>
              <a:buSzPts val="2800"/>
              <a:buFont typeface="Raleway"/>
              <a:buNone/>
              <a:defRPr sz="2800" b="1">
                <a:latin typeface="Raleway"/>
                <a:ea typeface="Raleway"/>
                <a:cs typeface="Raleway"/>
                <a:sym typeface="Raleway"/>
              </a:defRPr>
            </a:lvl6pPr>
            <a:lvl7pPr lvl="6">
              <a:spcBef>
                <a:spcPts val="0"/>
              </a:spcBef>
              <a:spcAft>
                <a:spcPts val="0"/>
              </a:spcAft>
              <a:buSzPts val="2800"/>
              <a:buFont typeface="Raleway"/>
              <a:buNone/>
              <a:defRPr sz="2800" b="1">
                <a:latin typeface="Raleway"/>
                <a:ea typeface="Raleway"/>
                <a:cs typeface="Raleway"/>
                <a:sym typeface="Raleway"/>
              </a:defRPr>
            </a:lvl7pPr>
            <a:lvl8pPr lvl="7">
              <a:spcBef>
                <a:spcPts val="0"/>
              </a:spcBef>
              <a:spcAft>
                <a:spcPts val="0"/>
              </a:spcAft>
              <a:buSzPts val="2800"/>
              <a:buFont typeface="Raleway"/>
              <a:buNone/>
              <a:defRPr sz="2800" b="1">
                <a:latin typeface="Raleway"/>
                <a:ea typeface="Raleway"/>
                <a:cs typeface="Raleway"/>
                <a:sym typeface="Raleway"/>
              </a:defRPr>
            </a:lvl8pPr>
            <a:lvl9pPr lvl="8">
              <a:spcBef>
                <a:spcPts val="0"/>
              </a:spcBef>
              <a:spcAft>
                <a:spcPts val="0"/>
              </a:spcAft>
              <a:buSzPts val="2800"/>
              <a:buFont typeface="Raleway"/>
              <a:buNone/>
              <a:defRPr sz="2800" b="1">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11381736" y="6333135"/>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accent1"/>
                </a:solidFill>
                <a:latin typeface="Lato"/>
                <a:ea typeface="Lato"/>
                <a:cs typeface="Lato"/>
                <a:sym typeface="Lato"/>
              </a:defRPr>
            </a:lvl1pPr>
            <a:lvl2pPr lvl="1" algn="r">
              <a:buNone/>
              <a:defRPr sz="1333">
                <a:solidFill>
                  <a:schemeClr val="accent1"/>
                </a:solidFill>
                <a:latin typeface="Lato"/>
                <a:ea typeface="Lato"/>
                <a:cs typeface="Lato"/>
                <a:sym typeface="Lato"/>
              </a:defRPr>
            </a:lvl2pPr>
            <a:lvl3pPr lvl="2" algn="r">
              <a:buNone/>
              <a:defRPr sz="1333">
                <a:solidFill>
                  <a:schemeClr val="accent1"/>
                </a:solidFill>
                <a:latin typeface="Lato"/>
                <a:ea typeface="Lato"/>
                <a:cs typeface="Lato"/>
                <a:sym typeface="Lato"/>
              </a:defRPr>
            </a:lvl3pPr>
            <a:lvl4pPr lvl="3" algn="r">
              <a:buNone/>
              <a:defRPr sz="1333">
                <a:solidFill>
                  <a:schemeClr val="accent1"/>
                </a:solidFill>
                <a:latin typeface="Lato"/>
                <a:ea typeface="Lato"/>
                <a:cs typeface="Lato"/>
                <a:sym typeface="Lato"/>
              </a:defRPr>
            </a:lvl4pPr>
            <a:lvl5pPr lvl="4" algn="r">
              <a:buNone/>
              <a:defRPr sz="1333">
                <a:solidFill>
                  <a:schemeClr val="accent1"/>
                </a:solidFill>
                <a:latin typeface="Lato"/>
                <a:ea typeface="Lato"/>
                <a:cs typeface="Lato"/>
                <a:sym typeface="Lato"/>
              </a:defRPr>
            </a:lvl5pPr>
            <a:lvl6pPr lvl="5" algn="r">
              <a:buNone/>
              <a:defRPr sz="1333">
                <a:solidFill>
                  <a:schemeClr val="accent1"/>
                </a:solidFill>
                <a:latin typeface="Lato"/>
                <a:ea typeface="Lato"/>
                <a:cs typeface="Lato"/>
                <a:sym typeface="Lato"/>
              </a:defRPr>
            </a:lvl6pPr>
            <a:lvl7pPr lvl="6" algn="r">
              <a:buNone/>
              <a:defRPr sz="1333">
                <a:solidFill>
                  <a:schemeClr val="accent1"/>
                </a:solidFill>
                <a:latin typeface="Lato"/>
                <a:ea typeface="Lato"/>
                <a:cs typeface="Lato"/>
                <a:sym typeface="Lato"/>
              </a:defRPr>
            </a:lvl7pPr>
            <a:lvl8pPr lvl="7" algn="r">
              <a:buNone/>
              <a:defRPr sz="1333">
                <a:solidFill>
                  <a:schemeClr val="accent1"/>
                </a:solidFill>
                <a:latin typeface="Lato"/>
                <a:ea typeface="Lato"/>
                <a:cs typeface="Lato"/>
                <a:sym typeface="Lato"/>
              </a:defRPr>
            </a:lvl8pPr>
            <a:lvl9pPr lvl="8" algn="r">
              <a:buNone/>
              <a:defRPr sz="1333">
                <a:solidFill>
                  <a:schemeClr val="accent1"/>
                </a:solidFill>
                <a:latin typeface="Lato"/>
                <a:ea typeface="Lato"/>
                <a:cs typeface="Lato"/>
                <a:sym typeface="La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54588302"/>
      </p:ext>
    </p:extLst>
  </p:cSld>
  <p:clrMap bg1="lt1" tx1="dk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1600"/>
              </a:spcBef>
              <a:spcAft>
                <a:spcPts val="0"/>
              </a:spcAft>
              <a:buClr>
                <a:schemeClr val="lt2"/>
              </a:buClr>
              <a:buSzPts val="1400"/>
              <a:buChar char="○"/>
              <a:defRPr>
                <a:solidFill>
                  <a:schemeClr val="lt2"/>
                </a:solidFill>
              </a:defRPr>
            </a:lvl2pPr>
            <a:lvl3pPr marL="1371600" lvl="2" indent="-317500">
              <a:lnSpc>
                <a:spcPct val="115000"/>
              </a:lnSpc>
              <a:spcBef>
                <a:spcPts val="1600"/>
              </a:spcBef>
              <a:spcAft>
                <a:spcPts val="0"/>
              </a:spcAft>
              <a:buClr>
                <a:schemeClr val="lt2"/>
              </a:buClr>
              <a:buSzPts val="1400"/>
              <a:buChar char="■"/>
              <a:defRPr>
                <a:solidFill>
                  <a:schemeClr val="lt2"/>
                </a:solidFill>
              </a:defRPr>
            </a:lvl3pPr>
            <a:lvl4pPr marL="1828800" lvl="3" indent="-317500">
              <a:lnSpc>
                <a:spcPct val="115000"/>
              </a:lnSpc>
              <a:spcBef>
                <a:spcPts val="1600"/>
              </a:spcBef>
              <a:spcAft>
                <a:spcPts val="0"/>
              </a:spcAft>
              <a:buClr>
                <a:schemeClr val="lt2"/>
              </a:buClr>
              <a:buSzPts val="1400"/>
              <a:buChar char="●"/>
              <a:defRPr>
                <a:solidFill>
                  <a:schemeClr val="lt2"/>
                </a:solidFill>
              </a:defRPr>
            </a:lvl4pPr>
            <a:lvl5pPr marL="2286000" lvl="4" indent="-317500">
              <a:lnSpc>
                <a:spcPct val="115000"/>
              </a:lnSpc>
              <a:spcBef>
                <a:spcPts val="1600"/>
              </a:spcBef>
              <a:spcAft>
                <a:spcPts val="0"/>
              </a:spcAft>
              <a:buClr>
                <a:schemeClr val="lt2"/>
              </a:buClr>
              <a:buSzPts val="1400"/>
              <a:buChar char="○"/>
              <a:defRPr>
                <a:solidFill>
                  <a:schemeClr val="lt2"/>
                </a:solidFill>
              </a:defRPr>
            </a:lvl5pPr>
            <a:lvl6pPr marL="2743200" lvl="5" indent="-317500">
              <a:lnSpc>
                <a:spcPct val="115000"/>
              </a:lnSpc>
              <a:spcBef>
                <a:spcPts val="1600"/>
              </a:spcBef>
              <a:spcAft>
                <a:spcPts val="0"/>
              </a:spcAft>
              <a:buClr>
                <a:schemeClr val="lt2"/>
              </a:buClr>
              <a:buSzPts val="1400"/>
              <a:buChar char="■"/>
              <a:defRPr>
                <a:solidFill>
                  <a:schemeClr val="lt2"/>
                </a:solidFill>
              </a:defRPr>
            </a:lvl6pPr>
            <a:lvl7pPr marL="3200400" lvl="6" indent="-317500">
              <a:lnSpc>
                <a:spcPct val="115000"/>
              </a:lnSpc>
              <a:spcBef>
                <a:spcPts val="1600"/>
              </a:spcBef>
              <a:spcAft>
                <a:spcPts val="0"/>
              </a:spcAft>
              <a:buClr>
                <a:schemeClr val="lt2"/>
              </a:buClr>
              <a:buSzPts val="1400"/>
              <a:buChar char="●"/>
              <a:defRPr>
                <a:solidFill>
                  <a:schemeClr val="lt2"/>
                </a:solidFill>
              </a:defRPr>
            </a:lvl7pPr>
            <a:lvl8pPr marL="3657600" lvl="7" indent="-317500">
              <a:lnSpc>
                <a:spcPct val="115000"/>
              </a:lnSpc>
              <a:spcBef>
                <a:spcPts val="1600"/>
              </a:spcBef>
              <a:spcAft>
                <a:spcPts val="0"/>
              </a:spcAft>
              <a:buClr>
                <a:schemeClr val="lt2"/>
              </a:buClr>
              <a:buSzPts val="1400"/>
              <a:buChar char="○"/>
              <a:defRPr>
                <a:solidFill>
                  <a:schemeClr val="lt2"/>
                </a:solidFill>
              </a:defRPr>
            </a:lvl8pPr>
            <a:lvl9pPr marL="4114800" lvl="8" indent="-31750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lt2"/>
                </a:solidFill>
              </a:defRPr>
            </a:lvl1pPr>
            <a:lvl2pPr lvl="1" algn="r">
              <a:buNone/>
              <a:defRPr sz="1333">
                <a:solidFill>
                  <a:schemeClr val="lt2"/>
                </a:solidFill>
              </a:defRPr>
            </a:lvl2pPr>
            <a:lvl3pPr lvl="2" algn="r">
              <a:buNone/>
              <a:defRPr sz="1333">
                <a:solidFill>
                  <a:schemeClr val="lt2"/>
                </a:solidFill>
              </a:defRPr>
            </a:lvl3pPr>
            <a:lvl4pPr lvl="3" algn="r">
              <a:buNone/>
              <a:defRPr sz="1333">
                <a:solidFill>
                  <a:schemeClr val="lt2"/>
                </a:solidFill>
              </a:defRPr>
            </a:lvl4pPr>
            <a:lvl5pPr lvl="4" algn="r">
              <a:buNone/>
              <a:defRPr sz="1333">
                <a:solidFill>
                  <a:schemeClr val="lt2"/>
                </a:solidFill>
              </a:defRPr>
            </a:lvl5pPr>
            <a:lvl6pPr lvl="5" algn="r">
              <a:buNone/>
              <a:defRPr sz="1333">
                <a:solidFill>
                  <a:schemeClr val="lt2"/>
                </a:solidFill>
              </a:defRPr>
            </a:lvl6pPr>
            <a:lvl7pPr lvl="6" algn="r">
              <a:buNone/>
              <a:defRPr sz="1333">
                <a:solidFill>
                  <a:schemeClr val="lt2"/>
                </a:solidFill>
              </a:defRPr>
            </a:lvl7pPr>
            <a:lvl8pPr lvl="7" algn="r">
              <a:buNone/>
              <a:defRPr sz="1333">
                <a:solidFill>
                  <a:schemeClr val="lt2"/>
                </a:solidFill>
              </a:defRPr>
            </a:lvl8pPr>
            <a:lvl9pPr lvl="8" algn="r">
              <a:buNone/>
              <a:defRPr sz="1333">
                <a:solidFill>
                  <a:schemeClr val="lt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896193257"/>
      </p:ext>
    </p:extLst>
  </p:cSld>
  <p:clrMap bg1="lt1" tx1="dk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hyperlink" Target="https://www.thebeautyoftravel.com/" TargetMode="External"/><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hyperlink" Target="http://www.voice-online.co.uk/sites/default/files/imagecache/455/Group_top.jpg" TargetMode="External"/><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hyperlink" Target="https://www.stripes.com/polopoly_fs/1.198292.1353785049!/image/2015611014.jpg_gen/derivatives/landscape_804/2015611014.jpg" TargetMode="External"/><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0.xml"/><Relationship Id="rId5" Type="http://schemas.openxmlformats.org/officeDocument/2006/relationships/image" Target="../media/image14.png"/><Relationship Id="rId4" Type="http://schemas.openxmlformats.org/officeDocument/2006/relationships/hyperlink" Target="https://sites.duke.edu/dukecareerconference/files/2012/11/Feb9_0981.jpe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38.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hyperlink" Target="https://www.stripes.com/polopoly_fs/1.198292.1353785049!/image/2015611014.jpg_gen/derivatives/landscape_804/2015611014.jpg" TargetMode="External"/><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3.xml"/><Relationship Id="rId1" Type="http://schemas.openxmlformats.org/officeDocument/2006/relationships/slideLayout" Target="../slideLayouts/slideLayout38.xml"/><Relationship Id="rId4" Type="http://schemas.openxmlformats.org/officeDocument/2006/relationships/image" Target="../media/image15.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51.xml"/></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47.xml.rels><?xml version="1.0" encoding="UTF-8" standalone="yes"?>
<Relationships xmlns="http://schemas.openxmlformats.org/package/2006/relationships"><Relationship Id="rId3" Type="http://schemas.openxmlformats.org/officeDocument/2006/relationships/hyperlink" Target="https://sites.google.com/view/accessibilitysymposium/home" TargetMode="External"/><Relationship Id="rId2" Type="http://schemas.openxmlformats.org/officeDocument/2006/relationships/notesSlide" Target="../notesSlides/notesSlide19.xml"/><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26571" y="1122363"/>
            <a:ext cx="11439331" cy="1779457"/>
          </a:xfrm>
        </p:spPr>
        <p:txBody>
          <a:bodyPr/>
          <a:lstStyle/>
          <a:p>
            <a:r>
              <a:rPr lang="en-US" b="1" dirty="0">
                <a:latin typeface="Century Gothic" panose="020B0502020202020204" pitchFamily="34" charset="0"/>
              </a:rPr>
              <a:t>Lightning Talks</a:t>
            </a:r>
          </a:p>
        </p:txBody>
      </p:sp>
      <p:sp>
        <p:nvSpPr>
          <p:cNvPr id="7" name="Subtitle 6"/>
          <p:cNvSpPr>
            <a:spLocks noGrp="1"/>
          </p:cNvSpPr>
          <p:nvPr>
            <p:ph type="subTitle" idx="1"/>
          </p:nvPr>
        </p:nvSpPr>
        <p:spPr/>
        <p:txBody>
          <a:bodyPr/>
          <a:lstStyle/>
          <a:p>
            <a:r>
              <a:rPr lang="en-US" dirty="0">
                <a:solidFill>
                  <a:srgbClr val="E74125"/>
                </a:solidFill>
                <a:latin typeface="Century Gothic" panose="020B0502020202020204" pitchFamily="34" charset="0"/>
              </a:rPr>
              <a:t>#spday2018</a:t>
            </a:r>
          </a:p>
        </p:txBody>
      </p:sp>
    </p:spTree>
    <p:extLst>
      <p:ext uri="{BB962C8B-B14F-4D97-AF65-F5344CB8AC3E}">
        <p14:creationId xmlns:p14="http://schemas.microsoft.com/office/powerpoint/2010/main" val="1566821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the reading group</a:t>
            </a:r>
          </a:p>
        </p:txBody>
      </p:sp>
      <p:sp>
        <p:nvSpPr>
          <p:cNvPr id="3" name="Content Placeholder 2"/>
          <p:cNvSpPr>
            <a:spLocks noGrp="1"/>
          </p:cNvSpPr>
          <p:nvPr>
            <p:ph idx="1"/>
          </p:nvPr>
        </p:nvSpPr>
        <p:spPr/>
        <p:txBody>
          <a:bodyPr/>
          <a:lstStyle/>
          <a:p>
            <a:r>
              <a:rPr lang="en-US" dirty="0"/>
              <a:t>Assigned readings in advance</a:t>
            </a:r>
          </a:p>
          <a:p>
            <a:r>
              <a:rPr lang="en-US" dirty="0"/>
              <a:t>Guided discussions during the session</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1276314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Participants?</a:t>
            </a:r>
          </a:p>
        </p:txBody>
      </p:sp>
      <p:sp>
        <p:nvSpPr>
          <p:cNvPr id="3" name="Content Placeholder 2"/>
          <p:cNvSpPr>
            <a:spLocks noGrp="1"/>
          </p:cNvSpPr>
          <p:nvPr>
            <p:ph idx="1"/>
          </p:nvPr>
        </p:nvSpPr>
        <p:spPr/>
        <p:txBody>
          <a:bodyPr/>
          <a:lstStyle/>
          <a:p>
            <a:r>
              <a:rPr lang="en-US" dirty="0"/>
              <a:t>9 participants from 6 OCUL universities</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11</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157590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did we read?</a:t>
            </a:r>
          </a:p>
        </p:txBody>
      </p:sp>
      <p:sp>
        <p:nvSpPr>
          <p:cNvPr id="5" name="Content Placeholder 4"/>
          <p:cNvSpPr>
            <a:spLocks noGrp="1"/>
          </p:cNvSpPr>
          <p:nvPr>
            <p:ph idx="1"/>
          </p:nvPr>
        </p:nvSpPr>
        <p:spPr/>
        <p:txBody>
          <a:bodyPr/>
          <a:lstStyle/>
          <a:p>
            <a:r>
              <a:rPr lang="en-US" dirty="0"/>
              <a:t>We read official WCAG 2.0 documents</a:t>
            </a:r>
          </a:p>
          <a:p>
            <a:r>
              <a:rPr lang="en-US" u="sng" dirty="0"/>
              <a:t>Very selective</a:t>
            </a:r>
            <a:r>
              <a:rPr lang="en-US" dirty="0"/>
              <a:t> in what we read</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12</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7" name="Footer Placeholder 6"/>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4262931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Making it easier to read</a:t>
            </a:r>
          </a:p>
        </p:txBody>
      </p:sp>
      <p:sp>
        <p:nvSpPr>
          <p:cNvPr id="3" name="Content Placeholder 2"/>
          <p:cNvSpPr>
            <a:spLocks noGrp="1"/>
          </p:cNvSpPr>
          <p:nvPr>
            <p:ph idx="1"/>
          </p:nvPr>
        </p:nvSpPr>
        <p:spPr/>
        <p:txBody>
          <a:bodyPr/>
          <a:lstStyle/>
          <a:p>
            <a:r>
              <a:rPr lang="en-US" dirty="0"/>
              <a:t>Redacted sections to reduce complexity</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3343959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_unmasked.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2900" y="0"/>
            <a:ext cx="6412124" cy="6858000"/>
          </a:xfrm>
          <a:prstGeom prst="rect">
            <a:avLst/>
          </a:prstGeom>
        </p:spPr>
      </p:pic>
      <p:pic>
        <p:nvPicPr>
          <p:cNvPr id="5" name="Picture 4" descr="masked_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2900" y="-158743"/>
            <a:ext cx="6388274" cy="6858000"/>
          </a:xfrm>
          <a:prstGeom prst="rect">
            <a:avLst/>
          </a:prstGeom>
        </p:spPr>
      </p:pic>
      <p:sp>
        <p:nvSpPr>
          <p:cNvPr id="6" name="Slide Number Placeholder 5"/>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Tree>
    <p:extLst>
      <p:ext uri="{BB962C8B-B14F-4D97-AF65-F5344CB8AC3E}">
        <p14:creationId xmlns:p14="http://schemas.microsoft.com/office/powerpoint/2010/main" val="421885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UnMasked.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0" y="0"/>
            <a:ext cx="7230608" cy="6858000"/>
          </a:xfrm>
          <a:prstGeom prst="rect">
            <a:avLst/>
          </a:prstGeom>
        </p:spPr>
      </p:pic>
      <p:pic>
        <p:nvPicPr>
          <p:cNvPr id="3" name="Picture 2" descr="2.Maske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6397" y="36632"/>
            <a:ext cx="7586283" cy="6858000"/>
          </a:xfrm>
          <a:prstGeom prst="rect">
            <a:avLst/>
          </a:prstGeom>
        </p:spPr>
      </p:pic>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15</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Tree>
    <p:extLst>
      <p:ext uri="{BB962C8B-B14F-4D97-AF65-F5344CB8AC3E}">
        <p14:creationId xmlns:p14="http://schemas.microsoft.com/office/powerpoint/2010/main" val="359613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Masked.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01" y="0"/>
            <a:ext cx="7586283" cy="6858000"/>
          </a:xfrm>
          <a:prstGeom prst="rect">
            <a:avLst/>
          </a:prstGeom>
        </p:spPr>
      </p:pic>
      <p:sp>
        <p:nvSpPr>
          <p:cNvPr id="4" name="Rectangle 3"/>
          <p:cNvSpPr/>
          <p:nvPr/>
        </p:nvSpPr>
        <p:spPr>
          <a:xfrm>
            <a:off x="2726661" y="3052749"/>
            <a:ext cx="7211652" cy="427383"/>
          </a:xfrm>
          <a:prstGeom prst="rect">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5" name="Rectangle 4"/>
          <p:cNvSpPr/>
          <p:nvPr/>
        </p:nvSpPr>
        <p:spPr>
          <a:xfrm>
            <a:off x="3880982" y="3235914"/>
            <a:ext cx="6057330" cy="48843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6" name="Rectangle 5"/>
          <p:cNvSpPr/>
          <p:nvPr/>
        </p:nvSpPr>
        <p:spPr>
          <a:xfrm>
            <a:off x="2726660" y="3480133"/>
            <a:ext cx="6057330" cy="48843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7" name="Rectangle 6"/>
          <p:cNvSpPr/>
          <p:nvPr/>
        </p:nvSpPr>
        <p:spPr>
          <a:xfrm>
            <a:off x="3794988" y="2869584"/>
            <a:ext cx="6143324" cy="18316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8" name="Rectangle 7"/>
          <p:cNvSpPr/>
          <p:nvPr/>
        </p:nvSpPr>
        <p:spPr>
          <a:xfrm>
            <a:off x="4478878" y="4621624"/>
            <a:ext cx="1478206" cy="32383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9" name="Rectangle 8"/>
          <p:cNvSpPr/>
          <p:nvPr/>
        </p:nvSpPr>
        <p:spPr>
          <a:xfrm>
            <a:off x="2726661" y="6313084"/>
            <a:ext cx="4738843" cy="1564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0" name="Rectangle 9"/>
          <p:cNvSpPr/>
          <p:nvPr/>
        </p:nvSpPr>
        <p:spPr>
          <a:xfrm>
            <a:off x="8695980" y="6144054"/>
            <a:ext cx="1242333" cy="1564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1" name="Rectangle 10"/>
          <p:cNvSpPr/>
          <p:nvPr/>
        </p:nvSpPr>
        <p:spPr>
          <a:xfrm>
            <a:off x="5123612" y="6469539"/>
            <a:ext cx="4814701" cy="1564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2" name="Rectangle 11"/>
          <p:cNvSpPr/>
          <p:nvPr/>
        </p:nvSpPr>
        <p:spPr>
          <a:xfrm>
            <a:off x="2726661" y="6684285"/>
            <a:ext cx="4814701" cy="15645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3" name="Slide Number Placeholder 12"/>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16</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14" name="Rectangle 13"/>
          <p:cNvSpPr/>
          <p:nvPr/>
        </p:nvSpPr>
        <p:spPr>
          <a:xfrm>
            <a:off x="5279041" y="2503254"/>
            <a:ext cx="2186462" cy="176823"/>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992535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The discussion sessions</a:t>
            </a:r>
          </a:p>
        </p:txBody>
      </p:sp>
      <p:sp>
        <p:nvSpPr>
          <p:cNvPr id="4" name="Subtitle 3"/>
          <p:cNvSpPr>
            <a:spLocks noGrp="1"/>
          </p:cNvSpPr>
          <p:nvPr>
            <p:ph type="subTitle" idx="1"/>
          </p:nvPr>
        </p:nvSpPr>
        <p:spPr/>
        <p:txBody>
          <a:bodyPr/>
          <a:lstStyle/>
          <a:p>
            <a:endParaRPr lang="en-US"/>
          </a:p>
        </p:txBody>
      </p:sp>
      <p:sp>
        <p:nvSpPr>
          <p:cNvPr id="5" name="Picture Placeholder 4"/>
          <p:cNvSpPr>
            <a:spLocks noGrp="1"/>
          </p:cNvSpPr>
          <p:nvPr>
            <p:ph type="pic" sz="quarter" idx="13"/>
          </p:nvPr>
        </p:nvSpPr>
        <p:spPr/>
      </p:sp>
      <p:sp>
        <p:nvSpPr>
          <p:cNvPr id="2" name="Slide Number Placeholder 1"/>
          <p:cNvSpPr>
            <a:spLocks noGrp="1"/>
          </p:cNvSpPr>
          <p:nvPr>
            <p:ph type="sldNum" sz="quarter" idx="4294967295"/>
          </p:nvPr>
        </p:nvSpPr>
        <p:spPr>
          <a:xfrm>
            <a:off x="10210800" y="6569076"/>
            <a:ext cx="4572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7" name="Footer Placeholder 6"/>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2594277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First session, we covered</a:t>
            </a:r>
            <a:r>
              <a:rPr lang="mr-IN" dirty="0"/>
              <a:t>…</a:t>
            </a:r>
            <a:endParaRPr lang="en-US" dirty="0"/>
          </a:p>
        </p:txBody>
      </p:sp>
      <p:sp>
        <p:nvSpPr>
          <p:cNvPr id="6" name="Content Placeholder 5"/>
          <p:cNvSpPr>
            <a:spLocks noGrp="1"/>
          </p:cNvSpPr>
          <p:nvPr>
            <p:ph idx="1"/>
          </p:nvPr>
        </p:nvSpPr>
        <p:spPr/>
        <p:txBody>
          <a:bodyPr/>
          <a:lstStyle/>
          <a:p>
            <a:r>
              <a:rPr lang="en-US" dirty="0"/>
              <a:t>Purpose of WCAG</a:t>
            </a:r>
          </a:p>
          <a:p>
            <a:r>
              <a:rPr lang="en-US" dirty="0"/>
              <a:t>Concepts:</a:t>
            </a:r>
          </a:p>
          <a:p>
            <a:pPr lvl="1"/>
            <a:r>
              <a:rPr lang="en-US" dirty="0"/>
              <a:t>“Normative”</a:t>
            </a:r>
          </a:p>
          <a:p>
            <a:pPr lvl="1"/>
            <a:r>
              <a:rPr lang="en-US" dirty="0"/>
              <a:t>“Informative”</a:t>
            </a:r>
          </a:p>
          <a:p>
            <a:pPr lvl="1"/>
            <a:r>
              <a:rPr lang="en-US" dirty="0"/>
              <a:t>“WCAG’s Principles of usability”</a:t>
            </a:r>
          </a:p>
          <a:p>
            <a:pPr lvl="1"/>
            <a:r>
              <a:rPr lang="en-US" dirty="0"/>
              <a:t>“Guidelines”</a:t>
            </a:r>
          </a:p>
          <a:p>
            <a:r>
              <a:rPr lang="en-US" dirty="0"/>
              <a:t>3.5 pages of reading</a:t>
            </a:r>
          </a:p>
        </p:txBody>
      </p:sp>
      <p:sp>
        <p:nvSpPr>
          <p:cNvPr id="7" name="Slide Number Placeholder 6"/>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18</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9" name="Footer Placeholder 8"/>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668939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session, we covered</a:t>
            </a:r>
            <a:r>
              <a:rPr lang="mr-IN" dirty="0"/>
              <a:t>…</a:t>
            </a:r>
            <a:endParaRPr lang="en-US" dirty="0"/>
          </a:p>
        </p:txBody>
      </p:sp>
      <p:sp>
        <p:nvSpPr>
          <p:cNvPr id="3" name="Content Placeholder 2"/>
          <p:cNvSpPr>
            <a:spLocks noGrp="1"/>
          </p:cNvSpPr>
          <p:nvPr>
            <p:ph idx="1"/>
          </p:nvPr>
        </p:nvSpPr>
        <p:spPr>
          <a:xfrm>
            <a:off x="2525413" y="2375765"/>
            <a:ext cx="7912399" cy="3670767"/>
          </a:xfrm>
        </p:spPr>
        <p:txBody>
          <a:bodyPr/>
          <a:lstStyle/>
          <a:p>
            <a:r>
              <a:rPr lang="en-US" dirty="0"/>
              <a:t>Reviewed relationship between the </a:t>
            </a:r>
            <a:r>
              <a:rPr lang="en-US" b="1" dirty="0"/>
              <a:t>4</a:t>
            </a:r>
            <a:r>
              <a:rPr lang="en-US" dirty="0"/>
              <a:t> official WCAG documents</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19</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5" name="Picture 4"/>
          <p:cNvPicPr>
            <a:picLocks noChangeAspect="1"/>
          </p:cNvPicPr>
          <p:nvPr/>
        </p:nvPicPr>
        <p:blipFill>
          <a:blip r:embed="rId2"/>
          <a:stretch>
            <a:fillRect/>
          </a:stretch>
        </p:blipFill>
        <p:spPr>
          <a:xfrm>
            <a:off x="3233730" y="3412907"/>
            <a:ext cx="6023032" cy="3412599"/>
          </a:xfrm>
          <a:prstGeom prst="rect">
            <a:avLst/>
          </a:prstGeom>
        </p:spPr>
      </p:pic>
      <p:sp>
        <p:nvSpPr>
          <p:cNvPr id="6" name="Rectangle 5"/>
          <p:cNvSpPr/>
          <p:nvPr/>
        </p:nvSpPr>
        <p:spPr>
          <a:xfrm>
            <a:off x="3355853" y="5946756"/>
            <a:ext cx="1734154" cy="756641"/>
          </a:xfrm>
          <a:prstGeom prst="rect">
            <a:avLst/>
          </a:prstGeom>
          <a:solidFill>
            <a:schemeClr val="bg1"/>
          </a:solidFill>
          <a:ln>
            <a:solidFill>
              <a:schemeClr val="bg1"/>
            </a:solidFill>
          </a:ln>
          <a:effectLst/>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B0077"/>
                </a:solidFill>
                <a:effectLst/>
                <a:uLnTx/>
                <a:uFillTx/>
                <a:latin typeface="Century Gothic"/>
                <a:ea typeface="+mn-ea"/>
                <a:cs typeface="+mn-cs"/>
              </a:rPr>
              <a:t>3</a:t>
            </a:r>
          </a:p>
        </p:txBody>
      </p:sp>
      <p:sp>
        <p:nvSpPr>
          <p:cNvPr id="7" name="Rectangle 6"/>
          <p:cNvSpPr/>
          <p:nvPr/>
        </p:nvSpPr>
        <p:spPr>
          <a:xfrm>
            <a:off x="7391782" y="5818522"/>
            <a:ext cx="1734154" cy="884874"/>
          </a:xfrm>
          <a:prstGeom prst="rect">
            <a:avLst/>
          </a:prstGeom>
          <a:solidFill>
            <a:schemeClr val="bg1"/>
          </a:solidFill>
          <a:ln>
            <a:solidFill>
              <a:schemeClr val="bg1"/>
            </a:solidFill>
          </a:ln>
          <a:effectLst/>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B0077"/>
                </a:solidFill>
                <a:effectLst/>
                <a:uLnTx/>
                <a:uFillTx/>
                <a:latin typeface="Century Gothic"/>
                <a:ea typeface="+mn-ea"/>
                <a:cs typeface="+mn-cs"/>
              </a:rPr>
              <a:t>2</a:t>
            </a:r>
          </a:p>
        </p:txBody>
      </p:sp>
      <p:sp>
        <p:nvSpPr>
          <p:cNvPr id="8" name="Rectangle 7"/>
          <p:cNvSpPr/>
          <p:nvPr/>
        </p:nvSpPr>
        <p:spPr>
          <a:xfrm>
            <a:off x="5394808" y="3919729"/>
            <a:ext cx="1734154" cy="542712"/>
          </a:xfrm>
          <a:prstGeom prst="rect">
            <a:avLst/>
          </a:prstGeom>
          <a:solidFill>
            <a:schemeClr val="bg1"/>
          </a:solidFill>
          <a:ln>
            <a:solidFill>
              <a:schemeClr val="bg1"/>
            </a:solidFill>
          </a:ln>
          <a:effectLst/>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B0077"/>
                </a:solidFill>
                <a:effectLst/>
                <a:uLnTx/>
                <a:uFillTx/>
                <a:latin typeface="Century Gothic"/>
                <a:ea typeface="+mn-ea"/>
                <a:cs typeface="+mn-cs"/>
              </a:rPr>
              <a:t>4</a:t>
            </a:r>
          </a:p>
        </p:txBody>
      </p:sp>
      <p:sp>
        <p:nvSpPr>
          <p:cNvPr id="10" name="Rectangle 9"/>
          <p:cNvSpPr/>
          <p:nvPr/>
        </p:nvSpPr>
        <p:spPr>
          <a:xfrm>
            <a:off x="5370384" y="5079774"/>
            <a:ext cx="1734154" cy="641060"/>
          </a:xfrm>
          <a:prstGeom prst="rect">
            <a:avLst/>
          </a:prstGeom>
          <a:solidFill>
            <a:schemeClr val="bg1"/>
          </a:solidFill>
          <a:ln>
            <a:solidFill>
              <a:schemeClr val="bg1"/>
            </a:solidFill>
          </a:ln>
          <a:effectLst/>
          <a:scene3d>
            <a:camera prst="obliqueTopRight"/>
            <a:lightRig rig="threePt" dir="tl"/>
          </a:scene3d>
          <a:sp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3B0077"/>
                </a:solidFill>
                <a:effectLst/>
                <a:uLnTx/>
                <a:uFillTx/>
                <a:latin typeface="Century Gothic"/>
                <a:ea typeface="+mn-ea"/>
                <a:cs typeface="+mn-cs"/>
              </a:rPr>
              <a:t>1</a:t>
            </a:r>
          </a:p>
        </p:txBody>
      </p:sp>
    </p:spTree>
    <p:extLst>
      <p:ext uri="{BB962C8B-B14F-4D97-AF65-F5344CB8AC3E}">
        <p14:creationId xmlns:p14="http://schemas.microsoft.com/office/powerpoint/2010/main" val="2884895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Talks</a:t>
            </a:r>
            <a:endParaRPr lang="en-US" dirty="0">
              <a:solidFill>
                <a:srgbClr val="16B7D0"/>
              </a:solidFill>
            </a:endParaRPr>
          </a:p>
        </p:txBody>
      </p:sp>
      <p:sp>
        <p:nvSpPr>
          <p:cNvPr id="4" name="Content Placeholder 3"/>
          <p:cNvSpPr>
            <a:spLocks noGrp="1"/>
          </p:cNvSpPr>
          <p:nvPr>
            <p:ph idx="1"/>
          </p:nvPr>
        </p:nvSpPr>
        <p:spPr/>
        <p:txBody>
          <a:bodyPr>
            <a:normAutofit fontScale="92500" lnSpcReduction="10000"/>
          </a:bodyPr>
          <a:lstStyle/>
          <a:p>
            <a:r>
              <a:rPr lang="en-US" dirty="0"/>
              <a:t>Summer Web Content Accessibility Guidelines 2.0 </a:t>
            </a:r>
            <a:r>
              <a:rPr lang="en-US" dirty="0">
                <a:solidFill>
                  <a:srgbClr val="E74125"/>
                </a:solidFill>
              </a:rPr>
              <a:t>reading camp</a:t>
            </a:r>
            <a:br>
              <a:rPr lang="en-US" i="1" dirty="0">
                <a:solidFill>
                  <a:srgbClr val="E74125"/>
                </a:solidFill>
              </a:rPr>
            </a:br>
            <a:r>
              <a:rPr lang="en-US" i="1" dirty="0"/>
              <a:t>Mark </a:t>
            </a:r>
            <a:r>
              <a:rPr lang="en-US" i="1" dirty="0" err="1"/>
              <a:t>Weiler</a:t>
            </a:r>
            <a:r>
              <a:rPr lang="en-US" i="1" dirty="0"/>
              <a:t>, Wilfrid Laurier University</a:t>
            </a:r>
            <a:endParaRPr lang="en-US" dirty="0"/>
          </a:p>
          <a:p>
            <a:r>
              <a:rPr lang="en-US" dirty="0"/>
              <a:t>Inclusive leadership: ARL’s Year Long Career </a:t>
            </a:r>
            <a:r>
              <a:rPr lang="en-US" dirty="0">
                <a:solidFill>
                  <a:srgbClr val="16B7D0"/>
                </a:solidFill>
              </a:rPr>
              <a:t>Development</a:t>
            </a:r>
            <a:r>
              <a:rPr lang="en-US" dirty="0"/>
              <a:t> Program (LCDP)</a:t>
            </a:r>
            <a:br>
              <a:rPr lang="en-US" i="1" dirty="0"/>
            </a:br>
            <a:r>
              <a:rPr lang="en-US" i="1" dirty="0"/>
              <a:t>Sonny Banerjee, Ryerson University &amp; Jack Leong, University of Toronto</a:t>
            </a:r>
            <a:endParaRPr lang="en-US" dirty="0"/>
          </a:p>
          <a:p>
            <a:r>
              <a:rPr lang="en-US" dirty="0">
                <a:solidFill>
                  <a:srgbClr val="E74125"/>
                </a:solidFill>
              </a:rPr>
              <a:t>Assessing</a:t>
            </a:r>
            <a:r>
              <a:rPr lang="en-US" dirty="0"/>
              <a:t> the accessible content provider landscape in North America: a brief on what we have learned</a:t>
            </a:r>
            <a:br>
              <a:rPr lang="en-US" i="1" dirty="0"/>
            </a:br>
            <a:r>
              <a:rPr lang="en-US" i="1" dirty="0"/>
              <a:t>Meredith Hatton, York University</a:t>
            </a:r>
            <a:endParaRPr lang="en-US" dirty="0"/>
          </a:p>
          <a:p>
            <a:endParaRPr lang="en-US" dirty="0"/>
          </a:p>
        </p:txBody>
      </p:sp>
    </p:spTree>
    <p:extLst>
      <p:ext uri="{BB962C8B-B14F-4D97-AF65-F5344CB8AC3E}">
        <p14:creationId xmlns:p14="http://schemas.microsoft.com/office/powerpoint/2010/main" val="1370951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Second session, we covered</a:t>
            </a:r>
            <a:r>
              <a:rPr lang="mr-IN" dirty="0"/>
              <a:t>…</a:t>
            </a:r>
            <a:endParaRPr lang="en-US" dirty="0"/>
          </a:p>
        </p:txBody>
      </p:sp>
      <p:sp>
        <p:nvSpPr>
          <p:cNvPr id="3" name="Content Placeholder 2"/>
          <p:cNvSpPr>
            <a:spLocks noGrp="1"/>
          </p:cNvSpPr>
          <p:nvPr>
            <p:ph idx="1"/>
          </p:nvPr>
        </p:nvSpPr>
        <p:spPr/>
        <p:txBody>
          <a:bodyPr/>
          <a:lstStyle/>
          <a:p>
            <a:r>
              <a:rPr lang="en-US" dirty="0"/>
              <a:t>5-part definition of conformance</a:t>
            </a:r>
          </a:p>
          <a:p>
            <a:r>
              <a:rPr lang="en-US" dirty="0"/>
              <a:t>Concepts</a:t>
            </a:r>
          </a:p>
          <a:p>
            <a:pPr lvl="1"/>
            <a:r>
              <a:rPr lang="en-US" dirty="0"/>
              <a:t>“Assistive technology”</a:t>
            </a:r>
          </a:p>
          <a:p>
            <a:pPr lvl="1"/>
            <a:r>
              <a:rPr lang="en-US" dirty="0"/>
              <a:t>“Accessibility supported”</a:t>
            </a:r>
          </a:p>
          <a:p>
            <a:pPr lvl="1"/>
            <a:r>
              <a:rPr lang="en-US" dirty="0"/>
              <a:t>“Non-interference”</a:t>
            </a:r>
          </a:p>
          <a:p>
            <a:pPr lvl="1"/>
            <a:r>
              <a:rPr lang="en-US" dirty="0"/>
              <a:t>“Success criteria”</a:t>
            </a:r>
          </a:p>
          <a:p>
            <a:r>
              <a:rPr lang="en-US" dirty="0"/>
              <a:t>Detail study of examples of “Success criteria”</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20</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36219910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Third session, we covered</a:t>
            </a:r>
            <a:r>
              <a:rPr lang="mr-IN" dirty="0"/>
              <a:t>…</a:t>
            </a:r>
            <a:endParaRPr lang="en-US" dirty="0"/>
          </a:p>
        </p:txBody>
      </p:sp>
      <p:sp>
        <p:nvSpPr>
          <p:cNvPr id="3" name="Content Placeholder 2"/>
          <p:cNvSpPr>
            <a:spLocks noGrp="1"/>
          </p:cNvSpPr>
          <p:nvPr>
            <p:ph idx="1"/>
          </p:nvPr>
        </p:nvSpPr>
        <p:spPr>
          <a:xfrm>
            <a:off x="1927008" y="2283457"/>
            <a:ext cx="8844086" cy="3982873"/>
          </a:xfrm>
        </p:spPr>
        <p:txBody>
          <a:bodyPr>
            <a:normAutofit fontScale="92500" lnSpcReduction="10000"/>
          </a:bodyPr>
          <a:lstStyle/>
          <a:p>
            <a:r>
              <a:rPr lang="en-US" dirty="0"/>
              <a:t>Focus: WCAG’s conceptualization of technological implications</a:t>
            </a:r>
          </a:p>
          <a:p>
            <a:r>
              <a:rPr lang="en-US" dirty="0"/>
              <a:t>Not specific technologies: </a:t>
            </a:r>
            <a:r>
              <a:rPr lang="en-US" strike="dblStrike" dirty="0"/>
              <a:t>HTML, CSS, JavaScript, etc. </a:t>
            </a:r>
          </a:p>
          <a:p>
            <a:r>
              <a:rPr lang="en-US" dirty="0"/>
              <a:t>Concepts:</a:t>
            </a:r>
          </a:p>
          <a:p>
            <a:pPr lvl="1"/>
            <a:r>
              <a:rPr lang="en-US" dirty="0"/>
              <a:t>“Sufficient techniques”</a:t>
            </a:r>
          </a:p>
          <a:p>
            <a:pPr lvl="1"/>
            <a:r>
              <a:rPr lang="en-US" dirty="0"/>
              <a:t>“Common problems”</a:t>
            </a:r>
          </a:p>
          <a:p>
            <a:r>
              <a:rPr lang="en-US" dirty="0"/>
              <a:t>Implications:</a:t>
            </a:r>
          </a:p>
          <a:p>
            <a:pPr lvl="1"/>
            <a:r>
              <a:rPr lang="en-US" dirty="0"/>
              <a:t>“Non-normativity” for evaluation</a:t>
            </a:r>
          </a:p>
          <a:p>
            <a:pPr lvl="1"/>
            <a:r>
              <a:rPr lang="en-US" dirty="0"/>
              <a:t>Interpreting outcomes of testing procedures (automatic/manual)</a:t>
            </a:r>
          </a:p>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21</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56038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Third session, we covered</a:t>
            </a:r>
            <a:r>
              <a:rPr lang="mr-IN" dirty="0"/>
              <a:t>…</a:t>
            </a:r>
            <a:endParaRPr lang="en-US" dirty="0"/>
          </a:p>
        </p:txBody>
      </p:sp>
      <p:sp>
        <p:nvSpPr>
          <p:cNvPr id="3" name="Content Placeholder 2"/>
          <p:cNvSpPr>
            <a:spLocks noGrp="1"/>
          </p:cNvSpPr>
          <p:nvPr>
            <p:ph idx="1"/>
          </p:nvPr>
        </p:nvSpPr>
        <p:spPr>
          <a:xfrm>
            <a:off x="1975857" y="2265866"/>
            <a:ext cx="5312374" cy="3670767"/>
          </a:xfrm>
        </p:spPr>
        <p:txBody>
          <a:bodyPr>
            <a:normAutofit/>
          </a:bodyPr>
          <a:lstStyle/>
          <a:p>
            <a:r>
              <a:rPr lang="en-US" dirty="0"/>
              <a:t>Threshold concepts</a:t>
            </a:r>
          </a:p>
          <a:p>
            <a:pPr lvl="1"/>
            <a:r>
              <a:rPr lang="en-US" dirty="0"/>
              <a:t>E.g., “Accessibility supported”</a:t>
            </a:r>
          </a:p>
          <a:p>
            <a:endParaRPr lang="en-US"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22</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6" name="Picture 5"/>
          <p:cNvPicPr>
            <a:picLocks noChangeAspect="1"/>
          </p:cNvPicPr>
          <p:nvPr/>
        </p:nvPicPr>
        <p:blipFill>
          <a:blip r:embed="rId2"/>
          <a:stretch>
            <a:fillRect/>
          </a:stretch>
        </p:blipFill>
        <p:spPr>
          <a:xfrm>
            <a:off x="3868773" y="3072336"/>
            <a:ext cx="4848303" cy="2840803"/>
          </a:xfrm>
          <a:prstGeom prst="rect">
            <a:avLst/>
          </a:prstGeom>
        </p:spPr>
      </p:pic>
      <p:sp>
        <p:nvSpPr>
          <p:cNvPr id="7" name="TextBox 6"/>
          <p:cNvSpPr txBox="1"/>
          <p:nvPr/>
        </p:nvSpPr>
        <p:spPr>
          <a:xfrm>
            <a:off x="8375518" y="6569076"/>
            <a:ext cx="193837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Century Gothic"/>
                <a:ea typeface="+mn-ea"/>
                <a:cs typeface="+mn-cs"/>
                <a:hlinkClick r:id="rId3"/>
              </a:rPr>
              <a:t>Thebeautyoftravel.com</a:t>
            </a:r>
            <a:endParaRPr kumimoji="0" lang="en-US" sz="12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9" name="Footer Placeholder 8"/>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a:ea typeface="+mn-ea"/>
                <a:cs typeface="+mn-cs"/>
              </a:rPr>
              <a:t>mweiler@wlu.ca</a:t>
            </a:r>
            <a:r>
              <a:rPr kumimoji="0" lang="en-US" sz="1800" b="0" i="0" u="none" strike="noStrike" kern="1200" cap="none" spc="0" normalizeH="0" baseline="0" noProof="0" dirty="0">
                <a:ln>
                  <a:noFill/>
                </a:ln>
                <a:solidFill>
                  <a:srgbClr val="000000"/>
                </a:solidFill>
                <a:effectLst/>
                <a:uLnTx/>
                <a:uFillTx/>
                <a:latin typeface="Century Gothic"/>
                <a:ea typeface="+mn-ea"/>
                <a:cs typeface="+mn-cs"/>
              </a:rPr>
              <a:t> </a:t>
            </a:r>
          </a:p>
        </p:txBody>
      </p:sp>
    </p:spTree>
    <p:extLst>
      <p:ext uri="{BB962C8B-B14F-4D97-AF65-F5344CB8AC3E}">
        <p14:creationId xmlns:p14="http://schemas.microsoft.com/office/powerpoint/2010/main" val="3706127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Done!</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23</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8" name="Picture 7"/>
          <p:cNvPicPr>
            <a:picLocks noChangeAspect="1"/>
          </p:cNvPicPr>
          <p:nvPr/>
        </p:nvPicPr>
        <p:blipFill>
          <a:blip r:embed="rId2"/>
          <a:stretch>
            <a:fillRect/>
          </a:stretch>
        </p:blipFill>
        <p:spPr>
          <a:xfrm>
            <a:off x="3429127" y="2293508"/>
            <a:ext cx="5123522" cy="3839826"/>
          </a:xfrm>
          <a:prstGeom prst="rect">
            <a:avLst/>
          </a:prstGeom>
        </p:spPr>
      </p:pic>
      <p:sp>
        <p:nvSpPr>
          <p:cNvPr id="9" name="TextBox 8"/>
          <p:cNvSpPr txBox="1"/>
          <p:nvPr/>
        </p:nvSpPr>
        <p:spPr>
          <a:xfrm>
            <a:off x="6717494" y="6292077"/>
            <a:ext cx="1984888"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Century Gothic"/>
                <a:ea typeface="+mn-ea"/>
                <a:cs typeface="+mn-cs"/>
                <a:hlinkClick r:id="rId3"/>
              </a:rPr>
              <a:t>www.voice-online.co.uk</a:t>
            </a:r>
            <a:endParaRPr kumimoji="0" lang="en-US" sz="12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11" name="Footer Placeholder 10"/>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25371425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Positives: Confidence levels increase?</a:t>
            </a:r>
          </a:p>
        </p:txBody>
      </p:sp>
      <p:sp>
        <p:nvSpPr>
          <p:cNvPr id="3" name="Content Placeholder 2"/>
          <p:cNvSpPr>
            <a:spLocks noGrp="1"/>
          </p:cNvSpPr>
          <p:nvPr>
            <p:ph idx="1"/>
          </p:nvPr>
        </p:nvSpPr>
        <p:spPr/>
        <p:txBody>
          <a:bodyPr/>
          <a:lstStyle/>
          <a:p>
            <a:r>
              <a:rPr lang="en-US" dirty="0"/>
              <a:t>“Yes, most definitely, but still have a ways to go</a:t>
            </a:r>
            <a:r>
              <a:rPr lang="mr-IN" dirty="0"/>
              <a:t>…</a:t>
            </a:r>
            <a:r>
              <a:rPr lang="en-CA" dirty="0"/>
              <a:t>”</a:t>
            </a:r>
          </a:p>
          <a:p>
            <a:r>
              <a:rPr lang="en-US" dirty="0"/>
              <a:t>“I went in knowing nothing of WCAG and its documents. I feel like I could carry on a conversation.”</a:t>
            </a:r>
          </a:p>
          <a:p>
            <a:endParaRPr lang="en-CA" dirty="0"/>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24</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986532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Areas for improvements</a:t>
            </a:r>
          </a:p>
        </p:txBody>
      </p:sp>
      <p:sp>
        <p:nvSpPr>
          <p:cNvPr id="3" name="Content Placeholder 2"/>
          <p:cNvSpPr>
            <a:spLocks noGrp="1"/>
          </p:cNvSpPr>
          <p:nvPr>
            <p:ph idx="1"/>
          </p:nvPr>
        </p:nvSpPr>
        <p:spPr>
          <a:xfrm>
            <a:off x="2016426" y="2602394"/>
            <a:ext cx="8297468" cy="3670767"/>
          </a:xfrm>
        </p:spPr>
        <p:txBody>
          <a:bodyPr/>
          <a:lstStyle/>
          <a:p>
            <a:r>
              <a:rPr lang="en-US" dirty="0"/>
              <a:t>Delivery format and materials had some barriers </a:t>
            </a:r>
          </a:p>
          <a:p>
            <a:r>
              <a:rPr lang="en-US" dirty="0"/>
              <a:t>Compress from 6 to 2 weeks</a:t>
            </a:r>
          </a:p>
          <a:p>
            <a:r>
              <a:rPr lang="en-US" dirty="0"/>
              <a:t>Have sessions to discuss specialized WCAG topics</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25</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2063202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this important?</a:t>
            </a:r>
          </a:p>
        </p:txBody>
      </p:sp>
      <p:sp>
        <p:nvSpPr>
          <p:cNvPr id="3" name="Content Placeholder 2"/>
          <p:cNvSpPr>
            <a:spLocks noGrp="1"/>
          </p:cNvSpPr>
          <p:nvPr>
            <p:ph idx="1"/>
          </p:nvPr>
        </p:nvSpPr>
        <p:spPr>
          <a:xfrm>
            <a:off x="1950227" y="2572592"/>
            <a:ext cx="8487586" cy="3670767"/>
          </a:xfrm>
        </p:spPr>
        <p:txBody>
          <a:bodyPr>
            <a:normAutofit/>
          </a:bodyPr>
          <a:lstStyle/>
          <a:p>
            <a:pPr marL="0" indent="0">
              <a:buNone/>
            </a:pPr>
            <a:r>
              <a:rPr lang="en-US" sz="2800" b="1" dirty="0"/>
              <a:t>Academic libraries </a:t>
            </a:r>
            <a:r>
              <a:rPr lang="en-US" sz="2800" dirty="0"/>
              <a:t>have a mission to pursue infrastructures that support people with all sorts of </a:t>
            </a:r>
            <a:r>
              <a:rPr lang="en-US" sz="2800" b="1" dirty="0"/>
              <a:t>disabilities and abilities</a:t>
            </a:r>
            <a:r>
              <a:rPr lang="en-US" sz="2800" dirty="0"/>
              <a:t> to access and create the </a:t>
            </a:r>
            <a:r>
              <a:rPr lang="en-US" sz="2800" b="1" dirty="0"/>
              <a:t>academic record </a:t>
            </a:r>
            <a:r>
              <a:rPr lang="en-US" sz="2800" dirty="0"/>
              <a:t>as fully as possible.</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26</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3997707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this important?</a:t>
            </a:r>
          </a:p>
        </p:txBody>
      </p:sp>
      <p:sp>
        <p:nvSpPr>
          <p:cNvPr id="3" name="Content Placeholder 2"/>
          <p:cNvSpPr>
            <a:spLocks noGrp="1"/>
          </p:cNvSpPr>
          <p:nvPr>
            <p:ph idx="1"/>
          </p:nvPr>
        </p:nvSpPr>
        <p:spPr>
          <a:xfrm>
            <a:off x="1963646" y="2595563"/>
            <a:ext cx="8285255" cy="3670767"/>
          </a:xfrm>
        </p:spPr>
        <p:txBody>
          <a:bodyPr>
            <a:normAutofit/>
          </a:bodyPr>
          <a:lstStyle/>
          <a:p>
            <a:r>
              <a:rPr lang="en-US" dirty="0"/>
              <a:t>Knowledge of WCAG helps in: </a:t>
            </a:r>
          </a:p>
          <a:p>
            <a:pPr lvl="1"/>
            <a:r>
              <a:rPr lang="en-US" dirty="0"/>
              <a:t>Planning projects </a:t>
            </a:r>
          </a:p>
          <a:p>
            <a:pPr lvl="1"/>
            <a:r>
              <a:rPr lang="en-US" dirty="0"/>
              <a:t>Making purchasing decisions</a:t>
            </a:r>
          </a:p>
          <a:p>
            <a:pPr lvl="1"/>
            <a:r>
              <a:rPr lang="en-US" dirty="0"/>
              <a:t>Delivering services</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27</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17942037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this important?</a:t>
            </a:r>
          </a:p>
        </p:txBody>
      </p:sp>
      <p:sp>
        <p:nvSpPr>
          <p:cNvPr id="3" name="Content Placeholder 2"/>
          <p:cNvSpPr>
            <a:spLocks noGrp="1"/>
          </p:cNvSpPr>
          <p:nvPr>
            <p:ph idx="1"/>
          </p:nvPr>
        </p:nvSpPr>
        <p:spPr>
          <a:xfrm>
            <a:off x="1963646" y="2595563"/>
            <a:ext cx="8285255" cy="3670767"/>
          </a:xfrm>
        </p:spPr>
        <p:txBody>
          <a:bodyPr>
            <a:normAutofit/>
          </a:bodyPr>
          <a:lstStyle/>
          <a:p>
            <a:r>
              <a:rPr lang="en-US" dirty="0"/>
              <a:t>Collaborating with others</a:t>
            </a:r>
          </a:p>
          <a:p>
            <a:pPr lvl="1"/>
            <a:r>
              <a:rPr lang="en-US" dirty="0"/>
              <a:t>Provincially</a:t>
            </a:r>
          </a:p>
          <a:p>
            <a:pPr lvl="1"/>
            <a:r>
              <a:rPr lang="en-US" dirty="0"/>
              <a:t>Nationally</a:t>
            </a:r>
          </a:p>
          <a:p>
            <a:pPr lvl="1"/>
            <a:r>
              <a:rPr lang="en-US" dirty="0"/>
              <a:t>Internationally</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28</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9112676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Next steps?</a:t>
            </a: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
        <p:nvSpPr>
          <p:cNvPr id="7" name="Picture Placeholder 6"/>
          <p:cNvSpPr>
            <a:spLocks noGrp="1"/>
          </p:cNvSpPr>
          <p:nvPr>
            <p:ph type="pic" sz="quarter" idx="13"/>
          </p:nvPr>
        </p:nvSpPr>
        <p:spPr/>
      </p:sp>
      <p:sp>
        <p:nvSpPr>
          <p:cNvPr id="4" name="Slide Number Placeholder 3"/>
          <p:cNvSpPr>
            <a:spLocks noGrp="1"/>
          </p:cNvSpPr>
          <p:nvPr>
            <p:ph type="sldNum" sz="quarter" idx="4294967295"/>
          </p:nvPr>
        </p:nvSpPr>
        <p:spPr>
          <a:xfrm>
            <a:off x="10210800" y="6569076"/>
            <a:ext cx="4572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29</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Tree>
    <p:extLst>
      <p:ext uri="{BB962C8B-B14F-4D97-AF65-F5344CB8AC3E}">
        <p14:creationId xmlns:p14="http://schemas.microsoft.com/office/powerpoint/2010/main" val="2218165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2689" y="2997272"/>
            <a:ext cx="8915400" cy="877824"/>
          </a:xfrm>
        </p:spPr>
        <p:txBody>
          <a:bodyPr>
            <a:normAutofit fontScale="90000"/>
          </a:bodyPr>
          <a:lstStyle/>
          <a:p>
            <a:r>
              <a:rPr lang="en-US" dirty="0"/>
              <a:t>WCAG 2.0 Summer Reading Group</a:t>
            </a:r>
          </a:p>
        </p:txBody>
      </p:sp>
      <p:sp>
        <p:nvSpPr>
          <p:cNvPr id="3" name="Subtitle 2"/>
          <p:cNvSpPr>
            <a:spLocks noGrp="1"/>
          </p:cNvSpPr>
          <p:nvPr>
            <p:ph type="subTitle" idx="1"/>
          </p:nvPr>
        </p:nvSpPr>
        <p:spPr>
          <a:xfrm>
            <a:off x="3893198" y="4279636"/>
            <a:ext cx="4787624" cy="2081853"/>
          </a:xfrm>
          <a:solidFill>
            <a:schemeClr val="bg2"/>
          </a:solidFill>
        </p:spPr>
        <p:txBody>
          <a:bodyPr>
            <a:noAutofit/>
          </a:bodyPr>
          <a:lstStyle/>
          <a:p>
            <a:pPr algn="ctr">
              <a:spcBef>
                <a:spcPts val="0"/>
              </a:spcBef>
            </a:pPr>
            <a:r>
              <a:rPr lang="en-US" sz="2000" i="1" dirty="0">
                <a:solidFill>
                  <a:schemeClr val="tx1"/>
                </a:solidFill>
              </a:rPr>
              <a:t>Scholars Portal Day, 2018</a:t>
            </a:r>
          </a:p>
          <a:p>
            <a:pPr>
              <a:spcBef>
                <a:spcPts val="0"/>
              </a:spcBef>
            </a:pPr>
            <a:endParaRPr lang="en-US" sz="2000" dirty="0">
              <a:solidFill>
                <a:schemeClr val="tx1"/>
              </a:solidFill>
            </a:endParaRPr>
          </a:p>
          <a:p>
            <a:pPr algn="ctr">
              <a:spcBef>
                <a:spcPts val="0"/>
              </a:spcBef>
            </a:pPr>
            <a:r>
              <a:rPr lang="en-US" sz="2000" b="1" dirty="0">
                <a:solidFill>
                  <a:schemeClr val="tx1"/>
                </a:solidFill>
              </a:rPr>
              <a:t>Mark Weiler </a:t>
            </a:r>
          </a:p>
          <a:p>
            <a:pPr algn="ctr">
              <a:spcBef>
                <a:spcPts val="0"/>
              </a:spcBef>
            </a:pPr>
            <a:r>
              <a:rPr lang="en-US" sz="2000" dirty="0">
                <a:solidFill>
                  <a:schemeClr val="tx1"/>
                </a:solidFill>
              </a:rPr>
              <a:t>Web &amp; User Experience Librarian</a:t>
            </a:r>
          </a:p>
          <a:p>
            <a:pPr algn="ctr">
              <a:spcBef>
                <a:spcPts val="0"/>
              </a:spcBef>
            </a:pPr>
            <a:r>
              <a:rPr lang="en-US" sz="2000" dirty="0" err="1">
                <a:solidFill>
                  <a:schemeClr val="tx1"/>
                </a:solidFill>
              </a:rPr>
              <a:t>Wilfrid</a:t>
            </a:r>
            <a:r>
              <a:rPr lang="en-US" sz="2000" dirty="0">
                <a:solidFill>
                  <a:schemeClr val="tx1"/>
                </a:solidFill>
              </a:rPr>
              <a:t> Laurier University</a:t>
            </a:r>
          </a:p>
          <a:p>
            <a:pPr algn="ctr">
              <a:spcBef>
                <a:spcPts val="0"/>
              </a:spcBef>
            </a:pPr>
            <a:r>
              <a:rPr lang="en-US" sz="2000" b="1" dirty="0" err="1">
                <a:solidFill>
                  <a:schemeClr val="tx1"/>
                </a:solidFill>
              </a:rPr>
              <a:t>mweiler@wlu.ca</a:t>
            </a:r>
            <a:endParaRPr lang="en-US" sz="2000" b="1" dirty="0">
              <a:solidFill>
                <a:schemeClr val="tx1"/>
              </a:solidFill>
            </a:endParaRP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6" name="Picture 5"/>
          <p:cNvPicPr>
            <a:picLocks noChangeAspect="1"/>
          </p:cNvPicPr>
          <p:nvPr/>
        </p:nvPicPr>
        <p:blipFill>
          <a:blip r:embed="rId2"/>
          <a:stretch>
            <a:fillRect/>
          </a:stretch>
        </p:blipFill>
        <p:spPr>
          <a:xfrm>
            <a:off x="4064171" y="94328"/>
            <a:ext cx="4034670" cy="2689780"/>
          </a:xfrm>
          <a:prstGeom prst="rect">
            <a:avLst/>
          </a:prstGeom>
        </p:spPr>
      </p:pic>
      <p:sp>
        <p:nvSpPr>
          <p:cNvPr id="7" name="TextBox 6"/>
          <p:cNvSpPr txBox="1"/>
          <p:nvPr/>
        </p:nvSpPr>
        <p:spPr>
          <a:xfrm>
            <a:off x="9216086" y="6430576"/>
            <a:ext cx="1451915"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Century Gothic"/>
                <a:ea typeface="+mn-ea"/>
                <a:cs typeface="+mn-cs"/>
                <a:hlinkClick r:id="rId3"/>
              </a:rPr>
              <a:t>www.stripes.com</a:t>
            </a:r>
            <a:endParaRPr kumimoji="0" lang="en-US" sz="12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9" name="Footer Placeholder 8"/>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1539469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
        <p:nvSpPr>
          <p:cNvPr id="3" name="Slide Number Placeholder 2"/>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30</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4" name="Picture 3"/>
          <p:cNvPicPr>
            <a:picLocks noChangeAspect="1"/>
          </p:cNvPicPr>
          <p:nvPr/>
        </p:nvPicPr>
        <p:blipFill>
          <a:blip r:embed="rId2"/>
          <a:stretch>
            <a:fillRect/>
          </a:stretch>
        </p:blipFill>
        <p:spPr>
          <a:xfrm>
            <a:off x="1588012" y="743461"/>
            <a:ext cx="8898204" cy="44950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083347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
        <p:nvSpPr>
          <p:cNvPr id="3" name="Slide Number Placeholder 2"/>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31</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pic>
        <p:nvPicPr>
          <p:cNvPr id="4" name="Picture 3"/>
          <p:cNvPicPr>
            <a:picLocks noChangeAspect="1"/>
          </p:cNvPicPr>
          <p:nvPr/>
        </p:nvPicPr>
        <p:blipFill>
          <a:blip r:embed="rId3">
            <a:duotone>
              <a:schemeClr val="accent1">
                <a:shade val="45000"/>
                <a:satMod val="135000"/>
              </a:schemeClr>
              <a:prstClr val="white"/>
            </a:duotone>
          </a:blip>
          <a:stretch>
            <a:fillRect/>
          </a:stretch>
        </p:blipFill>
        <p:spPr>
          <a:xfrm>
            <a:off x="1588012" y="743461"/>
            <a:ext cx="8898204" cy="4495057"/>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3307008" y="4943755"/>
            <a:ext cx="6240513" cy="132343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all" spc="0" normalizeH="0" baseline="0" noProof="0" dirty="0">
                <a:ln>
                  <a:noFill/>
                </a:ln>
                <a:solidFill>
                  <a:prstClr val="black"/>
                </a:solidFill>
                <a:effectLst/>
                <a:uLnTx/>
                <a:uFillTx/>
                <a:latin typeface="Century Gothic"/>
                <a:ea typeface="+mn-ea"/>
                <a:cs typeface="+mn-cs"/>
              </a:rPr>
              <a:t>WCAG: Building on successes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solidFill>
                <a:effectLst/>
                <a:uLnTx/>
                <a:uFillTx/>
                <a:latin typeface="Century Gothic"/>
                <a:ea typeface="+mn-ea"/>
                <a:cs typeface="+mn-cs"/>
              </a:rPr>
              <a:t>lunch discussion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entury Gothic"/>
                <a:ea typeface="+mn-ea"/>
                <a:cs typeface="+mn-cs"/>
              </a:rPr>
              <a:t>Contact me to reserve a spot</a:t>
            </a:r>
          </a:p>
        </p:txBody>
      </p:sp>
      <p:sp>
        <p:nvSpPr>
          <p:cNvPr id="7" name="Rectangle 6"/>
          <p:cNvSpPr/>
          <p:nvPr/>
        </p:nvSpPr>
        <p:spPr>
          <a:xfrm>
            <a:off x="9102754" y="6472667"/>
            <a:ext cx="902486" cy="276999"/>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entury Gothic"/>
                <a:ea typeface="+mn-ea"/>
                <a:cs typeface="+mn-cs"/>
                <a:hlinkClick r:id="rId4"/>
              </a:rPr>
              <a:t>duke.edu</a:t>
            </a:r>
            <a:endParaRPr kumimoji="0" lang="en-US" sz="1200" b="0" i="0" u="none" strike="noStrike" kern="1200" cap="none" spc="0" normalizeH="0" baseline="0" noProof="0" dirty="0">
              <a:ln>
                <a:noFill/>
              </a:ln>
              <a:solidFill>
                <a:prstClr val="black"/>
              </a:solidFill>
              <a:effectLst/>
              <a:uLnTx/>
              <a:uFillTx/>
              <a:latin typeface="Century Gothic"/>
              <a:ea typeface="+mn-ea"/>
              <a:cs typeface="+mn-cs"/>
            </a:endParaRPr>
          </a:p>
        </p:txBody>
      </p:sp>
      <p:pic>
        <p:nvPicPr>
          <p:cNvPr id="10" name="Picture 9"/>
          <p:cNvPicPr>
            <a:picLocks noChangeAspect="1"/>
          </p:cNvPicPr>
          <p:nvPr/>
        </p:nvPicPr>
        <p:blipFill rotWithShape="1">
          <a:blip r:embed="rId5"/>
          <a:srcRect l="31385" t="33537" r="31619" b="18895"/>
          <a:stretch/>
        </p:blipFill>
        <p:spPr>
          <a:xfrm>
            <a:off x="4650363" y="2564310"/>
            <a:ext cx="3382822" cy="2613153"/>
          </a:xfrm>
          <a:prstGeom prst="rect">
            <a:avLst/>
          </a:prstGeom>
        </p:spPr>
      </p:pic>
    </p:spTree>
    <p:extLst>
      <p:ext uri="{BB962C8B-B14F-4D97-AF65-F5344CB8AC3E}">
        <p14:creationId xmlns:p14="http://schemas.microsoft.com/office/powerpoint/2010/main" val="1476363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972600" y="1763267"/>
            <a:ext cx="10250800" cy="2219600"/>
          </a:xfrm>
          <a:prstGeom prst="rect">
            <a:avLst/>
          </a:prstGeom>
        </p:spPr>
        <p:txBody>
          <a:bodyPr spcFirstLastPara="1" wrap="square" lIns="121900" tIns="121900" rIns="121900" bIns="121900" anchor="t" anchorCtr="0">
            <a:noAutofit/>
          </a:bodyPr>
          <a:lstStyle/>
          <a:p>
            <a:r>
              <a:rPr lang="en" sz="4800" dirty="0">
                <a:latin typeface="+mj-lt"/>
              </a:rPr>
              <a:t>Inclusive Leadership: ARL’s Year Long Career Development Program (LCDP)</a:t>
            </a:r>
            <a:endParaRPr sz="4800" dirty="0">
              <a:latin typeface="+mj-lt"/>
            </a:endParaRPr>
          </a:p>
        </p:txBody>
      </p:sp>
      <p:sp>
        <p:nvSpPr>
          <p:cNvPr id="87" name="Google Shape;87;p13"/>
          <p:cNvSpPr txBox="1">
            <a:spLocks noGrp="1"/>
          </p:cNvSpPr>
          <p:nvPr>
            <p:ph type="subTitle" idx="1"/>
          </p:nvPr>
        </p:nvSpPr>
        <p:spPr>
          <a:xfrm>
            <a:off x="972836" y="4230533"/>
            <a:ext cx="10250800" cy="721600"/>
          </a:xfrm>
          <a:prstGeom prst="rect">
            <a:avLst/>
          </a:prstGeom>
        </p:spPr>
        <p:txBody>
          <a:bodyPr spcFirstLastPara="1" wrap="square" lIns="121900" tIns="121900" rIns="121900" bIns="121900" anchor="t" anchorCtr="0">
            <a:noAutofit/>
          </a:bodyPr>
          <a:lstStyle/>
          <a:p>
            <a:pPr marL="0" indent="0"/>
            <a:r>
              <a:rPr lang="en" dirty="0">
                <a:latin typeface="+mn-lt"/>
              </a:rPr>
              <a:t>Jack Leong, University of Toronto &amp; Sonny Banerjee, Ryerson University</a:t>
            </a:r>
            <a:endParaRPr dirty="0">
              <a:latin typeface="+mn-lt"/>
            </a:endParaRPr>
          </a:p>
        </p:txBody>
      </p:sp>
      <p:pic>
        <p:nvPicPr>
          <p:cNvPr id="88" name="Google Shape;88;p13"/>
          <p:cNvPicPr preferRelativeResize="0"/>
          <p:nvPr/>
        </p:nvPicPr>
        <p:blipFill>
          <a:blip r:embed="rId3">
            <a:alphaModFix/>
          </a:blip>
          <a:stretch>
            <a:fillRect/>
          </a:stretch>
        </p:blipFill>
        <p:spPr>
          <a:xfrm>
            <a:off x="1118733" y="5408033"/>
            <a:ext cx="5308600" cy="1193800"/>
          </a:xfrm>
          <a:prstGeom prst="rect">
            <a:avLst/>
          </a:prstGeom>
          <a:noFill/>
          <a:ln>
            <a:noFill/>
          </a:ln>
        </p:spPr>
      </p:pic>
      <p:pic>
        <p:nvPicPr>
          <p:cNvPr id="89" name="Google Shape;89;p13"/>
          <p:cNvPicPr preferRelativeResize="0"/>
          <p:nvPr/>
        </p:nvPicPr>
        <p:blipFill>
          <a:blip r:embed="rId4">
            <a:alphaModFix/>
          </a:blip>
          <a:stretch>
            <a:fillRect/>
          </a:stretch>
        </p:blipFill>
        <p:spPr>
          <a:xfrm>
            <a:off x="7006367" y="5051267"/>
            <a:ext cx="4344364" cy="1550567"/>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r>
              <a:rPr lang="en" dirty="0">
                <a:latin typeface="+mj-lt"/>
              </a:rPr>
              <a:t>Leadership &amp; Career Development Program</a:t>
            </a:r>
            <a:endParaRPr dirty="0">
              <a:latin typeface="+mj-lt"/>
            </a:endParaRPr>
          </a:p>
        </p:txBody>
      </p:sp>
      <p:sp>
        <p:nvSpPr>
          <p:cNvPr id="95" name="Google Shape;95;p14"/>
          <p:cNvSpPr txBox="1">
            <a:spLocks noGrp="1"/>
          </p:cNvSpPr>
          <p:nvPr>
            <p:ph type="body" idx="1"/>
          </p:nvPr>
        </p:nvSpPr>
        <p:spPr>
          <a:xfrm>
            <a:off x="972600" y="2771833"/>
            <a:ext cx="10251600" cy="3014800"/>
          </a:xfrm>
          <a:prstGeom prst="rect">
            <a:avLst/>
          </a:prstGeom>
        </p:spPr>
        <p:txBody>
          <a:bodyPr spcFirstLastPara="1" wrap="square" lIns="121900" tIns="121900" rIns="121900" bIns="121900" anchor="t" anchorCtr="0">
            <a:noAutofit/>
          </a:bodyPr>
          <a:lstStyle/>
          <a:p>
            <a:pPr marL="0" indent="0">
              <a:spcBef>
                <a:spcPts val="667"/>
              </a:spcBef>
              <a:buClr>
                <a:srgbClr val="000000"/>
              </a:buClr>
              <a:buSzPts val="1100"/>
              <a:buNone/>
            </a:pPr>
            <a:r>
              <a:rPr lang="en" sz="2133" dirty="0">
                <a:solidFill>
                  <a:srgbClr val="525759"/>
                </a:solidFill>
                <a:latin typeface="Arial"/>
                <a:ea typeface="Arial"/>
                <a:cs typeface="Arial"/>
                <a:sym typeface="Arial"/>
              </a:rPr>
              <a:t>The ARL Leadership &amp; Career Development Program (LCDP) is a yearlong program to prepare mid-career librarians from historically underrepresented racial and ethnic groups to take on leadership roles in their careers and in the profession at large.</a:t>
            </a:r>
            <a:endParaRPr sz="2133" dirty="0">
              <a:solidFill>
                <a:srgbClr val="525759"/>
              </a:solidFill>
              <a:latin typeface="Arial"/>
              <a:ea typeface="Arial"/>
              <a:cs typeface="Arial"/>
              <a:sym typeface="Arial"/>
            </a:endParaRPr>
          </a:p>
          <a:p>
            <a:pPr marL="0" indent="0">
              <a:spcBef>
                <a:spcPts val="1600"/>
              </a:spcBef>
              <a:spcAft>
                <a:spcPts val="1600"/>
              </a:spcAft>
              <a:buNone/>
            </a:pPr>
            <a:r>
              <a:rPr lang="en" sz="2133" dirty="0">
                <a:solidFill>
                  <a:srgbClr val="525759"/>
                </a:solidFill>
                <a:latin typeface="Arial"/>
                <a:ea typeface="Arial"/>
                <a:cs typeface="Arial"/>
                <a:sym typeface="Arial"/>
              </a:rPr>
              <a:t>The program addresses the need for research libraries and archives to develop a more diverse professional workforce that can contribute to library success in serving the research, teaching, and learning of increasingly diverse scholarly and learning communities.</a:t>
            </a:r>
            <a:endParaRPr sz="2133"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5"/>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r>
              <a:rPr lang="en" dirty="0">
                <a:latin typeface="+mj-lt"/>
              </a:rPr>
              <a:t>Design of the LCDP Includes:</a:t>
            </a:r>
            <a:endParaRPr dirty="0">
              <a:latin typeface="+mj-lt"/>
            </a:endParaRPr>
          </a:p>
        </p:txBody>
      </p:sp>
      <p:sp>
        <p:nvSpPr>
          <p:cNvPr id="101" name="Google Shape;101;p15"/>
          <p:cNvSpPr txBox="1">
            <a:spLocks noGrp="1"/>
          </p:cNvSpPr>
          <p:nvPr>
            <p:ph type="body" idx="1"/>
          </p:nvPr>
        </p:nvSpPr>
        <p:spPr>
          <a:xfrm>
            <a:off x="972600" y="2771833"/>
            <a:ext cx="10251600" cy="3014800"/>
          </a:xfrm>
          <a:prstGeom prst="rect">
            <a:avLst/>
          </a:prstGeom>
        </p:spPr>
        <p:txBody>
          <a:bodyPr spcFirstLastPara="1" wrap="square" lIns="121900" tIns="121900" rIns="121900" bIns="121900" anchor="t" anchorCtr="0">
            <a:noAutofit/>
          </a:bodyPr>
          <a:lstStyle/>
          <a:p>
            <a:pPr indent="-440256">
              <a:lnSpc>
                <a:spcPct val="140000"/>
              </a:lnSpc>
              <a:spcBef>
                <a:spcPts val="667"/>
              </a:spcBef>
              <a:buClr>
                <a:srgbClr val="525759"/>
              </a:buClr>
              <a:buSzPts val="1600"/>
              <a:buFont typeface="Arial"/>
              <a:buChar char="●"/>
            </a:pPr>
            <a:r>
              <a:rPr lang="en" sz="2133" dirty="0">
                <a:solidFill>
                  <a:srgbClr val="525759"/>
                </a:solidFill>
                <a:latin typeface="Arial"/>
                <a:ea typeface="Arial"/>
                <a:cs typeface="Arial"/>
                <a:sym typeface="Arial"/>
              </a:rPr>
              <a:t>A two-day orientation &amp; two multi-day institutes</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Career-coaching relationship with an ARL library director or senior staff member</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Training on identifying, developing, and conducting a research project during the fellowship</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Online discussions and webinars related to the ARL Strategic Framework</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A closing event to commemorate the completion of the program</a:t>
            </a:r>
            <a:endParaRPr sz="2133" dirty="0">
              <a:solidFill>
                <a:srgbClr val="525759"/>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6"/>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r>
              <a:rPr lang="en" dirty="0">
                <a:latin typeface="+mj-lt"/>
              </a:rPr>
              <a:t>Eligibility for the LCDP:</a:t>
            </a:r>
            <a:endParaRPr dirty="0">
              <a:latin typeface="+mj-lt"/>
            </a:endParaRPr>
          </a:p>
        </p:txBody>
      </p:sp>
      <p:sp>
        <p:nvSpPr>
          <p:cNvPr id="107" name="Google Shape;107;p16"/>
          <p:cNvSpPr txBox="1">
            <a:spLocks noGrp="1"/>
          </p:cNvSpPr>
          <p:nvPr>
            <p:ph type="body" idx="1"/>
          </p:nvPr>
        </p:nvSpPr>
        <p:spPr>
          <a:xfrm>
            <a:off x="972600" y="2771833"/>
            <a:ext cx="10251600" cy="3014800"/>
          </a:xfrm>
          <a:prstGeom prst="rect">
            <a:avLst/>
          </a:prstGeom>
        </p:spPr>
        <p:txBody>
          <a:bodyPr spcFirstLastPara="1" wrap="square" lIns="121900" tIns="121900" rIns="121900" bIns="121900" anchor="t" anchorCtr="0">
            <a:noAutofit/>
          </a:bodyPr>
          <a:lstStyle/>
          <a:p>
            <a:pPr indent="-440256">
              <a:lnSpc>
                <a:spcPct val="140000"/>
              </a:lnSpc>
              <a:spcBef>
                <a:spcPts val="667"/>
              </a:spcBef>
              <a:buClr>
                <a:srgbClr val="525759"/>
              </a:buClr>
              <a:buSzPts val="1600"/>
              <a:buFont typeface="Arial"/>
              <a:buChar char="●"/>
            </a:pPr>
            <a:r>
              <a:rPr lang="en" sz="2133" dirty="0">
                <a:solidFill>
                  <a:srgbClr val="525759"/>
                </a:solidFill>
                <a:latin typeface="Arial"/>
                <a:ea typeface="Arial"/>
                <a:cs typeface="Arial"/>
                <a:sym typeface="Arial"/>
              </a:rPr>
              <a:t>Identify as being from an underrepresented racial or ethnic group, based on the categories outlined by the US Census Bureau or Statistics Canada as well as First Nations, Métis, and Inuit people classifications</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Be a citizen or permanent resident of the United States or Canada</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Be employed as a library, archive, or information professional in any setting</a:t>
            </a:r>
            <a:endParaRPr sz="2133" dirty="0">
              <a:solidFill>
                <a:srgbClr val="525759"/>
              </a:solidFill>
              <a:latin typeface="Arial"/>
              <a:ea typeface="Arial"/>
              <a:cs typeface="Arial"/>
              <a:sym typeface="Arial"/>
            </a:endParaRPr>
          </a:p>
          <a:p>
            <a:pPr indent="-440256">
              <a:lnSpc>
                <a:spcPct val="140000"/>
              </a:lnSpc>
              <a:buClr>
                <a:srgbClr val="525759"/>
              </a:buClr>
              <a:buSzPts val="1600"/>
              <a:buFont typeface="Arial"/>
              <a:buChar char="●"/>
            </a:pPr>
            <a:r>
              <a:rPr lang="en" sz="2133" dirty="0">
                <a:solidFill>
                  <a:srgbClr val="525759"/>
                </a:solidFill>
                <a:latin typeface="Arial"/>
                <a:ea typeface="Arial"/>
                <a:cs typeface="Arial"/>
                <a:sym typeface="Arial"/>
              </a:rPr>
              <a:t>Demonstrate a strong interest in pursuing leadership roles within the library or archives profession</a:t>
            </a:r>
            <a:endParaRPr sz="2133" dirty="0">
              <a:solidFill>
                <a:srgbClr val="525759"/>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7"/>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r>
              <a:rPr lang="en" dirty="0">
                <a:latin typeface="+mj-lt"/>
              </a:rPr>
              <a:t>Application Requirements:</a:t>
            </a:r>
            <a:endParaRPr dirty="0">
              <a:latin typeface="+mj-lt"/>
            </a:endParaRPr>
          </a:p>
        </p:txBody>
      </p:sp>
      <p:sp>
        <p:nvSpPr>
          <p:cNvPr id="113" name="Google Shape;113;p17"/>
          <p:cNvSpPr txBox="1">
            <a:spLocks noGrp="1"/>
          </p:cNvSpPr>
          <p:nvPr>
            <p:ph type="body" idx="1"/>
          </p:nvPr>
        </p:nvSpPr>
        <p:spPr>
          <a:xfrm>
            <a:off x="972600" y="2771833"/>
            <a:ext cx="10181600" cy="3259200"/>
          </a:xfrm>
          <a:prstGeom prst="rect">
            <a:avLst/>
          </a:prstGeom>
        </p:spPr>
        <p:txBody>
          <a:bodyPr spcFirstLastPara="1" wrap="square" lIns="121900" tIns="121900" rIns="121900" bIns="121900" anchor="t" anchorCtr="0">
            <a:noAutofit/>
          </a:bodyPr>
          <a:lstStyle/>
          <a:p>
            <a:pPr indent="-440256">
              <a:spcBef>
                <a:spcPts val="667"/>
              </a:spcBef>
              <a:buClr>
                <a:srgbClr val="525759"/>
              </a:buClr>
              <a:buSzPts val="1600"/>
              <a:buFont typeface="Arial"/>
              <a:buAutoNum type="arabicPeriod"/>
            </a:pPr>
            <a:r>
              <a:rPr lang="en" sz="2133" dirty="0">
                <a:solidFill>
                  <a:srgbClr val="525759"/>
                </a:solidFill>
                <a:latin typeface="Arial"/>
                <a:ea typeface="Arial"/>
                <a:cs typeface="Arial"/>
                <a:sym typeface="Arial"/>
              </a:rPr>
              <a:t>Complete the LCDP Application Form online</a:t>
            </a:r>
            <a:endParaRPr sz="2133" dirty="0">
              <a:solidFill>
                <a:srgbClr val="525759"/>
              </a:solidFill>
              <a:latin typeface="Arial"/>
              <a:ea typeface="Arial"/>
              <a:cs typeface="Arial"/>
              <a:sym typeface="Arial"/>
            </a:endParaRPr>
          </a:p>
          <a:p>
            <a:pPr indent="-440256">
              <a:buClr>
                <a:srgbClr val="525759"/>
              </a:buClr>
              <a:buSzPts val="1600"/>
              <a:buFont typeface="Arial"/>
              <a:buAutoNum type="arabicPeriod"/>
            </a:pPr>
            <a:r>
              <a:rPr lang="en" sz="2133" dirty="0">
                <a:solidFill>
                  <a:srgbClr val="525759"/>
                </a:solidFill>
                <a:latin typeface="Arial"/>
                <a:ea typeface="Arial"/>
                <a:cs typeface="Arial"/>
                <a:sym typeface="Arial"/>
              </a:rPr>
              <a:t>A current résumé or CV</a:t>
            </a:r>
            <a:endParaRPr sz="2133" dirty="0">
              <a:solidFill>
                <a:srgbClr val="525759"/>
              </a:solidFill>
              <a:latin typeface="Arial"/>
              <a:ea typeface="Arial"/>
              <a:cs typeface="Arial"/>
              <a:sym typeface="Arial"/>
            </a:endParaRPr>
          </a:p>
          <a:p>
            <a:pPr indent="-440256">
              <a:buClr>
                <a:srgbClr val="525759"/>
              </a:buClr>
              <a:buSzPts val="1600"/>
              <a:buFont typeface="Arial"/>
              <a:buAutoNum type="arabicPeriod"/>
            </a:pPr>
            <a:r>
              <a:rPr lang="en" sz="2133" dirty="0">
                <a:solidFill>
                  <a:srgbClr val="525759"/>
                </a:solidFill>
                <a:latin typeface="Arial"/>
                <a:ea typeface="Arial"/>
                <a:cs typeface="Arial"/>
                <a:sym typeface="Arial"/>
              </a:rPr>
              <a:t>A 500-word essay describing your interest in the program</a:t>
            </a:r>
            <a:endParaRPr sz="2133" dirty="0">
              <a:solidFill>
                <a:srgbClr val="525759"/>
              </a:solidFill>
              <a:latin typeface="Arial"/>
              <a:ea typeface="Arial"/>
              <a:cs typeface="Arial"/>
              <a:sym typeface="Arial"/>
            </a:endParaRPr>
          </a:p>
          <a:p>
            <a:pPr indent="-440256">
              <a:buClr>
                <a:srgbClr val="525759"/>
              </a:buClr>
              <a:buSzPts val="1600"/>
              <a:buFont typeface="Arial"/>
              <a:buAutoNum type="arabicPeriod"/>
            </a:pPr>
            <a:r>
              <a:rPr lang="en" sz="2133" dirty="0">
                <a:solidFill>
                  <a:srgbClr val="525759"/>
                </a:solidFill>
                <a:latin typeface="Arial"/>
                <a:ea typeface="Arial"/>
                <a:cs typeface="Arial"/>
                <a:sym typeface="Arial"/>
              </a:rPr>
              <a:t>A letter from your immediate supervisor describing your leadership aspirations and potential </a:t>
            </a:r>
            <a:endParaRPr sz="2133" dirty="0">
              <a:solidFill>
                <a:srgbClr val="525759"/>
              </a:solidFill>
              <a:latin typeface="Arial"/>
              <a:ea typeface="Arial"/>
              <a:cs typeface="Arial"/>
              <a:sym typeface="Arial"/>
            </a:endParaRPr>
          </a:p>
          <a:p>
            <a:pPr indent="-440256">
              <a:buClr>
                <a:srgbClr val="525759"/>
              </a:buClr>
              <a:buSzPts val="1600"/>
              <a:buFont typeface="Arial"/>
              <a:buAutoNum type="arabicPeriod"/>
            </a:pPr>
            <a:r>
              <a:rPr lang="en" sz="2133" dirty="0">
                <a:solidFill>
                  <a:srgbClr val="525759"/>
                </a:solidFill>
                <a:latin typeface="Arial"/>
                <a:ea typeface="Arial"/>
                <a:cs typeface="Arial"/>
                <a:sym typeface="Arial"/>
              </a:rPr>
              <a:t>A letter from your library director confirming your readiness for the program, and confirming that the library will support your participation in a rigorous, one-year fellowship </a:t>
            </a:r>
            <a:endParaRPr sz="2133" dirty="0">
              <a:solidFill>
                <a:srgbClr val="525759"/>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8"/>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endParaRPr/>
          </a:p>
        </p:txBody>
      </p:sp>
      <p:sp>
        <p:nvSpPr>
          <p:cNvPr id="119" name="Google Shape;119;p18"/>
          <p:cNvSpPr txBox="1">
            <a:spLocks noGrp="1"/>
          </p:cNvSpPr>
          <p:nvPr>
            <p:ph type="body" idx="1"/>
          </p:nvPr>
        </p:nvSpPr>
        <p:spPr>
          <a:xfrm>
            <a:off x="972600" y="2771833"/>
            <a:ext cx="10251600" cy="30148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120" name="Google Shape;120;p18"/>
          <p:cNvPicPr preferRelativeResize="0"/>
          <p:nvPr/>
        </p:nvPicPr>
        <p:blipFill rotWithShape="1">
          <a:blip r:embed="rId3">
            <a:alphaModFix/>
          </a:blip>
          <a:srcRect t="22221"/>
          <a:stretch/>
        </p:blipFill>
        <p:spPr>
          <a:xfrm>
            <a:off x="217549" y="0"/>
            <a:ext cx="11756915" cy="68580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9"/>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endParaRPr/>
          </a:p>
        </p:txBody>
      </p:sp>
      <p:sp>
        <p:nvSpPr>
          <p:cNvPr id="126" name="Google Shape;126;p19"/>
          <p:cNvSpPr txBox="1">
            <a:spLocks noGrp="1"/>
          </p:cNvSpPr>
          <p:nvPr>
            <p:ph type="body" idx="1"/>
          </p:nvPr>
        </p:nvSpPr>
        <p:spPr>
          <a:xfrm>
            <a:off x="972600" y="2858117"/>
            <a:ext cx="10251600" cy="30148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127" name="Google Shape;127;p19"/>
          <p:cNvPicPr preferRelativeResize="0"/>
          <p:nvPr/>
        </p:nvPicPr>
        <p:blipFill rotWithShape="1">
          <a:blip r:embed="rId3">
            <a:alphaModFix/>
          </a:blip>
          <a:srcRect t="17019"/>
          <a:stretch/>
        </p:blipFill>
        <p:spPr>
          <a:xfrm>
            <a:off x="586133" y="0"/>
            <a:ext cx="11019720" cy="68580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0"/>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endParaRPr/>
          </a:p>
        </p:txBody>
      </p:sp>
      <p:sp>
        <p:nvSpPr>
          <p:cNvPr id="133" name="Google Shape;133;p20"/>
          <p:cNvSpPr txBox="1">
            <a:spLocks noGrp="1"/>
          </p:cNvSpPr>
          <p:nvPr>
            <p:ph type="body" idx="1"/>
          </p:nvPr>
        </p:nvSpPr>
        <p:spPr>
          <a:xfrm>
            <a:off x="972600" y="2771833"/>
            <a:ext cx="10251600" cy="30148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134" name="Google Shape;134;p20"/>
          <p:cNvPicPr preferRelativeResize="0"/>
          <p:nvPr/>
        </p:nvPicPr>
        <p:blipFill rotWithShape="1">
          <a:blip r:embed="rId3">
            <a:alphaModFix/>
          </a:blip>
          <a:srcRect t="7561"/>
          <a:stretch/>
        </p:blipFill>
        <p:spPr>
          <a:xfrm>
            <a:off x="908400" y="1"/>
            <a:ext cx="10380000" cy="719608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5025435"/>
            <a:ext cx="9037142" cy="914400"/>
          </a:xfrm>
        </p:spPr>
        <p:txBody>
          <a:bodyPr>
            <a:normAutofit/>
          </a:bodyPr>
          <a:lstStyle/>
          <a:p>
            <a:r>
              <a:rPr lang="en-US" dirty="0"/>
              <a:t>WCAG 2.0 summer reading group</a:t>
            </a:r>
          </a:p>
        </p:txBody>
      </p:sp>
      <p:sp>
        <p:nvSpPr>
          <p:cNvPr id="5" name="Subtitle 4"/>
          <p:cNvSpPr>
            <a:spLocks noGrp="1"/>
          </p:cNvSpPr>
          <p:nvPr>
            <p:ph type="subTitle" idx="1"/>
          </p:nvPr>
        </p:nvSpPr>
        <p:spPr/>
        <p:txBody>
          <a:bodyPr/>
          <a:lstStyle/>
          <a:p>
            <a:endParaRPr lang="en-US"/>
          </a:p>
        </p:txBody>
      </p:sp>
      <p:sp>
        <p:nvSpPr>
          <p:cNvPr id="6" name="Picture Placeholder 5"/>
          <p:cNvSpPr>
            <a:spLocks noGrp="1"/>
          </p:cNvSpPr>
          <p:nvPr>
            <p:ph type="pic" sz="quarter" idx="13"/>
          </p:nvPr>
        </p:nvSpPr>
        <p:spPr/>
      </p:sp>
      <p:pic>
        <p:nvPicPr>
          <p:cNvPr id="7" name="Picture 6"/>
          <p:cNvPicPr>
            <a:picLocks noChangeAspect="1"/>
          </p:cNvPicPr>
          <p:nvPr/>
        </p:nvPicPr>
        <p:blipFill>
          <a:blip r:embed="rId2"/>
          <a:stretch>
            <a:fillRect/>
          </a:stretch>
        </p:blipFill>
        <p:spPr>
          <a:xfrm>
            <a:off x="2891785" y="594978"/>
            <a:ext cx="6245107" cy="4163405"/>
          </a:xfrm>
          <a:prstGeom prst="rect">
            <a:avLst/>
          </a:prstGeom>
        </p:spPr>
      </p:pic>
      <p:sp>
        <p:nvSpPr>
          <p:cNvPr id="8" name="TextBox 7"/>
          <p:cNvSpPr txBox="1"/>
          <p:nvPr/>
        </p:nvSpPr>
        <p:spPr>
          <a:xfrm>
            <a:off x="9216086" y="6430576"/>
            <a:ext cx="1451915"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prstClr val="black"/>
                </a:solidFill>
                <a:effectLst/>
                <a:uLnTx/>
                <a:uFillTx/>
                <a:latin typeface="Century Gothic"/>
                <a:ea typeface="+mn-ea"/>
                <a:cs typeface="+mn-cs"/>
                <a:hlinkClick r:id="rId3"/>
              </a:rPr>
              <a:t>www.stripes.com</a:t>
            </a:r>
            <a:endParaRPr kumimoji="0" lang="en-US" sz="12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10" name="Footer Placeholder 9"/>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30357529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1"/>
          <p:cNvSpPr txBox="1">
            <a:spLocks noGrp="1"/>
          </p:cNvSpPr>
          <p:nvPr>
            <p:ph type="title"/>
          </p:nvPr>
        </p:nvSpPr>
        <p:spPr>
          <a:xfrm>
            <a:off x="972600" y="1758200"/>
            <a:ext cx="10251600" cy="713600"/>
          </a:xfrm>
          <a:prstGeom prst="rect">
            <a:avLst/>
          </a:prstGeom>
        </p:spPr>
        <p:txBody>
          <a:bodyPr spcFirstLastPara="1" wrap="square" lIns="121900" tIns="121900" rIns="121900" bIns="121900" anchor="t" anchorCtr="0">
            <a:noAutofit/>
          </a:bodyPr>
          <a:lstStyle/>
          <a:p>
            <a:endParaRPr/>
          </a:p>
        </p:txBody>
      </p:sp>
      <p:sp>
        <p:nvSpPr>
          <p:cNvPr id="140" name="Google Shape;140;p21"/>
          <p:cNvSpPr txBox="1">
            <a:spLocks noGrp="1"/>
          </p:cNvSpPr>
          <p:nvPr>
            <p:ph type="body" idx="1"/>
          </p:nvPr>
        </p:nvSpPr>
        <p:spPr>
          <a:xfrm>
            <a:off x="972600" y="2771833"/>
            <a:ext cx="10251600" cy="30148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141" name="Google Shape;141;p21"/>
          <p:cNvPicPr preferRelativeResize="0"/>
          <p:nvPr/>
        </p:nvPicPr>
        <p:blipFill rotWithShape="1">
          <a:blip r:embed="rId3">
            <a:alphaModFix/>
          </a:blip>
          <a:srcRect l="5473" t="20917"/>
          <a:stretch/>
        </p:blipFill>
        <p:spPr>
          <a:xfrm>
            <a:off x="697984" y="40534"/>
            <a:ext cx="10800832" cy="6776933"/>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2"/>
          <p:cNvSpPr txBox="1">
            <a:spLocks noGrp="1"/>
          </p:cNvSpPr>
          <p:nvPr>
            <p:ph type="ctrTitle"/>
          </p:nvPr>
        </p:nvSpPr>
        <p:spPr>
          <a:xfrm>
            <a:off x="972600" y="1763267"/>
            <a:ext cx="10250800" cy="2219600"/>
          </a:xfrm>
          <a:prstGeom prst="rect">
            <a:avLst/>
          </a:prstGeom>
        </p:spPr>
        <p:txBody>
          <a:bodyPr spcFirstLastPara="1" wrap="square" lIns="121900" tIns="121900" rIns="121900" bIns="121900" anchor="t" anchorCtr="0">
            <a:noAutofit/>
          </a:bodyPr>
          <a:lstStyle/>
          <a:p>
            <a:r>
              <a:rPr lang="en" sz="4800" dirty="0">
                <a:latin typeface="+mj-lt"/>
              </a:rPr>
              <a:t>Inclusive Leadership: ARL’s Year Long Career Development Program (LCDP)</a:t>
            </a:r>
            <a:endParaRPr sz="4800" dirty="0">
              <a:latin typeface="+mj-lt"/>
            </a:endParaRPr>
          </a:p>
        </p:txBody>
      </p:sp>
      <p:sp>
        <p:nvSpPr>
          <p:cNvPr id="147" name="Google Shape;147;p22"/>
          <p:cNvSpPr txBox="1">
            <a:spLocks noGrp="1"/>
          </p:cNvSpPr>
          <p:nvPr>
            <p:ph type="subTitle" idx="1"/>
          </p:nvPr>
        </p:nvSpPr>
        <p:spPr>
          <a:xfrm>
            <a:off x="972836" y="4230533"/>
            <a:ext cx="10250800" cy="721600"/>
          </a:xfrm>
          <a:prstGeom prst="rect">
            <a:avLst/>
          </a:prstGeom>
        </p:spPr>
        <p:txBody>
          <a:bodyPr spcFirstLastPara="1" wrap="square" lIns="121900" tIns="121900" rIns="121900" bIns="121900" anchor="t" anchorCtr="0">
            <a:noAutofit/>
          </a:bodyPr>
          <a:lstStyle/>
          <a:p>
            <a:pPr marL="0" indent="0"/>
            <a:r>
              <a:rPr lang="en" dirty="0">
                <a:latin typeface="+mn-lt"/>
              </a:rPr>
              <a:t>Jack Leong, University of Toronto &amp; Sonny Banerjee, Ryerson University</a:t>
            </a:r>
            <a:endParaRPr dirty="0">
              <a:latin typeface="+mn-lt"/>
            </a:endParaRPr>
          </a:p>
        </p:txBody>
      </p:sp>
      <p:pic>
        <p:nvPicPr>
          <p:cNvPr id="148" name="Google Shape;148;p22"/>
          <p:cNvPicPr preferRelativeResize="0"/>
          <p:nvPr/>
        </p:nvPicPr>
        <p:blipFill>
          <a:blip r:embed="rId3">
            <a:alphaModFix/>
          </a:blip>
          <a:stretch>
            <a:fillRect/>
          </a:stretch>
        </p:blipFill>
        <p:spPr>
          <a:xfrm>
            <a:off x="7035534" y="5107033"/>
            <a:ext cx="4188103" cy="1494800"/>
          </a:xfrm>
          <a:prstGeom prst="rect">
            <a:avLst/>
          </a:prstGeom>
          <a:noFill/>
          <a:ln>
            <a:noFill/>
          </a:ln>
        </p:spPr>
      </p:pic>
      <p:pic>
        <p:nvPicPr>
          <p:cNvPr id="149" name="Google Shape;149;p22"/>
          <p:cNvPicPr preferRelativeResize="0"/>
          <p:nvPr/>
        </p:nvPicPr>
        <p:blipFill>
          <a:blip r:embed="rId4">
            <a:alphaModFix/>
          </a:blip>
          <a:stretch>
            <a:fillRect/>
          </a:stretch>
        </p:blipFill>
        <p:spPr>
          <a:xfrm>
            <a:off x="1118733" y="5408033"/>
            <a:ext cx="5308600" cy="11938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15611" y="1890333"/>
            <a:ext cx="11360800" cy="2736800"/>
          </a:xfrm>
          <a:prstGeom prst="rect">
            <a:avLst/>
          </a:prstGeom>
        </p:spPr>
        <p:txBody>
          <a:bodyPr spcFirstLastPara="1" wrap="square" lIns="121900" tIns="121900" rIns="121900" bIns="121900" anchor="b" anchorCtr="0">
            <a:noAutofit/>
          </a:bodyPr>
          <a:lstStyle/>
          <a:p>
            <a:r>
              <a:rPr lang="en"/>
              <a:t>Assessing the Accessible Content Provider Landscape for Higher Education in North America</a:t>
            </a:r>
            <a:endParaRPr/>
          </a:p>
        </p:txBody>
      </p:sp>
      <p:sp>
        <p:nvSpPr>
          <p:cNvPr id="55" name="Google Shape;55;p13"/>
          <p:cNvSpPr txBox="1">
            <a:spLocks noGrp="1"/>
          </p:cNvSpPr>
          <p:nvPr>
            <p:ph type="subTitle" idx="1"/>
          </p:nvPr>
        </p:nvSpPr>
        <p:spPr>
          <a:xfrm>
            <a:off x="415600" y="5080300"/>
            <a:ext cx="11360800" cy="1056800"/>
          </a:xfrm>
          <a:prstGeom prst="rect">
            <a:avLst/>
          </a:prstGeom>
        </p:spPr>
        <p:txBody>
          <a:bodyPr spcFirstLastPara="1" wrap="square" lIns="121900" tIns="121900" rIns="121900" bIns="121900" anchor="t" anchorCtr="0">
            <a:noAutofit/>
          </a:bodyPr>
          <a:lstStyle/>
          <a:p>
            <a:pPr marL="0" indent="0"/>
            <a:r>
              <a:rPr lang="en" sz="2400"/>
              <a:t>Meredith Hatton, Manager Access Services and Library Accessibility Services York University Libraries</a:t>
            </a:r>
            <a:endParaRPr sz="24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r>
              <a:rPr lang="en"/>
              <a:t>The Whys ? </a:t>
            </a:r>
            <a:endParaRPr/>
          </a:p>
        </p:txBody>
      </p:sp>
      <p:sp>
        <p:nvSpPr>
          <p:cNvPr id="61" name="Google Shape;61;p14"/>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Autofit/>
          </a:bodyPr>
          <a:lstStyle/>
          <a:p>
            <a:pPr marL="0" indent="0">
              <a:buNone/>
            </a:pPr>
            <a:r>
              <a:rPr lang="en">
                <a:solidFill>
                  <a:srgbClr val="FFFFFF"/>
                </a:solidFill>
              </a:rPr>
              <a:t>We wanted to a have better informed approach of creating best practices in regards to accessible content deliver.</a:t>
            </a:r>
            <a:endParaRPr>
              <a:solidFill>
                <a:srgbClr val="FFFFFF"/>
              </a:solidFill>
            </a:endParaRPr>
          </a:p>
          <a:p>
            <a:pPr marL="0" indent="0">
              <a:spcBef>
                <a:spcPts val="2133"/>
              </a:spcBef>
              <a:buNone/>
            </a:pPr>
            <a:r>
              <a:rPr lang="en">
                <a:solidFill>
                  <a:srgbClr val="FFFFFF"/>
                </a:solidFill>
              </a:rPr>
              <a:t>By having it go through research ethics process allows up us to share and use this information for other purposes.</a:t>
            </a:r>
            <a:endParaRPr>
              <a:solidFill>
                <a:srgbClr val="FFFFFF"/>
              </a:solidFill>
            </a:endParaRPr>
          </a:p>
          <a:p>
            <a:pPr marL="0" indent="0">
              <a:spcBef>
                <a:spcPts val="2133"/>
              </a:spcBef>
              <a:buNone/>
            </a:pPr>
            <a:endParaRPr>
              <a:solidFill>
                <a:srgbClr val="FFFFFF"/>
              </a:solidFill>
            </a:endParaRPr>
          </a:p>
          <a:p>
            <a:pPr marL="0" indent="0">
              <a:spcBef>
                <a:spcPts val="2133"/>
              </a:spcBef>
              <a:buNone/>
            </a:pPr>
            <a:endParaRPr/>
          </a:p>
          <a:p>
            <a:pPr marL="0" indent="0">
              <a:spcBef>
                <a:spcPts val="2133"/>
              </a:spcBef>
              <a:buNone/>
            </a:pPr>
            <a:endParaRPr/>
          </a:p>
          <a:p>
            <a:pPr marL="0" indent="0">
              <a:spcBef>
                <a:spcPts val="2133"/>
              </a:spcBef>
              <a:buNone/>
            </a:pPr>
            <a:endParaRPr/>
          </a:p>
          <a:p>
            <a:pPr marL="0" indent="0">
              <a:spcBef>
                <a:spcPts val="2133"/>
              </a:spcBef>
              <a:spcAft>
                <a:spcPts val="2133"/>
              </a:spcAft>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r>
              <a:rPr lang="en"/>
              <a:t>Responses</a:t>
            </a:r>
            <a:endParaRPr/>
          </a:p>
        </p:txBody>
      </p:sp>
      <p:sp>
        <p:nvSpPr>
          <p:cNvPr id="67" name="Google Shape;67;p15"/>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68" name="Google Shape;68;p15" descr="21.4 %  from US&#10;78.5% from Canada" title="Responses from Countries"/>
          <p:cNvPicPr preferRelativeResize="0"/>
          <p:nvPr/>
        </p:nvPicPr>
        <p:blipFill>
          <a:blip r:embed="rId3">
            <a:alphaModFix/>
          </a:blip>
          <a:stretch>
            <a:fillRect/>
          </a:stretch>
        </p:blipFill>
        <p:spPr>
          <a:xfrm>
            <a:off x="1788033" y="1536618"/>
            <a:ext cx="7620000" cy="47117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r>
              <a:rPr lang="en"/>
              <a:t>What Did We learn  ? </a:t>
            </a:r>
            <a:endParaRPr/>
          </a:p>
        </p:txBody>
      </p:sp>
      <p:sp>
        <p:nvSpPr>
          <p:cNvPr id="74" name="Google Shape;74;p16"/>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75" name="Google Shape;75;p16" descr="Library 18 out of 25&#10;Student Services  10 out of 25&#10;Other 7 out of 25" title="Who has oversight for providing accessible content"/>
          <p:cNvPicPr preferRelativeResize="0"/>
          <p:nvPr/>
        </p:nvPicPr>
        <p:blipFill>
          <a:blip r:embed="rId3">
            <a:alphaModFix/>
          </a:blip>
          <a:stretch>
            <a:fillRect/>
          </a:stretch>
        </p:blipFill>
        <p:spPr>
          <a:xfrm>
            <a:off x="1836233" y="1536618"/>
            <a:ext cx="7620000" cy="471170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415600" y="593367"/>
            <a:ext cx="11360800" cy="763600"/>
          </a:xfrm>
          <a:prstGeom prst="rect">
            <a:avLst/>
          </a:prstGeom>
        </p:spPr>
        <p:txBody>
          <a:bodyPr spcFirstLastPara="1" wrap="square" lIns="121900" tIns="121900" rIns="121900" bIns="121900" anchor="t" anchorCtr="0">
            <a:noAutofit/>
          </a:bodyPr>
          <a:lstStyle/>
          <a:p>
            <a:r>
              <a:rPr lang="en"/>
              <a:t>Accessible Content Needs Are Growing</a:t>
            </a:r>
            <a:endParaRPr/>
          </a:p>
        </p:txBody>
      </p:sp>
      <p:sp>
        <p:nvSpPr>
          <p:cNvPr id="81" name="Google Shape;81;p17"/>
          <p:cNvSpPr txBox="1">
            <a:spLocks noGrp="1"/>
          </p:cNvSpPr>
          <p:nvPr>
            <p:ph type="body" idx="1"/>
          </p:nvPr>
        </p:nvSpPr>
        <p:spPr>
          <a:xfrm>
            <a:off x="415600" y="1536633"/>
            <a:ext cx="11360800" cy="45552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pic>
        <p:nvPicPr>
          <p:cNvPr id="82" name="Google Shape;82;p17" descr="Increased over past 3 years 17 out 25&#10;Stayed constant over past 3 years  5 out of 25&#10;Decreased over past  3 years  3 out 25" title="Have Digitization Requests ? "/>
          <p:cNvPicPr preferRelativeResize="0"/>
          <p:nvPr/>
        </p:nvPicPr>
        <p:blipFill>
          <a:blip r:embed="rId3">
            <a:alphaModFix/>
          </a:blip>
          <a:stretch>
            <a:fillRect/>
          </a:stretch>
        </p:blipFill>
        <p:spPr>
          <a:xfrm>
            <a:off x="2224900" y="1623018"/>
            <a:ext cx="7620000" cy="47117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491967" y="226800"/>
            <a:ext cx="11360800" cy="763600"/>
          </a:xfrm>
          <a:prstGeom prst="rect">
            <a:avLst/>
          </a:prstGeom>
        </p:spPr>
        <p:txBody>
          <a:bodyPr spcFirstLastPara="1" wrap="square" lIns="121900" tIns="121900" rIns="121900" bIns="121900" anchor="t" anchorCtr="0">
            <a:noAutofit/>
          </a:bodyPr>
          <a:lstStyle/>
          <a:p>
            <a:pPr algn="ctr"/>
            <a:r>
              <a:rPr lang="en"/>
              <a:t>Learn More </a:t>
            </a:r>
            <a:endParaRPr/>
          </a:p>
        </p:txBody>
      </p:sp>
      <p:sp>
        <p:nvSpPr>
          <p:cNvPr id="88" name="Google Shape;88;p18"/>
          <p:cNvSpPr txBox="1">
            <a:spLocks noGrp="1"/>
          </p:cNvSpPr>
          <p:nvPr>
            <p:ph type="body" idx="1"/>
          </p:nvPr>
        </p:nvSpPr>
        <p:spPr>
          <a:xfrm>
            <a:off x="415600" y="1573200"/>
            <a:ext cx="11360800" cy="5193200"/>
          </a:xfrm>
          <a:prstGeom prst="rect">
            <a:avLst/>
          </a:prstGeom>
        </p:spPr>
        <p:txBody>
          <a:bodyPr spcFirstLastPara="1" wrap="square" lIns="121900" tIns="121900" rIns="121900" bIns="121900" anchor="t" anchorCtr="0">
            <a:noAutofit/>
          </a:bodyPr>
          <a:lstStyle/>
          <a:p>
            <a:pPr marL="0" indent="0" algn="ctr">
              <a:lnSpc>
                <a:spcPct val="100000"/>
              </a:lnSpc>
              <a:buNone/>
            </a:pPr>
            <a:r>
              <a:rPr lang="en" sz="3733" dirty="0">
                <a:solidFill>
                  <a:schemeClr val="dk1"/>
                </a:solidFill>
              </a:rPr>
              <a:t>Join us January 29th, 2019 for the </a:t>
            </a:r>
            <a:endParaRPr sz="3733" dirty="0">
              <a:solidFill>
                <a:schemeClr val="dk1"/>
              </a:solidFill>
            </a:endParaRPr>
          </a:p>
          <a:p>
            <a:pPr marL="0" indent="0" algn="ctr">
              <a:lnSpc>
                <a:spcPct val="100000"/>
              </a:lnSpc>
              <a:buNone/>
            </a:pPr>
            <a:r>
              <a:rPr lang="en" sz="3733" u="sng" dirty="0">
                <a:solidFill>
                  <a:schemeClr val="accent5"/>
                </a:solidFill>
                <a:hlinkClick r:id="rId3"/>
              </a:rPr>
              <a:t>Accessibility Symposium @ York University</a:t>
            </a:r>
            <a:endParaRPr sz="3733" dirty="0">
              <a:solidFill>
                <a:schemeClr val="dk1"/>
              </a:solidFill>
            </a:endParaRPr>
          </a:p>
          <a:p>
            <a:pPr marL="0" indent="0">
              <a:lnSpc>
                <a:spcPct val="100000"/>
              </a:lnSpc>
              <a:buNone/>
            </a:pPr>
            <a:endParaRPr sz="3733" dirty="0">
              <a:solidFill>
                <a:schemeClr val="dk1"/>
              </a:solidFill>
            </a:endParaRPr>
          </a:p>
          <a:p>
            <a:pPr marL="0" indent="0">
              <a:lnSpc>
                <a:spcPct val="100000"/>
              </a:lnSpc>
              <a:buNone/>
            </a:pPr>
            <a:endParaRPr sz="3733" dirty="0">
              <a:solidFill>
                <a:schemeClr val="dk1"/>
              </a:solidFill>
            </a:endParaRPr>
          </a:p>
          <a:p>
            <a:pPr marL="0" indent="0" algn="ctr">
              <a:lnSpc>
                <a:spcPct val="100000"/>
              </a:lnSpc>
              <a:buNone/>
            </a:pPr>
            <a:endParaRPr sz="3733" dirty="0">
              <a:solidFill>
                <a:schemeClr val="dk1"/>
              </a:solidFill>
            </a:endParaRPr>
          </a:p>
          <a:p>
            <a:pPr marL="0" indent="0" algn="ctr">
              <a:lnSpc>
                <a:spcPct val="100000"/>
              </a:lnSpc>
              <a:buNone/>
            </a:pPr>
            <a:r>
              <a:rPr lang="en" sz="3733" b="1" dirty="0">
                <a:solidFill>
                  <a:schemeClr val="dk1"/>
                </a:solidFill>
              </a:rPr>
              <a:t>Accessibility is cross cutting and is an essential part of </a:t>
            </a:r>
            <a:r>
              <a:rPr lang="en-US" sz="3733" b="1" dirty="0">
                <a:solidFill>
                  <a:schemeClr val="dk1"/>
                </a:solidFill>
              </a:rPr>
              <a:t>all of everything we do.</a:t>
            </a:r>
            <a:endParaRPr sz="3733" b="1" dirty="0">
              <a:solidFill>
                <a:schemeClr val="dk1"/>
              </a:solidFill>
            </a:endParaRPr>
          </a:p>
          <a:p>
            <a:pPr marL="0" indent="0" algn="ctr">
              <a:lnSpc>
                <a:spcPct val="100000"/>
              </a:lnSpc>
              <a:buClr>
                <a:srgbClr val="000000"/>
              </a:buClr>
              <a:buSzPts val="1100"/>
              <a:buNone/>
            </a:pPr>
            <a:endParaRPr sz="3733" dirty="0">
              <a:solidFill>
                <a:schemeClr val="dk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9"/>
          <p:cNvSpPr txBox="1">
            <a:spLocks noGrp="1"/>
          </p:cNvSpPr>
          <p:nvPr>
            <p:ph type="body" idx="1"/>
          </p:nvPr>
        </p:nvSpPr>
        <p:spPr>
          <a:xfrm>
            <a:off x="415600" y="330500"/>
            <a:ext cx="11360800" cy="6252000"/>
          </a:xfrm>
          <a:prstGeom prst="rect">
            <a:avLst/>
          </a:prstGeom>
        </p:spPr>
        <p:txBody>
          <a:bodyPr spcFirstLastPara="1" wrap="square" lIns="121900" tIns="121900" rIns="121900" bIns="121900" anchor="t" anchorCtr="0">
            <a:noAutofit/>
          </a:bodyPr>
          <a:lstStyle/>
          <a:p>
            <a:pPr marL="0" indent="0" algn="ctr">
              <a:buClr>
                <a:srgbClr val="000000"/>
              </a:buClr>
              <a:buSzPts val="1100"/>
              <a:buNone/>
            </a:pPr>
            <a:r>
              <a:rPr lang="en" sz="3200">
                <a:solidFill>
                  <a:srgbClr val="FFFFFF"/>
                </a:solidFill>
              </a:rPr>
              <a:t>Special Shout Outs &amp; Thank Yous </a:t>
            </a:r>
            <a:endParaRPr sz="3200">
              <a:solidFill>
                <a:srgbClr val="FFFFFF"/>
              </a:solidFill>
            </a:endParaRPr>
          </a:p>
          <a:p>
            <a:pPr marL="0" indent="0" algn="ctr">
              <a:spcBef>
                <a:spcPts val="2133"/>
              </a:spcBef>
              <a:buClr>
                <a:srgbClr val="000000"/>
              </a:buClr>
              <a:buSzPts val="1100"/>
              <a:buNone/>
            </a:pPr>
            <a:r>
              <a:rPr lang="en">
                <a:solidFill>
                  <a:srgbClr val="FFFFFF"/>
                </a:solidFill>
              </a:rPr>
              <a:t> Andrea Kosavic, Associate Dean, York University Libraries  who made this research happen !</a:t>
            </a:r>
            <a:endParaRPr>
              <a:solidFill>
                <a:srgbClr val="FFFFFF"/>
              </a:solidFill>
            </a:endParaRPr>
          </a:p>
          <a:p>
            <a:pPr marL="0" indent="0" algn="ctr">
              <a:spcBef>
                <a:spcPts val="2133"/>
              </a:spcBef>
              <a:buClr>
                <a:srgbClr val="000000"/>
              </a:buClr>
              <a:buSzPts val="1100"/>
              <a:buNone/>
            </a:pPr>
            <a:r>
              <a:rPr lang="en">
                <a:solidFill>
                  <a:srgbClr val="FFFFFF"/>
                </a:solidFill>
              </a:rPr>
              <a:t>Tom Scott, Associate Dean, York University Libraries who has provided endless support !</a:t>
            </a:r>
            <a:endParaRPr>
              <a:solidFill>
                <a:srgbClr val="FFFFFF"/>
              </a:solidFill>
            </a:endParaRPr>
          </a:p>
          <a:p>
            <a:pPr marL="0" indent="0" algn="ctr">
              <a:spcBef>
                <a:spcPts val="2133"/>
              </a:spcBef>
              <a:buClr>
                <a:srgbClr val="000000"/>
              </a:buClr>
              <a:buSzPts val="1100"/>
              <a:buNone/>
            </a:pPr>
            <a:r>
              <a:rPr lang="en" b="1">
                <a:solidFill>
                  <a:srgbClr val="FFFFFF"/>
                </a:solidFill>
              </a:rPr>
              <a:t>Accessibility Symposium Planning Committee !</a:t>
            </a:r>
            <a:endParaRPr b="1">
              <a:solidFill>
                <a:srgbClr val="FFFFFF"/>
              </a:solidFill>
            </a:endParaRPr>
          </a:p>
          <a:p>
            <a:pPr marL="0" indent="0" algn="ctr">
              <a:spcBef>
                <a:spcPts val="2133"/>
              </a:spcBef>
              <a:buNone/>
            </a:pPr>
            <a:r>
              <a:rPr lang="en">
                <a:solidFill>
                  <a:srgbClr val="FFFFFF"/>
                </a:solidFill>
              </a:rPr>
              <a:t>Meredith Hatton York University</a:t>
            </a:r>
            <a:endParaRPr>
              <a:solidFill>
                <a:srgbClr val="FFFFFF"/>
              </a:solidFill>
            </a:endParaRPr>
          </a:p>
          <a:p>
            <a:pPr marL="0" indent="0" algn="ctr">
              <a:buClr>
                <a:srgbClr val="000000"/>
              </a:buClr>
              <a:buSzPts val="1100"/>
              <a:buNone/>
            </a:pPr>
            <a:r>
              <a:rPr lang="en">
                <a:solidFill>
                  <a:srgbClr val="FFFFFF"/>
                </a:solidFill>
              </a:rPr>
              <a:t>Aneta Kwak University of Toronto</a:t>
            </a:r>
            <a:endParaRPr>
              <a:solidFill>
                <a:srgbClr val="FFFFFF"/>
              </a:solidFill>
            </a:endParaRPr>
          </a:p>
          <a:p>
            <a:pPr marL="0" indent="0" algn="ctr">
              <a:buNone/>
            </a:pPr>
            <a:r>
              <a:rPr lang="en">
                <a:solidFill>
                  <a:srgbClr val="FFFFFF"/>
                </a:solidFill>
              </a:rPr>
              <a:t>Kelly Dermody Ryerson University </a:t>
            </a:r>
            <a:endParaRPr>
              <a:solidFill>
                <a:srgbClr val="FFFFFF"/>
              </a:solidFill>
            </a:endParaRPr>
          </a:p>
          <a:p>
            <a:pPr marL="0" indent="0" algn="ctr">
              <a:buClr>
                <a:srgbClr val="000000"/>
              </a:buClr>
              <a:buSzPts val="1100"/>
              <a:buNone/>
            </a:pPr>
            <a:r>
              <a:rPr lang="en">
                <a:solidFill>
                  <a:srgbClr val="FFFFFF"/>
                </a:solidFill>
              </a:rPr>
              <a:t>Mark Weiler  Wilfrid Laurier University</a:t>
            </a:r>
            <a:endParaRPr>
              <a:solidFill>
                <a:srgbClr val="FFFFFF"/>
              </a:solidFill>
            </a:endParaRPr>
          </a:p>
          <a:p>
            <a:pPr marL="0" indent="0" algn="ctr">
              <a:buClr>
                <a:srgbClr val="000000"/>
              </a:buClr>
              <a:buSzPts val="1100"/>
              <a:buNone/>
            </a:pPr>
            <a:r>
              <a:rPr lang="en">
                <a:solidFill>
                  <a:srgbClr val="FFFFFF"/>
                </a:solidFill>
              </a:rPr>
              <a:t>Nancy Waite McMaster University </a:t>
            </a:r>
            <a:endParaRPr>
              <a:solidFill>
                <a:srgbClr val="FFFFFF"/>
              </a:solidFill>
            </a:endParaRPr>
          </a:p>
          <a:p>
            <a:pPr marL="0" indent="0" algn="ctr">
              <a:buClr>
                <a:srgbClr val="000000"/>
              </a:buClr>
              <a:buSzPts val="1100"/>
              <a:buNone/>
            </a:pPr>
            <a:endParaRPr>
              <a:solidFill>
                <a:srgbClr val="FFFFFF"/>
              </a:solidFill>
            </a:endParaRPr>
          </a:p>
          <a:p>
            <a:pPr marL="0" indent="0">
              <a:buClr>
                <a:srgbClr val="000000"/>
              </a:buClr>
              <a:buSzPts val="1100"/>
              <a:buNone/>
            </a:pPr>
            <a:endParaRPr/>
          </a:p>
          <a:p>
            <a:pPr marL="0" indent="0">
              <a:spcBef>
                <a:spcPts val="2133"/>
              </a:spcBef>
              <a:buClr>
                <a:srgbClr val="000000"/>
              </a:buClr>
              <a:buSzPts val="1100"/>
              <a:buNone/>
            </a:pPr>
            <a:endParaRPr/>
          </a:p>
          <a:p>
            <a:pPr marL="0" indent="0">
              <a:spcBef>
                <a:spcPts val="2133"/>
              </a:spcBef>
              <a:buClr>
                <a:srgbClr val="000000"/>
              </a:buClr>
              <a:buSzPts val="1100"/>
              <a:buNone/>
            </a:pPr>
            <a:endParaRPr/>
          </a:p>
          <a:p>
            <a:pPr marL="0" indent="0">
              <a:spcBef>
                <a:spcPts val="2133"/>
              </a:spcBef>
              <a:spcAft>
                <a:spcPts val="2133"/>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Lightning Talks </a:t>
            </a:r>
            <a:r>
              <a:rPr lang="en-US" dirty="0">
                <a:solidFill>
                  <a:srgbClr val="16B7D0"/>
                </a:solidFill>
              </a:rPr>
              <a:t>Questions?</a:t>
            </a:r>
          </a:p>
        </p:txBody>
      </p:sp>
      <p:sp>
        <p:nvSpPr>
          <p:cNvPr id="4" name="Content Placeholder 3"/>
          <p:cNvSpPr>
            <a:spLocks noGrp="1"/>
          </p:cNvSpPr>
          <p:nvPr>
            <p:ph idx="1"/>
          </p:nvPr>
        </p:nvSpPr>
        <p:spPr/>
        <p:txBody>
          <a:bodyPr>
            <a:normAutofit fontScale="92500" lnSpcReduction="10000"/>
          </a:bodyPr>
          <a:lstStyle/>
          <a:p>
            <a:r>
              <a:rPr lang="en-US" dirty="0"/>
              <a:t>Summer Web Content Accessibility Guidelines 2.0 </a:t>
            </a:r>
            <a:r>
              <a:rPr lang="en-US" dirty="0">
                <a:solidFill>
                  <a:srgbClr val="E74125"/>
                </a:solidFill>
              </a:rPr>
              <a:t>reading camp</a:t>
            </a:r>
            <a:br>
              <a:rPr lang="en-US" i="1" dirty="0">
                <a:solidFill>
                  <a:srgbClr val="E74125"/>
                </a:solidFill>
              </a:rPr>
            </a:br>
            <a:r>
              <a:rPr lang="en-US" i="1" dirty="0"/>
              <a:t>Mark </a:t>
            </a:r>
            <a:r>
              <a:rPr lang="en-US" i="1" dirty="0" err="1"/>
              <a:t>Weiler</a:t>
            </a:r>
            <a:r>
              <a:rPr lang="en-US" i="1" dirty="0"/>
              <a:t>, Wilfrid Laurier University</a:t>
            </a:r>
            <a:endParaRPr lang="en-US" dirty="0"/>
          </a:p>
          <a:p>
            <a:r>
              <a:rPr lang="en-US" dirty="0"/>
              <a:t>Inclusive leadership: ARL’s Year Long Career </a:t>
            </a:r>
            <a:r>
              <a:rPr lang="en-US" dirty="0">
                <a:solidFill>
                  <a:srgbClr val="16B7D0"/>
                </a:solidFill>
              </a:rPr>
              <a:t>Development</a:t>
            </a:r>
            <a:r>
              <a:rPr lang="en-US" dirty="0"/>
              <a:t> Program (LCDP)</a:t>
            </a:r>
            <a:br>
              <a:rPr lang="en-US" i="1" dirty="0"/>
            </a:br>
            <a:r>
              <a:rPr lang="en-US" i="1" dirty="0"/>
              <a:t>Sonny Banerjee, Ryerson University &amp; Jack Leong, University of Toronto</a:t>
            </a:r>
            <a:endParaRPr lang="en-US" dirty="0"/>
          </a:p>
          <a:p>
            <a:r>
              <a:rPr lang="en-US" dirty="0">
                <a:solidFill>
                  <a:srgbClr val="E74125"/>
                </a:solidFill>
              </a:rPr>
              <a:t>Assessing</a:t>
            </a:r>
            <a:r>
              <a:rPr lang="en-US" dirty="0"/>
              <a:t> the accessible content provider landscape in North America: a brief on what we have learned</a:t>
            </a:r>
            <a:br>
              <a:rPr lang="en-US" i="1" dirty="0"/>
            </a:br>
            <a:r>
              <a:rPr lang="en-US" i="1" dirty="0"/>
              <a:t>Meredith Hatton, York University</a:t>
            </a:r>
            <a:endParaRPr lang="en-US" dirty="0"/>
          </a:p>
          <a:p>
            <a:endParaRPr lang="en-US" dirty="0"/>
          </a:p>
        </p:txBody>
      </p:sp>
    </p:spTree>
    <p:extLst>
      <p:ext uri="{BB962C8B-B14F-4D97-AF65-F5344CB8AC3E}">
        <p14:creationId xmlns:p14="http://schemas.microsoft.com/office/powerpoint/2010/main" val="516415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Summer reading group</a:t>
            </a:r>
          </a:p>
        </p:txBody>
      </p:sp>
      <p:pic>
        <p:nvPicPr>
          <p:cNvPr id="7" name="Picture 6"/>
          <p:cNvPicPr>
            <a:picLocks noChangeAspect="1"/>
          </p:cNvPicPr>
          <p:nvPr/>
        </p:nvPicPr>
        <p:blipFill rotWithShape="1">
          <a:blip r:embed="rId2"/>
          <a:srcRect l="23727" t="19051" r="24186" b="21607"/>
          <a:stretch/>
        </p:blipFill>
        <p:spPr>
          <a:xfrm>
            <a:off x="3563463" y="2552098"/>
            <a:ext cx="4420873" cy="3357789"/>
          </a:xfrm>
          <a:prstGeom prst="rect">
            <a:avLst/>
          </a:prstGeom>
        </p:spPr>
      </p:pic>
      <p:sp>
        <p:nvSpPr>
          <p:cNvPr id="8" name="Slide Number Placeholder 7"/>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10" name="Footer Placeholder 9"/>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182233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067224" y="3635366"/>
            <a:ext cx="4051447" cy="1187951"/>
          </a:xfrm>
          <a:prstGeom prst="rect">
            <a:avLst/>
          </a:prstGeom>
        </p:spPr>
      </p:pic>
      <p:sp>
        <p:nvSpPr>
          <p:cNvPr id="8" name="TextBox 7"/>
          <p:cNvSpPr txBox="1"/>
          <p:nvPr/>
        </p:nvSpPr>
        <p:spPr>
          <a:xfrm>
            <a:off x="1975858" y="2737900"/>
            <a:ext cx="7132015" cy="461665"/>
          </a:xfrm>
          <a:prstGeom prst="rect">
            <a:avLst/>
          </a:prstGeom>
          <a:noFill/>
        </p:spPr>
        <p:txBody>
          <a:bodyPr wrap="square" rtlCol="0">
            <a:spAutoFit/>
          </a:bodyPr>
          <a:lstStyle/>
          <a:p>
            <a:pPr marL="457200" marR="0" lvl="0" indent="-457200" algn="l" defTabSz="457200" rtl="0" eaLnBrk="1" fontAlgn="auto" latinLnBrk="0" hangingPunct="1">
              <a:lnSpc>
                <a:spcPct val="100000"/>
              </a:lnSpc>
              <a:spcBef>
                <a:spcPts val="0"/>
              </a:spcBef>
              <a:spcAft>
                <a:spcPts val="0"/>
              </a:spcAft>
              <a:buClrTx/>
              <a:buSzTx/>
              <a:buFont typeface="Arial"/>
              <a:buChar char="•"/>
              <a:tabLst/>
              <a:defRPr/>
            </a:pPr>
            <a:r>
              <a:rPr kumimoji="0" lang="en-US" sz="2400" b="1" i="0" u="none" strike="noStrike" kern="1200" cap="none" spc="0" normalizeH="0" baseline="0" noProof="0" dirty="0">
                <a:ln>
                  <a:noFill/>
                </a:ln>
                <a:solidFill>
                  <a:srgbClr val="3B0077"/>
                </a:solidFill>
                <a:effectLst/>
                <a:uLnTx/>
                <a:uFillTx/>
                <a:latin typeface="Century Gothic"/>
                <a:ea typeface="+mn-ea"/>
                <a:cs typeface="+mn-cs"/>
              </a:rPr>
              <a:t>Web &amp; User Experience Librarian</a:t>
            </a:r>
          </a:p>
        </p:txBody>
      </p:sp>
      <p:sp>
        <p:nvSpPr>
          <p:cNvPr id="10" name="Title 9"/>
          <p:cNvSpPr>
            <a:spLocks noGrp="1"/>
          </p:cNvSpPr>
          <p:nvPr>
            <p:ph type="title"/>
          </p:nvPr>
        </p:nvSpPr>
        <p:spPr/>
        <p:txBody>
          <a:bodyPr/>
          <a:lstStyle/>
          <a:p>
            <a:r>
              <a:rPr lang="en-US" dirty="0"/>
              <a:t>My profile</a:t>
            </a:r>
          </a:p>
        </p:txBody>
      </p:sp>
      <p:sp>
        <p:nvSpPr>
          <p:cNvPr id="12" name="TextBox 11"/>
          <p:cNvSpPr txBox="1"/>
          <p:nvPr/>
        </p:nvSpPr>
        <p:spPr>
          <a:xfrm>
            <a:off x="4552665" y="5521566"/>
            <a:ext cx="6903034" cy="461665"/>
          </a:xfrm>
          <a:prstGeom prst="rect">
            <a:avLst/>
          </a:prstGeom>
          <a:noFill/>
        </p:spPr>
        <p:txBody>
          <a:bodyPr wrap="square" rtlCol="0">
            <a:spAutoFit/>
          </a:bodyPr>
          <a:lstStyle/>
          <a:p>
            <a:pPr marL="457200" marR="0" lvl="0" indent="-457200" algn="l" defTabSz="457200" rtl="0" eaLnBrk="1" fontAlgn="auto" latinLnBrk="0" hangingPunct="1">
              <a:lnSpc>
                <a:spcPct val="100000"/>
              </a:lnSpc>
              <a:spcBef>
                <a:spcPts val="0"/>
              </a:spcBef>
              <a:spcAft>
                <a:spcPts val="0"/>
              </a:spcAft>
              <a:buClrTx/>
              <a:buSzTx/>
              <a:buFont typeface="Arial"/>
              <a:buChar char="•"/>
              <a:tabLst/>
              <a:defRPr/>
            </a:pPr>
            <a:r>
              <a:rPr kumimoji="0" lang="en-US" sz="2400" b="1" i="0" u="none" strike="noStrike" kern="1200" cap="none" spc="0" normalizeH="0" baseline="0" noProof="0" dirty="0">
                <a:ln>
                  <a:noFill/>
                </a:ln>
                <a:solidFill>
                  <a:srgbClr val="3B0077"/>
                </a:solidFill>
                <a:effectLst/>
                <a:uLnTx/>
                <a:uFillTx/>
                <a:latin typeface="Century Gothic"/>
                <a:ea typeface="+mn-ea"/>
                <a:cs typeface="+mn-cs"/>
              </a:rPr>
              <a:t>Certified Web Accessibility Specialist</a:t>
            </a:r>
          </a:p>
        </p:txBody>
      </p:sp>
      <p:sp>
        <p:nvSpPr>
          <p:cNvPr id="13" name="Slide Number Placeholder 12"/>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6</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14" name="TextBox 13"/>
          <p:cNvSpPr txBox="1"/>
          <p:nvPr/>
        </p:nvSpPr>
        <p:spPr>
          <a:xfrm>
            <a:off x="3675716" y="3916022"/>
            <a:ext cx="7132015" cy="584776"/>
          </a:xfrm>
          <a:prstGeom prst="rect">
            <a:avLst/>
          </a:prstGeom>
          <a:noFill/>
        </p:spPr>
        <p:txBody>
          <a:bodyPr wrap="square" rtlCol="0">
            <a:spAutoFit/>
          </a:bodyPr>
          <a:lstStyle/>
          <a:p>
            <a:pPr marL="457200" marR="0" lvl="0" indent="-457200" algn="l" defTabSz="457200" rtl="0" eaLnBrk="1" fontAlgn="auto" latinLnBrk="0" hangingPunct="1">
              <a:lnSpc>
                <a:spcPct val="100000"/>
              </a:lnSpc>
              <a:spcBef>
                <a:spcPts val="0"/>
              </a:spcBef>
              <a:spcAft>
                <a:spcPts val="0"/>
              </a:spcAft>
              <a:buClrTx/>
              <a:buSzTx/>
              <a:buFont typeface="Arial"/>
              <a:buChar char="•"/>
              <a:tabLst/>
              <a:defRPr/>
            </a:pPr>
            <a:r>
              <a:rPr kumimoji="0" lang="en-US" sz="3200" b="1" i="0" u="none" strike="noStrike" kern="1200" cap="none" spc="0" normalizeH="0" baseline="0" noProof="0" dirty="0">
                <a:ln>
                  <a:noFill/>
                </a:ln>
                <a:solidFill>
                  <a:srgbClr val="3B0077"/>
                </a:solidFill>
                <a:effectLst/>
                <a:uLnTx/>
                <a:uFillTx/>
                <a:latin typeface="Century Gothic"/>
                <a:ea typeface="+mn-ea"/>
                <a:cs typeface="+mn-cs"/>
              </a:rPr>
              <a:t> </a:t>
            </a:r>
          </a:p>
        </p:txBody>
      </p:sp>
      <p:sp>
        <p:nvSpPr>
          <p:cNvPr id="16" name="Footer Placeholder 1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3147931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important thing to know</a:t>
            </a:r>
            <a:r>
              <a:rPr lang="mr-IN" dirty="0"/>
              <a:t>…</a:t>
            </a:r>
            <a:endParaRPr lang="en-US" dirty="0"/>
          </a:p>
        </p:txBody>
      </p:sp>
      <p:sp>
        <p:nvSpPr>
          <p:cNvPr id="3" name="Content Placeholder 2"/>
          <p:cNvSpPr>
            <a:spLocks noGrp="1"/>
          </p:cNvSpPr>
          <p:nvPr>
            <p:ph idx="1"/>
          </p:nvPr>
        </p:nvSpPr>
        <p:spPr/>
        <p:txBody>
          <a:bodyPr/>
          <a:lstStyle/>
          <a:p>
            <a:r>
              <a:rPr lang="en-US" dirty="0"/>
              <a:t>WCAG 2.0 is not a technical document</a:t>
            </a:r>
          </a:p>
          <a:p>
            <a:r>
              <a:rPr lang="en-US" dirty="0"/>
              <a:t>It is a conceptual document </a:t>
            </a:r>
          </a:p>
          <a:p>
            <a:pPr lvl="1"/>
            <a:r>
              <a:rPr lang="en-US" dirty="0"/>
              <a:t>focuses on abstract properties of technologies</a:t>
            </a:r>
          </a:p>
          <a:p>
            <a:r>
              <a:rPr lang="en-US" dirty="0"/>
              <a:t>It is </a:t>
            </a:r>
            <a:r>
              <a:rPr lang="en-US" u="sng" dirty="0"/>
              <a:t>not</a:t>
            </a:r>
            <a:r>
              <a:rPr lang="en-US" dirty="0"/>
              <a:t> just for the IT department</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1215241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 of reading group</a:t>
            </a:r>
          </a:p>
        </p:txBody>
      </p:sp>
      <p:sp>
        <p:nvSpPr>
          <p:cNvPr id="3" name="Content Placeholder 2"/>
          <p:cNvSpPr>
            <a:spLocks noGrp="1"/>
          </p:cNvSpPr>
          <p:nvPr>
            <p:ph idx="1"/>
          </p:nvPr>
        </p:nvSpPr>
        <p:spPr>
          <a:xfrm>
            <a:off x="1804884" y="2595563"/>
            <a:ext cx="8444016" cy="3670767"/>
          </a:xfrm>
        </p:spPr>
        <p:txBody>
          <a:bodyPr>
            <a:noAutofit/>
          </a:bodyPr>
          <a:lstStyle/>
          <a:p>
            <a:pPr marL="0" indent="0" algn="ctr">
              <a:buNone/>
            </a:pPr>
            <a:r>
              <a:rPr lang="en-US" sz="4800" dirty="0"/>
              <a:t>Build</a:t>
            </a:r>
            <a:r>
              <a:rPr lang="en-US" sz="4800" b="1" dirty="0"/>
              <a:t> </a:t>
            </a:r>
          </a:p>
          <a:p>
            <a:pPr marL="0" indent="0" algn="ctr">
              <a:buNone/>
            </a:pPr>
            <a:r>
              <a:rPr lang="en-US" sz="4800" b="1" dirty="0">
                <a:solidFill>
                  <a:srgbClr val="000000"/>
                </a:solidFill>
              </a:rPr>
              <a:t>CONFIDENCE</a:t>
            </a:r>
          </a:p>
          <a:p>
            <a:pPr marL="0" indent="0" algn="ctr">
              <a:buNone/>
            </a:pPr>
            <a:r>
              <a:rPr lang="en-US" sz="4800" dirty="0"/>
              <a:t>in talking about</a:t>
            </a:r>
          </a:p>
          <a:p>
            <a:pPr marL="0" indent="0" algn="ctr">
              <a:buNone/>
            </a:pPr>
            <a:r>
              <a:rPr lang="en-US" sz="4800" dirty="0"/>
              <a:t> WCAG 2.0</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Century Gothic"/>
                <a:ea typeface="+mn-ea"/>
                <a:cs typeface="+mn-cs"/>
              </a:rPr>
              <a:t>mweiler@wlu.ca</a:t>
            </a:r>
            <a:r>
              <a:rPr kumimoji="0" lang="en-US" sz="1800" b="0" i="0" u="none" strike="noStrike" kern="1200" cap="none" spc="0" normalizeH="0" baseline="0" noProof="0" dirty="0">
                <a:ln>
                  <a:noFill/>
                </a:ln>
                <a:solidFill>
                  <a:srgbClr val="000000"/>
                </a:solidFill>
                <a:effectLst/>
                <a:uLnTx/>
                <a:uFillTx/>
                <a:latin typeface="Century Gothic"/>
                <a:ea typeface="+mn-ea"/>
                <a:cs typeface="+mn-cs"/>
              </a:rPr>
              <a:t> </a:t>
            </a:r>
          </a:p>
        </p:txBody>
      </p:sp>
    </p:spTree>
    <p:extLst>
      <p:ext uri="{BB962C8B-B14F-4D97-AF65-F5344CB8AC3E}">
        <p14:creationId xmlns:p14="http://schemas.microsoft.com/office/powerpoint/2010/main" val="2483951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About the reading group</a:t>
            </a:r>
          </a:p>
        </p:txBody>
      </p:sp>
      <p:sp>
        <p:nvSpPr>
          <p:cNvPr id="3" name="Content Placeholder 2"/>
          <p:cNvSpPr>
            <a:spLocks noGrp="1"/>
          </p:cNvSpPr>
          <p:nvPr>
            <p:ph idx="1"/>
          </p:nvPr>
        </p:nvSpPr>
        <p:spPr/>
        <p:txBody>
          <a:bodyPr/>
          <a:lstStyle/>
          <a:p>
            <a:r>
              <a:rPr lang="en-US" dirty="0"/>
              <a:t>OCUL provided support: help from an intern</a:t>
            </a:r>
          </a:p>
          <a:p>
            <a:r>
              <a:rPr lang="en-US" dirty="0"/>
              <a:t>Meet 3 times, every two weeks, from July to August</a:t>
            </a:r>
          </a:p>
          <a:p>
            <a:r>
              <a:rPr lang="en-US" dirty="0"/>
              <a:t>Each session was 1 hour</a:t>
            </a:r>
          </a:p>
        </p:txBody>
      </p:sp>
      <p:sp>
        <p:nvSpPr>
          <p:cNvPr id="4" name="Slide Number Placeholder 3"/>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814BD087-706E-C14D-8970-8021E20FB5D5}" type="slidenum">
              <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9</a:t>
            </a:fld>
            <a:endParaRPr kumimoji="0" lang="en-US" sz="800" b="0" i="0" u="none" strike="noStrike" kern="1200" cap="none" spc="0" normalizeH="0" baseline="0" noProof="0">
              <a:ln>
                <a:noFill/>
              </a:ln>
              <a:solidFill>
                <a:prstClr val="black">
                  <a:lumMod val="65000"/>
                  <a:lumOff val="35000"/>
                </a:prstClr>
              </a:solidFill>
              <a:effectLst/>
              <a:uLnTx/>
              <a:uFillTx/>
              <a:latin typeface="Century Gothic"/>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Century Gothic"/>
                <a:ea typeface="+mn-ea"/>
                <a:cs typeface="+mn-cs"/>
              </a:rPr>
              <a:t>mweiler@wlu.ca </a:t>
            </a:r>
          </a:p>
        </p:txBody>
      </p:sp>
    </p:spTree>
    <p:extLst>
      <p:ext uri="{BB962C8B-B14F-4D97-AF65-F5344CB8AC3E}">
        <p14:creationId xmlns:p14="http://schemas.microsoft.com/office/powerpoint/2010/main" val="353359949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ercep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1194</Words>
  <Application>Microsoft Office PowerPoint</Application>
  <PresentationFormat>Widescreen</PresentationFormat>
  <Paragraphs>225</Paragraphs>
  <Slides>49</Slides>
  <Notes>21</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49</vt:i4>
      </vt:variant>
    </vt:vector>
  </HeadingPairs>
  <TitlesOfParts>
    <vt:vector size="61" baseType="lpstr">
      <vt:lpstr>Arial</vt:lpstr>
      <vt:lpstr>Calibri</vt:lpstr>
      <vt:lpstr>Calibri Light</vt:lpstr>
      <vt:lpstr>Century Gothic</vt:lpstr>
      <vt:lpstr>Lato</vt:lpstr>
      <vt:lpstr>Raleway</vt:lpstr>
      <vt:lpstr>Wingdings 2</vt:lpstr>
      <vt:lpstr>1_Office Theme</vt:lpstr>
      <vt:lpstr>2_Office Theme</vt:lpstr>
      <vt:lpstr>Perception</vt:lpstr>
      <vt:lpstr>Streamline</vt:lpstr>
      <vt:lpstr>Simple Dark</vt:lpstr>
      <vt:lpstr>Lightning Talks</vt:lpstr>
      <vt:lpstr>Lightning Talks</vt:lpstr>
      <vt:lpstr>WCAG 2.0 Summer Reading Group</vt:lpstr>
      <vt:lpstr>WCAG 2.0 summer reading group</vt:lpstr>
      <vt:lpstr>Summer reading group</vt:lpstr>
      <vt:lpstr>My profile</vt:lpstr>
      <vt:lpstr>An important thing to know…</vt:lpstr>
      <vt:lpstr>Goal of reading group</vt:lpstr>
      <vt:lpstr>About the reading group</vt:lpstr>
      <vt:lpstr>About the reading group</vt:lpstr>
      <vt:lpstr>Participants?</vt:lpstr>
      <vt:lpstr>What did we read?</vt:lpstr>
      <vt:lpstr>Making it easier to read</vt:lpstr>
      <vt:lpstr>PowerPoint Presentation</vt:lpstr>
      <vt:lpstr>PowerPoint Presentation</vt:lpstr>
      <vt:lpstr>PowerPoint Presentation</vt:lpstr>
      <vt:lpstr>The discussion sessions</vt:lpstr>
      <vt:lpstr>First session, we covered…</vt:lpstr>
      <vt:lpstr>First session, we covered…</vt:lpstr>
      <vt:lpstr>Second session, we covered…</vt:lpstr>
      <vt:lpstr>Third session, we covered…</vt:lpstr>
      <vt:lpstr>Third session, we covered…</vt:lpstr>
      <vt:lpstr>Done!</vt:lpstr>
      <vt:lpstr>Positives: Confidence levels increase?</vt:lpstr>
      <vt:lpstr>Areas for improvements</vt:lpstr>
      <vt:lpstr>Why is this important?</vt:lpstr>
      <vt:lpstr>Why is this important?</vt:lpstr>
      <vt:lpstr>Why is this important?</vt:lpstr>
      <vt:lpstr>Next steps?</vt:lpstr>
      <vt:lpstr>PowerPoint Presentation</vt:lpstr>
      <vt:lpstr>PowerPoint Presentation</vt:lpstr>
      <vt:lpstr>Inclusive Leadership: ARL’s Year Long Career Development Program (LCDP)</vt:lpstr>
      <vt:lpstr>Leadership &amp; Career Development Program</vt:lpstr>
      <vt:lpstr>Design of the LCDP Includes:</vt:lpstr>
      <vt:lpstr>Eligibility for the LCDP:</vt:lpstr>
      <vt:lpstr>Application Requirements:</vt:lpstr>
      <vt:lpstr>PowerPoint Presentation</vt:lpstr>
      <vt:lpstr>PowerPoint Presentation</vt:lpstr>
      <vt:lpstr>PowerPoint Presentation</vt:lpstr>
      <vt:lpstr>PowerPoint Presentation</vt:lpstr>
      <vt:lpstr>Inclusive Leadership: ARL’s Year Long Career Development Program (LCDP)</vt:lpstr>
      <vt:lpstr>Assessing the Accessible Content Provider Landscape for Higher Education in North America</vt:lpstr>
      <vt:lpstr>The Whys ? </vt:lpstr>
      <vt:lpstr>Responses</vt:lpstr>
      <vt:lpstr>What Did We learn  ? </vt:lpstr>
      <vt:lpstr>Accessible Content Needs Are Growing</vt:lpstr>
      <vt:lpstr>Learn More </vt:lpstr>
      <vt:lpstr>PowerPoint Presentation</vt:lpstr>
      <vt:lpstr>Lightning Talks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Lightning Talks</dc:title>
  <dc:creator>Sabina Pagotto</dc:creator>
  <cp:lastModifiedBy>Sabina Pagotto</cp:lastModifiedBy>
  <cp:revision>1</cp:revision>
  <dcterms:created xsi:type="dcterms:W3CDTF">2018-12-06T21:21:05Z</dcterms:created>
  <dcterms:modified xsi:type="dcterms:W3CDTF">2018-12-06T21:21:15Z</dcterms:modified>
</cp:coreProperties>
</file>