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3.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4.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5.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704" r:id="rId4"/>
    <p:sldMasterId id="2147483722" r:id="rId5"/>
    <p:sldMasterId id="2147483742" r:id="rId6"/>
  </p:sldMasterIdLst>
  <p:notesMasterIdLst>
    <p:notesMasterId r:id="rId56"/>
  </p:notesMasterIdLst>
  <p:sldIdLst>
    <p:sldId id="305"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slide" Target="slides/slide49.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54" Type="http://schemas.openxmlformats.org/officeDocument/2006/relationships/slide" Target="slides/slide48.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notesMaster" Target="notesMasters/notesMaster1.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E9D0D5-F4D5-4445-AAB1-7D9ADAD80BF2}" type="datetimeFigureOut">
              <a:rPr lang="en-US" smtClean="0"/>
              <a:t>3/13/2018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594BE5-6BB8-40E5-9397-0A669F8D69A4}" type="slidenum">
              <a:rPr lang="en-US" smtClean="0"/>
              <a:t>‹#›</a:t>
            </a:fld>
            <a:endParaRPr lang="en-US"/>
          </a:p>
        </p:txBody>
      </p:sp>
    </p:spTree>
    <p:extLst>
      <p:ext uri="{BB962C8B-B14F-4D97-AF65-F5344CB8AC3E}">
        <p14:creationId xmlns:p14="http://schemas.microsoft.com/office/powerpoint/2010/main" val="24646607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lib.uoguelph.ca/sites/default/files/uofg_student_textbooksurvey_report.pdf"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F0695C-F6BF-9A4A-AD8F-9728E93831A6}"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14913283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Shape 26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8" name="Shape 268"/>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rtl="0">
              <a:spcBef>
                <a:spcPts val="0"/>
              </a:spcBef>
              <a:buNone/>
            </a:pPr>
            <a:r>
              <a:rPr lang="en-CA"/>
              <a:t>AL  - Dual Focus - Pedagogy; infrastructure  - The WHY of the Project</a:t>
            </a:r>
          </a:p>
        </p:txBody>
      </p:sp>
      <p:sp>
        <p:nvSpPr>
          <p:cNvPr id="269" name="Shape 269"/>
          <p:cNvSpPr txBox="1">
            <a:spLocks noGrp="1"/>
          </p:cNvSpPr>
          <p:nvPr>
            <p:ph type="sldNum" idx="12"/>
          </p:nvPr>
        </p:nvSpPr>
        <p:spPr>
          <a:xfrm>
            <a:off x="3884613" y="8685213"/>
            <a:ext cx="2971800" cy="457200"/>
          </a:xfrm>
          <a:prstGeom prst="rect">
            <a:avLst/>
          </a:prstGeom>
        </p:spPr>
        <p:txBody>
          <a:bodyPr wrap="square" lIns="91425" tIns="45700" rIns="91425" bIns="45700" anchor="b" anchorCtr="0">
            <a:noAutofit/>
          </a:bodyPr>
          <a:lstStyle/>
          <a:p>
            <a:fld id="{00000000-1234-1234-1234-123412341234}" type="slidenum">
              <a:rPr lang="en-CA">
                <a:solidFill>
                  <a:prstClr val="black"/>
                </a:solidFill>
              </a:rPr>
              <a:pPr/>
              <a:t>12</a:t>
            </a:fld>
            <a:endParaRPr lang="en-CA">
              <a:solidFill>
                <a:prstClr val="black"/>
              </a:solidFill>
            </a:endParaRPr>
          </a:p>
        </p:txBody>
      </p:sp>
    </p:spTree>
    <p:extLst>
      <p:ext uri="{BB962C8B-B14F-4D97-AF65-F5344CB8AC3E}">
        <p14:creationId xmlns:p14="http://schemas.microsoft.com/office/powerpoint/2010/main" val="12945723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Shape 27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4" name="Shape 274"/>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rtl="0">
              <a:spcBef>
                <a:spcPts val="0"/>
              </a:spcBef>
              <a:buNone/>
            </a:pPr>
            <a:r>
              <a:rPr lang="en-CA"/>
              <a:t>AL</a:t>
            </a:r>
          </a:p>
        </p:txBody>
      </p:sp>
      <p:sp>
        <p:nvSpPr>
          <p:cNvPr id="275" name="Shape 275"/>
          <p:cNvSpPr txBox="1">
            <a:spLocks noGrp="1"/>
          </p:cNvSpPr>
          <p:nvPr>
            <p:ph type="sldNum" idx="12"/>
          </p:nvPr>
        </p:nvSpPr>
        <p:spPr>
          <a:xfrm>
            <a:off x="3884613" y="8685213"/>
            <a:ext cx="2971800" cy="457200"/>
          </a:xfrm>
          <a:prstGeom prst="rect">
            <a:avLst/>
          </a:prstGeom>
        </p:spPr>
        <p:txBody>
          <a:bodyPr wrap="square" lIns="91425" tIns="45700" rIns="91425" bIns="45700" anchor="b" anchorCtr="0">
            <a:noAutofit/>
          </a:bodyPr>
          <a:lstStyle/>
          <a:p>
            <a:pPr>
              <a:buClr>
                <a:srgbClr val="000000"/>
              </a:buClr>
              <a:buFont typeface="Arial"/>
              <a:buNone/>
            </a:pPr>
            <a:fld id="{00000000-1234-1234-1234-123412341234}" type="slidenum">
              <a:rPr lang="en-CA">
                <a:solidFill>
                  <a:prstClr val="black"/>
                </a:solidFill>
              </a:rPr>
              <a:pPr>
                <a:buClr>
                  <a:srgbClr val="000000"/>
                </a:buClr>
                <a:buFont typeface="Arial"/>
                <a:buNone/>
              </a:pPr>
              <a:t>13</a:t>
            </a:fld>
            <a:endParaRPr lang="en-CA">
              <a:solidFill>
                <a:prstClr val="black"/>
              </a:solidFill>
            </a:endParaRPr>
          </a:p>
        </p:txBody>
      </p:sp>
    </p:spTree>
    <p:extLst>
      <p:ext uri="{BB962C8B-B14F-4D97-AF65-F5344CB8AC3E}">
        <p14:creationId xmlns:p14="http://schemas.microsoft.com/office/powerpoint/2010/main" val="10056485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Shape 27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0" name="Shape 280"/>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230399" lvl="0" indent="-141499" rtl="0">
              <a:spcBef>
                <a:spcPts val="500"/>
              </a:spcBef>
              <a:buClr>
                <a:schemeClr val="dk1"/>
              </a:buClr>
              <a:buSzPts val="1100"/>
              <a:buFont typeface="Arial"/>
              <a:buNone/>
            </a:pPr>
            <a:r>
              <a:rPr lang="en-CA">
                <a:latin typeface="Times New Roman"/>
                <a:ea typeface="Times New Roman"/>
                <a:cs typeface="Times New Roman"/>
                <a:sym typeface="Times New Roman"/>
              </a:rPr>
              <a:t>AL</a:t>
            </a:r>
          </a:p>
          <a:p>
            <a:pPr marL="230399" lvl="0" indent="-141499" rtl="0">
              <a:spcBef>
                <a:spcPts val="500"/>
              </a:spcBef>
              <a:buClr>
                <a:schemeClr val="dk1"/>
              </a:buClr>
              <a:buSzPts val="1100"/>
              <a:buFont typeface="Arial"/>
              <a:buNone/>
            </a:pPr>
            <a:r>
              <a:rPr lang="en-CA">
                <a:latin typeface="Times New Roman"/>
                <a:ea typeface="Times New Roman"/>
                <a:cs typeface="Times New Roman"/>
                <a:sym typeface="Times New Roman"/>
              </a:rPr>
              <a:t>building the infrastructure for Open in Ontario</a:t>
            </a:r>
          </a:p>
          <a:p>
            <a:pPr marL="457200" lvl="0" indent="-304800" rtl="0">
              <a:spcBef>
                <a:spcPts val="500"/>
              </a:spcBef>
              <a:spcAft>
                <a:spcPts val="0"/>
              </a:spcAft>
              <a:buClr>
                <a:schemeClr val="dk1"/>
              </a:buClr>
              <a:buSzPts val="1200"/>
              <a:buChar char="-"/>
            </a:pPr>
            <a:r>
              <a:rPr lang="en-CA">
                <a:latin typeface="Times New Roman"/>
                <a:ea typeface="Times New Roman"/>
                <a:cs typeface="Times New Roman"/>
                <a:sym typeface="Times New Roman"/>
              </a:rPr>
              <a:t>it’s out there, but in bits and pieces</a:t>
            </a:r>
          </a:p>
          <a:p>
            <a:pPr marL="457200" lvl="0" indent="-304800" rtl="0">
              <a:spcBef>
                <a:spcPts val="0"/>
              </a:spcBef>
              <a:spcAft>
                <a:spcPts val="0"/>
              </a:spcAft>
              <a:buClr>
                <a:schemeClr val="dk1"/>
              </a:buClr>
              <a:buSzPts val="1200"/>
              <a:buChar char="-"/>
            </a:pPr>
            <a:r>
              <a:rPr lang="en-CA">
                <a:latin typeface="Times New Roman"/>
                <a:ea typeface="Times New Roman"/>
                <a:cs typeface="Times New Roman"/>
                <a:sym typeface="Times New Roman"/>
              </a:rPr>
              <a:t>in other geographic places</a:t>
            </a:r>
          </a:p>
          <a:p>
            <a:pPr marL="457200" lvl="0" indent="-304800" rtl="0">
              <a:spcBef>
                <a:spcPts val="0"/>
              </a:spcBef>
              <a:spcAft>
                <a:spcPts val="0"/>
              </a:spcAft>
              <a:buClr>
                <a:schemeClr val="dk1"/>
              </a:buClr>
              <a:buSzPts val="1200"/>
              <a:buChar char="-"/>
            </a:pPr>
            <a:r>
              <a:rPr lang="en-CA">
                <a:latin typeface="Times New Roman"/>
                <a:ea typeface="Times New Roman"/>
                <a:cs typeface="Times New Roman"/>
                <a:sym typeface="Times New Roman"/>
              </a:rPr>
              <a:t>in US - by state and by institution</a:t>
            </a:r>
          </a:p>
          <a:p>
            <a:pPr marL="457200" lvl="0" indent="-304800" rtl="0">
              <a:spcBef>
                <a:spcPts val="0"/>
              </a:spcBef>
              <a:buClr>
                <a:schemeClr val="dk1"/>
              </a:buClr>
              <a:buSzPts val="1200"/>
              <a:buChar char="-"/>
            </a:pPr>
            <a:r>
              <a:rPr lang="en-CA">
                <a:latin typeface="Times New Roman"/>
                <a:ea typeface="Times New Roman"/>
                <a:cs typeface="Times New Roman"/>
                <a:sym typeface="Times New Roman"/>
              </a:rPr>
              <a:t>in europe</a:t>
            </a:r>
          </a:p>
          <a:p>
            <a:pPr marL="0" lvl="0" indent="-69850" rtl="0">
              <a:spcBef>
                <a:spcPts val="500"/>
              </a:spcBef>
              <a:buClr>
                <a:schemeClr val="dk1"/>
              </a:buClr>
              <a:buSzPts val="1100"/>
              <a:buFont typeface="Arial"/>
              <a:buNone/>
            </a:pPr>
            <a:endParaRPr>
              <a:latin typeface="Times New Roman"/>
              <a:ea typeface="Times New Roman"/>
              <a:cs typeface="Times New Roman"/>
              <a:sym typeface="Times New Roman"/>
            </a:endParaRPr>
          </a:p>
          <a:p>
            <a:pPr marL="0" lvl="0" indent="-69850" rtl="0">
              <a:spcBef>
                <a:spcPts val="500"/>
              </a:spcBef>
              <a:buClr>
                <a:schemeClr val="dk1"/>
              </a:buClr>
              <a:buSzPts val="1100"/>
              <a:buFont typeface="Arial"/>
              <a:buNone/>
            </a:pPr>
            <a:r>
              <a:rPr lang="en-CA">
                <a:latin typeface="Times New Roman"/>
                <a:ea typeface="Times New Roman"/>
                <a:cs typeface="Times New Roman"/>
                <a:sym typeface="Times New Roman"/>
              </a:rPr>
              <a:t>what about learning objects, not just textbooks</a:t>
            </a:r>
          </a:p>
        </p:txBody>
      </p:sp>
      <p:sp>
        <p:nvSpPr>
          <p:cNvPr id="281" name="Shape 281"/>
          <p:cNvSpPr txBox="1">
            <a:spLocks noGrp="1"/>
          </p:cNvSpPr>
          <p:nvPr>
            <p:ph type="sldNum" idx="12"/>
          </p:nvPr>
        </p:nvSpPr>
        <p:spPr>
          <a:xfrm>
            <a:off x="3884613" y="8685213"/>
            <a:ext cx="2971800" cy="457200"/>
          </a:xfrm>
          <a:prstGeom prst="rect">
            <a:avLst/>
          </a:prstGeom>
        </p:spPr>
        <p:txBody>
          <a:bodyPr wrap="square" lIns="91425" tIns="45700" rIns="91425" bIns="45700" anchor="b" anchorCtr="0">
            <a:noAutofit/>
          </a:bodyPr>
          <a:lstStyle/>
          <a:p>
            <a:pPr>
              <a:buClr>
                <a:srgbClr val="000000"/>
              </a:buClr>
              <a:buFont typeface="Arial"/>
              <a:buNone/>
            </a:pPr>
            <a:fld id="{00000000-1234-1234-1234-123412341234}" type="slidenum">
              <a:rPr lang="en-CA">
                <a:solidFill>
                  <a:prstClr val="black"/>
                </a:solidFill>
              </a:rPr>
              <a:pPr>
                <a:buClr>
                  <a:srgbClr val="000000"/>
                </a:buClr>
                <a:buFont typeface="Arial"/>
                <a:buNone/>
              </a:pPr>
              <a:t>14</a:t>
            </a:fld>
            <a:endParaRPr lang="en-CA">
              <a:solidFill>
                <a:prstClr val="black"/>
              </a:solidFill>
            </a:endParaRPr>
          </a:p>
        </p:txBody>
      </p:sp>
    </p:spTree>
    <p:extLst>
      <p:ext uri="{BB962C8B-B14F-4D97-AF65-F5344CB8AC3E}">
        <p14:creationId xmlns:p14="http://schemas.microsoft.com/office/powerpoint/2010/main" val="35653804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Shape 28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6" name="Shape 286"/>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69850" rtl="0">
              <a:spcBef>
                <a:spcPts val="500"/>
              </a:spcBef>
              <a:buClr>
                <a:schemeClr val="dk1"/>
              </a:buClr>
              <a:buSzPts val="1100"/>
              <a:buFont typeface="Arial"/>
              <a:buNone/>
            </a:pPr>
            <a:r>
              <a:rPr lang="en-CA" sz="1400">
                <a:latin typeface="Times New Roman"/>
                <a:ea typeface="Times New Roman"/>
                <a:cs typeface="Times New Roman"/>
                <a:sym typeface="Times New Roman"/>
              </a:rPr>
              <a:t>AL</a:t>
            </a:r>
          </a:p>
          <a:p>
            <a:pPr marL="0" lvl="0" indent="-69850" rtl="0">
              <a:lnSpc>
                <a:spcPct val="115000"/>
              </a:lnSpc>
              <a:spcBef>
                <a:spcPts val="0"/>
              </a:spcBef>
              <a:buClr>
                <a:schemeClr val="dk1"/>
              </a:buClr>
              <a:buSzPts val="1100"/>
              <a:buFont typeface="Arial"/>
              <a:buNone/>
            </a:pPr>
            <a:r>
              <a:rPr lang="en-CA"/>
              <a:t>In an article titled “Canadians shouldn’t be complacent about our student debt” in the Nov 1, 2015 edition of the Globe and Mail, by Rob Carrick, the author cites a recent study that looks at student’s feelings and concerns about debt out of Ohio State University. 52 American Colleges and universities were polled. These results were compared to students at Toronto’s York University. It’s interesting to note that although tuition is considerably higher in the U.S., the concern amongst York students is higher. One explanation is that Canadian students are as well prepared for student debt as American students. And there is more access to funding through federal and state assistance programs, as well as grants and scholarships. </a:t>
            </a:r>
          </a:p>
          <a:p>
            <a:pPr marL="0" lvl="0" indent="-69850" rtl="0">
              <a:spcBef>
                <a:spcPts val="500"/>
              </a:spcBef>
              <a:buClr>
                <a:schemeClr val="dk1"/>
              </a:buClr>
              <a:buSzPts val="1100"/>
              <a:buFont typeface="Arial"/>
              <a:buNone/>
            </a:pPr>
            <a:endParaRPr sz="2500">
              <a:latin typeface="Times New Roman"/>
              <a:ea typeface="Times New Roman"/>
              <a:cs typeface="Times New Roman"/>
              <a:sym typeface="Times New Roman"/>
            </a:endParaRPr>
          </a:p>
        </p:txBody>
      </p:sp>
      <p:sp>
        <p:nvSpPr>
          <p:cNvPr id="287" name="Shape 287"/>
          <p:cNvSpPr txBox="1">
            <a:spLocks noGrp="1"/>
          </p:cNvSpPr>
          <p:nvPr>
            <p:ph type="sldNum" idx="12"/>
          </p:nvPr>
        </p:nvSpPr>
        <p:spPr>
          <a:xfrm>
            <a:off x="3884613" y="8685213"/>
            <a:ext cx="2971800" cy="457200"/>
          </a:xfrm>
          <a:prstGeom prst="rect">
            <a:avLst/>
          </a:prstGeom>
        </p:spPr>
        <p:txBody>
          <a:bodyPr wrap="square" lIns="91425" tIns="45700" rIns="91425" bIns="45700" anchor="b" anchorCtr="0">
            <a:noAutofit/>
          </a:bodyPr>
          <a:lstStyle/>
          <a:p>
            <a:pPr>
              <a:buClr>
                <a:srgbClr val="000000"/>
              </a:buClr>
              <a:buFont typeface="Arial"/>
              <a:buNone/>
            </a:pPr>
            <a:fld id="{00000000-1234-1234-1234-123412341234}" type="slidenum">
              <a:rPr lang="en-CA">
                <a:solidFill>
                  <a:prstClr val="black"/>
                </a:solidFill>
              </a:rPr>
              <a:pPr>
                <a:buClr>
                  <a:srgbClr val="000000"/>
                </a:buClr>
                <a:buFont typeface="Arial"/>
                <a:buNone/>
              </a:pPr>
              <a:t>15</a:t>
            </a:fld>
            <a:endParaRPr lang="en-CA">
              <a:solidFill>
                <a:prstClr val="black"/>
              </a:solidFill>
            </a:endParaRPr>
          </a:p>
        </p:txBody>
      </p:sp>
    </p:spTree>
    <p:extLst>
      <p:ext uri="{BB962C8B-B14F-4D97-AF65-F5344CB8AC3E}">
        <p14:creationId xmlns:p14="http://schemas.microsoft.com/office/powerpoint/2010/main" val="38253570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Shape 29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2" name="Shape 292"/>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230399" lvl="0" indent="-141499" rtl="0">
              <a:spcBef>
                <a:spcPts val="500"/>
              </a:spcBef>
              <a:buClr>
                <a:schemeClr val="dk1"/>
              </a:buClr>
              <a:buSzPts val="1100"/>
              <a:buFont typeface="Arial"/>
              <a:buNone/>
            </a:pPr>
            <a:r>
              <a:rPr lang="en-CA">
                <a:latin typeface="Arial"/>
                <a:ea typeface="Arial"/>
                <a:cs typeface="Arial"/>
                <a:sym typeface="Arial"/>
              </a:rPr>
              <a:t>AL</a:t>
            </a:r>
          </a:p>
          <a:p>
            <a:pPr marL="230399" lvl="0" indent="-141499" rtl="0">
              <a:spcBef>
                <a:spcPts val="500"/>
              </a:spcBef>
              <a:buClr>
                <a:schemeClr val="dk1"/>
              </a:buClr>
              <a:buSzPts val="1100"/>
              <a:buFont typeface="Arial"/>
              <a:buNone/>
            </a:pPr>
            <a:r>
              <a:rPr lang="en-CA">
                <a:latin typeface="Arial"/>
                <a:ea typeface="Arial"/>
                <a:cs typeface="Arial"/>
                <a:sym typeface="Arial"/>
              </a:rPr>
              <a:t>2 in 3 admit to not buying the textbook because costs are too high.</a:t>
            </a:r>
          </a:p>
          <a:p>
            <a:pPr marL="230399" lvl="0" indent="-141499" rtl="0">
              <a:spcBef>
                <a:spcPts val="500"/>
              </a:spcBef>
              <a:buClr>
                <a:schemeClr val="dk1"/>
              </a:buClr>
              <a:buSzPts val="1100"/>
              <a:buFont typeface="Arial"/>
              <a:buNone/>
            </a:pPr>
            <a:r>
              <a:rPr lang="en-CA">
                <a:latin typeface="Arial"/>
                <a:ea typeface="Arial"/>
                <a:cs typeface="Arial"/>
                <a:sym typeface="Arial"/>
              </a:rPr>
              <a:t>These figures are from Guelph - </a:t>
            </a:r>
            <a:r>
              <a:rPr lang="en-CA" sz="1000" u="sng">
                <a:solidFill>
                  <a:schemeClr val="hlink"/>
                </a:solidFill>
                <a:latin typeface="Arial"/>
                <a:ea typeface="Arial"/>
                <a:cs typeface="Arial"/>
                <a:sym typeface="Arial"/>
                <a:hlinkClick r:id="rId3"/>
              </a:rPr>
              <a:t>https://www.lib.uoguelph.ca/sites/default/files/uofg_student_textbooksurvey_report.pdf</a:t>
            </a:r>
          </a:p>
          <a:p>
            <a:pPr marL="230399" lvl="0" indent="-141499" rtl="0">
              <a:spcBef>
                <a:spcPts val="500"/>
              </a:spcBef>
              <a:buClr>
                <a:schemeClr val="dk1"/>
              </a:buClr>
              <a:buSzPts val="1100"/>
              <a:buFont typeface="Arial"/>
              <a:buNone/>
            </a:pPr>
            <a:endParaRPr>
              <a:latin typeface="Arial"/>
              <a:ea typeface="Arial"/>
              <a:cs typeface="Arial"/>
              <a:sym typeface="Arial"/>
            </a:endParaRPr>
          </a:p>
          <a:p>
            <a:pPr marL="230399" lvl="0" indent="-141499" rtl="0">
              <a:spcBef>
                <a:spcPts val="500"/>
              </a:spcBef>
              <a:buClr>
                <a:schemeClr val="dk1"/>
              </a:buClr>
              <a:buSzPts val="1100"/>
              <a:buFont typeface="Arial"/>
              <a:buNone/>
            </a:pPr>
            <a:r>
              <a:rPr lang="en-CA">
                <a:latin typeface="Arial"/>
                <a:ea typeface="Arial"/>
                <a:cs typeface="Arial"/>
                <a:sym typeface="Arial"/>
              </a:rPr>
              <a:t>Money saving</a:t>
            </a:r>
          </a:p>
          <a:p>
            <a:pPr marL="230399" lvl="0" indent="-141499" rtl="0">
              <a:spcBef>
                <a:spcPts val="500"/>
              </a:spcBef>
              <a:buClr>
                <a:schemeClr val="dk1"/>
              </a:buClr>
              <a:buSzPts val="1100"/>
              <a:buFont typeface="Arial"/>
              <a:buNone/>
            </a:pPr>
            <a:r>
              <a:rPr lang="en-CA">
                <a:latin typeface="Arial"/>
                <a:ea typeface="Arial"/>
                <a:cs typeface="Arial"/>
                <a:sym typeface="Arial"/>
              </a:rPr>
              <a:t>Better marks</a:t>
            </a:r>
          </a:p>
          <a:p>
            <a:pPr marL="230399" lvl="0" indent="-141499" rtl="0">
              <a:spcBef>
                <a:spcPts val="500"/>
              </a:spcBef>
              <a:buClr>
                <a:schemeClr val="dk1"/>
              </a:buClr>
              <a:buSzPts val="1100"/>
              <a:buFont typeface="Arial"/>
              <a:buNone/>
            </a:pPr>
            <a:r>
              <a:rPr lang="en-CA">
                <a:latin typeface="Arial"/>
                <a:ea typeface="Arial"/>
                <a:cs typeface="Arial"/>
                <a:sym typeface="Arial"/>
              </a:rPr>
              <a:t>Fast completion of degree</a:t>
            </a:r>
          </a:p>
          <a:p>
            <a:pPr marL="230399" lvl="0" indent="-141499" rtl="0">
              <a:spcBef>
                <a:spcPts val="500"/>
              </a:spcBef>
              <a:buClr>
                <a:schemeClr val="dk1"/>
              </a:buClr>
              <a:buSzPts val="1100"/>
              <a:buFont typeface="Arial"/>
              <a:buNone/>
            </a:pPr>
            <a:r>
              <a:rPr lang="en-CA">
                <a:latin typeface="Arial"/>
                <a:ea typeface="Arial"/>
                <a:cs typeface="Arial"/>
                <a:sym typeface="Arial"/>
              </a:rPr>
              <a:t>Flexibility in choice of courses</a:t>
            </a:r>
          </a:p>
          <a:p>
            <a:pPr marL="0" lvl="0" indent="-69850" rtl="0">
              <a:spcBef>
                <a:spcPts val="500"/>
              </a:spcBef>
              <a:buClr>
                <a:schemeClr val="dk1"/>
              </a:buClr>
              <a:buSzPts val="1100"/>
              <a:buFont typeface="Arial"/>
              <a:buNone/>
            </a:pPr>
            <a:endParaRPr sz="1400">
              <a:latin typeface="Times New Roman"/>
              <a:ea typeface="Times New Roman"/>
              <a:cs typeface="Times New Roman"/>
              <a:sym typeface="Times New Roman"/>
            </a:endParaRPr>
          </a:p>
          <a:p>
            <a:pPr marL="0" lvl="0" indent="-69850" rtl="0">
              <a:spcBef>
                <a:spcPts val="500"/>
              </a:spcBef>
              <a:buClr>
                <a:schemeClr val="dk1"/>
              </a:buClr>
              <a:buSzPts val="1100"/>
              <a:buFont typeface="Arial"/>
              <a:buNone/>
            </a:pPr>
            <a:endParaRPr sz="1400"/>
          </a:p>
        </p:txBody>
      </p:sp>
      <p:sp>
        <p:nvSpPr>
          <p:cNvPr id="293" name="Shape 293"/>
          <p:cNvSpPr txBox="1">
            <a:spLocks noGrp="1"/>
          </p:cNvSpPr>
          <p:nvPr>
            <p:ph type="sldNum" idx="12"/>
          </p:nvPr>
        </p:nvSpPr>
        <p:spPr>
          <a:xfrm>
            <a:off x="3884613" y="8685213"/>
            <a:ext cx="2971800" cy="457200"/>
          </a:xfrm>
          <a:prstGeom prst="rect">
            <a:avLst/>
          </a:prstGeom>
        </p:spPr>
        <p:txBody>
          <a:bodyPr wrap="square" lIns="91425" tIns="45700" rIns="91425" bIns="45700" anchor="b" anchorCtr="0">
            <a:noAutofit/>
          </a:bodyPr>
          <a:lstStyle/>
          <a:p>
            <a:pPr>
              <a:buClr>
                <a:srgbClr val="000000"/>
              </a:buClr>
              <a:buFont typeface="Arial"/>
              <a:buNone/>
            </a:pPr>
            <a:fld id="{00000000-1234-1234-1234-123412341234}" type="slidenum">
              <a:rPr lang="en-CA">
                <a:solidFill>
                  <a:prstClr val="black"/>
                </a:solidFill>
              </a:rPr>
              <a:pPr>
                <a:buClr>
                  <a:srgbClr val="000000"/>
                </a:buClr>
                <a:buFont typeface="Arial"/>
                <a:buNone/>
              </a:pPr>
              <a:t>16</a:t>
            </a:fld>
            <a:endParaRPr lang="en-CA">
              <a:solidFill>
                <a:prstClr val="black"/>
              </a:solidFill>
            </a:endParaRPr>
          </a:p>
        </p:txBody>
      </p:sp>
    </p:spTree>
    <p:extLst>
      <p:ext uri="{BB962C8B-B14F-4D97-AF65-F5344CB8AC3E}">
        <p14:creationId xmlns:p14="http://schemas.microsoft.com/office/powerpoint/2010/main" val="26627309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Shape 29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8" name="Shape 298"/>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230399" lvl="0" indent="-141499" rtl="0">
              <a:spcBef>
                <a:spcPts val="500"/>
              </a:spcBef>
              <a:buClr>
                <a:schemeClr val="dk1"/>
              </a:buClr>
              <a:buSzPts val="1100"/>
              <a:buFont typeface="Arial"/>
              <a:buNone/>
            </a:pPr>
            <a:r>
              <a:rPr lang="en-CA" sz="1400">
                <a:latin typeface="Times New Roman"/>
                <a:ea typeface="Times New Roman"/>
                <a:cs typeface="Times New Roman"/>
                <a:sym typeface="Times New Roman"/>
              </a:rPr>
              <a:t>AL</a:t>
            </a:r>
          </a:p>
          <a:p>
            <a:pPr marL="0" lvl="0" indent="-69850" rtl="0">
              <a:spcBef>
                <a:spcPts val="500"/>
              </a:spcBef>
              <a:buClr>
                <a:schemeClr val="dk1"/>
              </a:buClr>
              <a:buSzPts val="1100"/>
              <a:buFont typeface="Arial"/>
              <a:buNone/>
            </a:pPr>
            <a:endParaRPr sz="2500">
              <a:latin typeface="Times New Roman"/>
              <a:ea typeface="Times New Roman"/>
              <a:cs typeface="Times New Roman"/>
              <a:sym typeface="Times New Roman"/>
            </a:endParaRPr>
          </a:p>
        </p:txBody>
      </p:sp>
      <p:sp>
        <p:nvSpPr>
          <p:cNvPr id="299" name="Shape 299"/>
          <p:cNvSpPr txBox="1">
            <a:spLocks noGrp="1"/>
          </p:cNvSpPr>
          <p:nvPr>
            <p:ph type="sldNum" idx="12"/>
          </p:nvPr>
        </p:nvSpPr>
        <p:spPr>
          <a:xfrm>
            <a:off x="3884613" y="8685213"/>
            <a:ext cx="2971800" cy="457200"/>
          </a:xfrm>
          <a:prstGeom prst="rect">
            <a:avLst/>
          </a:prstGeom>
        </p:spPr>
        <p:txBody>
          <a:bodyPr wrap="square" lIns="91425" tIns="45700" rIns="91425" bIns="45700" anchor="b" anchorCtr="0">
            <a:noAutofit/>
          </a:bodyPr>
          <a:lstStyle/>
          <a:p>
            <a:pPr>
              <a:buClr>
                <a:srgbClr val="000000"/>
              </a:buClr>
              <a:buFont typeface="Arial"/>
              <a:buNone/>
            </a:pPr>
            <a:fld id="{00000000-1234-1234-1234-123412341234}" type="slidenum">
              <a:rPr lang="en-CA">
                <a:solidFill>
                  <a:prstClr val="black"/>
                </a:solidFill>
              </a:rPr>
              <a:pPr>
                <a:buClr>
                  <a:srgbClr val="000000"/>
                </a:buClr>
                <a:buFont typeface="Arial"/>
                <a:buNone/>
              </a:pPr>
              <a:t>17</a:t>
            </a:fld>
            <a:endParaRPr lang="en-CA">
              <a:solidFill>
                <a:prstClr val="black"/>
              </a:solidFill>
            </a:endParaRPr>
          </a:p>
        </p:txBody>
      </p:sp>
    </p:spTree>
    <p:extLst>
      <p:ext uri="{BB962C8B-B14F-4D97-AF65-F5344CB8AC3E}">
        <p14:creationId xmlns:p14="http://schemas.microsoft.com/office/powerpoint/2010/main" val="880561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Shape 30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09" name="Shape 309"/>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r>
              <a:rPr lang="en-CA"/>
              <a:t>AL</a:t>
            </a:r>
          </a:p>
          <a:p>
            <a:pPr marL="0" lvl="0" indent="0">
              <a:spcBef>
                <a:spcPts val="0"/>
              </a:spcBef>
              <a:buNone/>
            </a:pPr>
            <a:endParaRPr/>
          </a:p>
          <a:p>
            <a:pPr marL="0" lvl="0" indent="0" rtl="0">
              <a:spcBef>
                <a:spcPts val="0"/>
              </a:spcBef>
              <a:buNone/>
            </a:pPr>
            <a:r>
              <a:rPr lang="en-CA"/>
              <a:t>Pedagogy</a:t>
            </a:r>
          </a:p>
        </p:txBody>
      </p:sp>
      <p:sp>
        <p:nvSpPr>
          <p:cNvPr id="310" name="Shape 310"/>
          <p:cNvSpPr txBox="1">
            <a:spLocks noGrp="1"/>
          </p:cNvSpPr>
          <p:nvPr>
            <p:ph type="sldNum" idx="12"/>
          </p:nvPr>
        </p:nvSpPr>
        <p:spPr>
          <a:xfrm>
            <a:off x="3884613" y="8685213"/>
            <a:ext cx="2971800" cy="457200"/>
          </a:xfrm>
          <a:prstGeom prst="rect">
            <a:avLst/>
          </a:prstGeom>
        </p:spPr>
        <p:txBody>
          <a:bodyPr wrap="square" lIns="91425" tIns="45700" rIns="91425" bIns="45700" anchor="b" anchorCtr="0">
            <a:noAutofit/>
          </a:bodyPr>
          <a:lstStyle/>
          <a:p>
            <a:pPr>
              <a:buClr>
                <a:srgbClr val="000000"/>
              </a:buClr>
              <a:buFont typeface="Arial"/>
              <a:buNone/>
            </a:pPr>
            <a:fld id="{00000000-1234-1234-1234-123412341234}" type="slidenum">
              <a:rPr lang="en-CA">
                <a:solidFill>
                  <a:prstClr val="black"/>
                </a:solidFill>
              </a:rPr>
              <a:pPr>
                <a:buClr>
                  <a:srgbClr val="000000"/>
                </a:buClr>
                <a:buFont typeface="Arial"/>
                <a:buNone/>
              </a:pPr>
              <a:t>18</a:t>
            </a:fld>
            <a:endParaRPr lang="en-CA">
              <a:solidFill>
                <a:prstClr val="black"/>
              </a:solidFill>
            </a:endParaRPr>
          </a:p>
        </p:txBody>
      </p:sp>
    </p:spTree>
    <p:extLst>
      <p:ext uri="{BB962C8B-B14F-4D97-AF65-F5344CB8AC3E}">
        <p14:creationId xmlns:p14="http://schemas.microsoft.com/office/powerpoint/2010/main" val="13292679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Shape 31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17" name="Shape 317"/>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t" anchorCtr="0">
            <a:noAutofit/>
          </a:bodyPr>
          <a:lstStyle/>
          <a:p>
            <a:pPr marL="230399" lvl="0" indent="-141499" rtl="0">
              <a:spcBef>
                <a:spcPts val="500"/>
              </a:spcBef>
              <a:buClr>
                <a:schemeClr val="dk1"/>
              </a:buClr>
              <a:buSzPts val="1100"/>
              <a:buFont typeface="Arial"/>
              <a:buNone/>
            </a:pPr>
            <a:r>
              <a:rPr lang="en-CA" b="1">
                <a:latin typeface="Arial"/>
                <a:ea typeface="Arial"/>
                <a:cs typeface="Arial"/>
                <a:sym typeface="Arial"/>
              </a:rPr>
              <a:t>SW</a:t>
            </a:r>
            <a:r>
              <a:rPr lang="en-CA">
                <a:latin typeface="Arial"/>
                <a:ea typeface="Arial"/>
                <a:cs typeface="Arial"/>
                <a:sym typeface="Arial"/>
              </a:rPr>
              <a:t> eCampus Ontario issues an Expression of Interest - March 2017</a:t>
            </a:r>
          </a:p>
          <a:p>
            <a:pPr marL="230399" lvl="0" indent="-141499" rtl="0">
              <a:spcBef>
                <a:spcPts val="500"/>
              </a:spcBef>
              <a:buClr>
                <a:schemeClr val="dk1"/>
              </a:buClr>
              <a:buSzPts val="1100"/>
              <a:buFont typeface="Arial"/>
              <a:buNone/>
            </a:pPr>
            <a:r>
              <a:rPr lang="en-CA">
                <a:latin typeface="Arial"/>
                <a:ea typeface="Arial"/>
                <a:cs typeface="Arial"/>
                <a:sym typeface="Arial"/>
              </a:rPr>
              <a:t>Grant awarded later that month March 2017</a:t>
            </a:r>
          </a:p>
          <a:p>
            <a:pPr marL="230399" lvl="0" indent="-141499" rtl="0">
              <a:spcBef>
                <a:spcPts val="500"/>
              </a:spcBef>
              <a:buClr>
                <a:schemeClr val="dk1"/>
              </a:buClr>
              <a:buSzPts val="1100"/>
              <a:buFont typeface="Arial"/>
              <a:buNone/>
            </a:pPr>
            <a:r>
              <a:rPr lang="en-CA">
                <a:latin typeface="Arial"/>
                <a:ea typeface="Arial"/>
                <a:cs typeface="Arial"/>
                <a:sym typeface="Arial"/>
              </a:rPr>
              <a:t>Project Goal</a:t>
            </a:r>
          </a:p>
          <a:p>
            <a:pPr marL="0" marR="0" lvl="0" indent="0" algn="l" rtl="0">
              <a:spcBef>
                <a:spcPts val="0"/>
              </a:spcBef>
              <a:buFont typeface="Arial"/>
              <a:buNone/>
            </a:pPr>
            <a:endParaRPr sz="1100"/>
          </a:p>
        </p:txBody>
      </p:sp>
    </p:spTree>
    <p:extLst>
      <p:ext uri="{BB962C8B-B14F-4D97-AF65-F5344CB8AC3E}">
        <p14:creationId xmlns:p14="http://schemas.microsoft.com/office/powerpoint/2010/main" val="8967567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Shape 322"/>
          <p:cNvSpPr txBox="1">
            <a:spLocks noGrp="1"/>
          </p:cNvSpPr>
          <p:nvPr>
            <p:ph type="body" idx="1"/>
          </p:nvPr>
        </p:nvSpPr>
        <p:spPr>
          <a:xfrm>
            <a:off x="685800" y="3389971"/>
            <a:ext cx="5486400" cy="5068200"/>
          </a:xfrm>
          <a:prstGeom prst="rect">
            <a:avLst/>
          </a:prstGeom>
          <a:noFill/>
          <a:ln>
            <a:noFill/>
          </a:ln>
        </p:spPr>
        <p:txBody>
          <a:bodyPr wrap="square" lIns="89450" tIns="89450" rIns="89450" bIns="89450" anchor="ctr" anchorCtr="0">
            <a:noAutofit/>
          </a:bodyPr>
          <a:lstStyle/>
          <a:p>
            <a:pPr marL="0" marR="0" lvl="0" indent="0" algn="l" rtl="0">
              <a:spcBef>
                <a:spcPts val="0"/>
              </a:spcBef>
              <a:buFont typeface="Arial"/>
              <a:buNone/>
            </a:pPr>
            <a:r>
              <a:rPr lang="en-CA" sz="1100"/>
              <a:t>SW - Four Work Streams</a:t>
            </a:r>
          </a:p>
        </p:txBody>
      </p:sp>
      <p:sp>
        <p:nvSpPr>
          <p:cNvPr id="323" name="Shape 323"/>
          <p:cNvSpPr>
            <a:spLocks noGrp="1" noRot="1" noChangeAspect="1"/>
          </p:cNvSpPr>
          <p:nvPr>
            <p:ph type="sldImg" idx="2"/>
          </p:nvPr>
        </p:nvSpPr>
        <p:spPr>
          <a:xfrm>
            <a:off x="1419225" y="685800"/>
            <a:ext cx="4019550" cy="2262188"/>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8760122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Shape 33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6" name="Shape 336"/>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r>
              <a:rPr lang="en-CA"/>
              <a:t>SW - Project Team</a:t>
            </a:r>
          </a:p>
        </p:txBody>
      </p:sp>
      <p:sp>
        <p:nvSpPr>
          <p:cNvPr id="337" name="Shape 337"/>
          <p:cNvSpPr txBox="1">
            <a:spLocks noGrp="1"/>
          </p:cNvSpPr>
          <p:nvPr>
            <p:ph type="sldNum" idx="12"/>
          </p:nvPr>
        </p:nvSpPr>
        <p:spPr>
          <a:xfrm>
            <a:off x="3884613" y="8685213"/>
            <a:ext cx="2971800" cy="457200"/>
          </a:xfrm>
          <a:prstGeom prst="rect">
            <a:avLst/>
          </a:prstGeom>
        </p:spPr>
        <p:txBody>
          <a:bodyPr wrap="square" lIns="91425" tIns="45700" rIns="91425" bIns="45700" anchor="b" anchorCtr="0">
            <a:noAutofit/>
          </a:bodyPr>
          <a:lstStyle/>
          <a:p>
            <a:pPr>
              <a:buClr>
                <a:srgbClr val="000000"/>
              </a:buClr>
              <a:buFont typeface="Arial"/>
              <a:buNone/>
            </a:pPr>
            <a:fld id="{00000000-1234-1234-1234-123412341234}" type="slidenum">
              <a:rPr lang="en-CA">
                <a:solidFill>
                  <a:prstClr val="black"/>
                </a:solidFill>
              </a:rPr>
              <a:pPr>
                <a:buClr>
                  <a:srgbClr val="000000"/>
                </a:buClr>
                <a:buFont typeface="Arial"/>
                <a:buNone/>
              </a:pPr>
              <a:t>21</a:t>
            </a:fld>
            <a:endParaRPr lang="en-CA">
              <a:solidFill>
                <a:prstClr val="black"/>
              </a:solidFill>
            </a:endParaRPr>
          </a:p>
        </p:txBody>
      </p:sp>
    </p:spTree>
    <p:extLst>
      <p:ext uri="{BB962C8B-B14F-4D97-AF65-F5344CB8AC3E}">
        <p14:creationId xmlns:p14="http://schemas.microsoft.com/office/powerpoint/2010/main" val="13851228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F0695C-F6BF-9A4A-AD8F-9728E93831A6}"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2856901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Shape 35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9" name="Shape 359"/>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r>
              <a:rPr lang="en-CA"/>
              <a:t>Authors - Authoring Platform	- Repo - User Interface- Users</a:t>
            </a:r>
            <a:br>
              <a:rPr lang="en-CA"/>
            </a:br>
            <a:endParaRPr lang="en-CA"/>
          </a:p>
          <a:p>
            <a:pPr marL="0" lvl="0" indent="0">
              <a:spcBef>
                <a:spcPts val="0"/>
              </a:spcBef>
              <a:buNone/>
            </a:pPr>
            <a:endParaRPr/>
          </a:p>
          <a:p>
            <a:pPr marL="0" lvl="0" indent="0">
              <a:spcBef>
                <a:spcPts val="0"/>
              </a:spcBef>
              <a:buNone/>
            </a:pPr>
            <a:r>
              <a:rPr lang="en-CA"/>
              <a:t>Image Credits</a:t>
            </a:r>
          </a:p>
          <a:p>
            <a:pPr marL="0" lvl="0" indent="0" rtl="0">
              <a:spcBef>
                <a:spcPts val="0"/>
              </a:spcBef>
              <a:spcAft>
                <a:spcPts val="1100"/>
              </a:spcAft>
              <a:buNone/>
            </a:pPr>
            <a:r>
              <a:rPr lang="en-CA" sz="1000" b="1">
                <a:highlight>
                  <a:srgbClr val="FFFFFF"/>
                </a:highlight>
                <a:latin typeface="Arial"/>
                <a:ea typeface="Arial"/>
                <a:cs typeface="Arial"/>
                <a:sym typeface="Arial"/>
              </a:rPr>
              <a:t>Publishers </a:t>
            </a:r>
            <a:r>
              <a:rPr lang="en-CA" sz="1000">
                <a:solidFill>
                  <a:srgbClr val="6D6D6D"/>
                </a:solidFill>
                <a:highlight>
                  <a:srgbClr val="FFFFFF"/>
                </a:highlight>
                <a:latin typeface="Arial"/>
                <a:ea typeface="Arial"/>
                <a:cs typeface="Arial"/>
                <a:sym typeface="Arial"/>
              </a:rPr>
              <a:t>By Aneeque Ahmed from the Noun Project</a:t>
            </a:r>
            <a:br>
              <a:rPr lang="en-CA" sz="1000">
                <a:solidFill>
                  <a:srgbClr val="6D6D6D"/>
                </a:solidFill>
                <a:highlight>
                  <a:srgbClr val="FFFFFF"/>
                </a:highlight>
                <a:latin typeface="Arial"/>
                <a:ea typeface="Arial"/>
                <a:cs typeface="Arial"/>
                <a:sym typeface="Arial"/>
              </a:rPr>
            </a:br>
            <a:r>
              <a:rPr lang="en-CA" sz="1000" b="1">
                <a:solidFill>
                  <a:srgbClr val="6D6D6D"/>
                </a:solidFill>
                <a:highlight>
                  <a:srgbClr val="FFFFFF"/>
                </a:highlight>
                <a:latin typeface="Arial"/>
                <a:ea typeface="Arial"/>
                <a:cs typeface="Arial"/>
                <a:sym typeface="Arial"/>
              </a:rPr>
              <a:t>people</a:t>
            </a:r>
            <a:r>
              <a:rPr lang="en-CA" sz="1000">
                <a:solidFill>
                  <a:srgbClr val="6D6D6D"/>
                </a:solidFill>
                <a:highlight>
                  <a:srgbClr val="FFFFFF"/>
                </a:highlight>
                <a:latin typeface="Arial"/>
                <a:ea typeface="Arial"/>
                <a:cs typeface="Arial"/>
                <a:sym typeface="Arial"/>
              </a:rPr>
              <a:t> by asianson.design from the Noun Project</a:t>
            </a:r>
            <a:br>
              <a:rPr lang="en-CA" sz="1000">
                <a:solidFill>
                  <a:srgbClr val="6D6D6D"/>
                </a:solidFill>
                <a:highlight>
                  <a:srgbClr val="FFFFFF"/>
                </a:highlight>
                <a:latin typeface="Arial"/>
                <a:ea typeface="Arial"/>
                <a:cs typeface="Arial"/>
                <a:sym typeface="Arial"/>
              </a:rPr>
            </a:br>
            <a:r>
              <a:rPr lang="en-CA" sz="1000" b="1">
                <a:solidFill>
                  <a:srgbClr val="6D6D6D"/>
                </a:solidFill>
                <a:highlight>
                  <a:srgbClr val="FFFFFF"/>
                </a:highlight>
                <a:latin typeface="Arial"/>
                <a:ea typeface="Arial"/>
                <a:cs typeface="Arial"/>
                <a:sym typeface="Arial"/>
              </a:rPr>
              <a:t>Web Portal </a:t>
            </a:r>
            <a:r>
              <a:rPr lang="en-CA" sz="1000">
                <a:solidFill>
                  <a:srgbClr val="6D6D6D"/>
                </a:solidFill>
                <a:highlight>
                  <a:srgbClr val="FFFFFF"/>
                </a:highlight>
                <a:latin typeface="Arial"/>
                <a:ea typeface="Arial"/>
                <a:cs typeface="Arial"/>
                <a:sym typeface="Arial"/>
              </a:rPr>
              <a:t>by Pieter J. Smits from the Noun Project</a:t>
            </a:r>
          </a:p>
          <a:p>
            <a:pPr marL="0" lvl="0" indent="0" rtl="0">
              <a:spcBef>
                <a:spcPts val="0"/>
              </a:spcBef>
              <a:spcAft>
                <a:spcPts val="1100"/>
              </a:spcAft>
              <a:buNone/>
            </a:pPr>
            <a:endParaRPr>
              <a:solidFill>
                <a:srgbClr val="6D6D6D"/>
              </a:solidFill>
              <a:highlight>
                <a:srgbClr val="FFFFFF"/>
              </a:highlight>
              <a:latin typeface="Arial"/>
              <a:ea typeface="Arial"/>
              <a:cs typeface="Arial"/>
              <a:sym typeface="Arial"/>
            </a:endParaRPr>
          </a:p>
        </p:txBody>
      </p:sp>
      <p:sp>
        <p:nvSpPr>
          <p:cNvPr id="360" name="Shape 360"/>
          <p:cNvSpPr txBox="1">
            <a:spLocks noGrp="1"/>
          </p:cNvSpPr>
          <p:nvPr>
            <p:ph type="sldNum" idx="12"/>
          </p:nvPr>
        </p:nvSpPr>
        <p:spPr>
          <a:xfrm>
            <a:off x="3884613" y="8685213"/>
            <a:ext cx="2971800" cy="457200"/>
          </a:xfrm>
          <a:prstGeom prst="rect">
            <a:avLst/>
          </a:prstGeom>
        </p:spPr>
        <p:txBody>
          <a:bodyPr wrap="square" lIns="91425" tIns="45700" rIns="91425" bIns="45700" anchor="b" anchorCtr="0">
            <a:noAutofit/>
          </a:bodyPr>
          <a:lstStyle/>
          <a:p>
            <a:pPr>
              <a:buClr>
                <a:srgbClr val="000000"/>
              </a:buClr>
              <a:buFont typeface="Arial"/>
              <a:buNone/>
            </a:pPr>
            <a:fld id="{00000000-1234-1234-1234-123412341234}" type="slidenum">
              <a:rPr lang="en-CA">
                <a:solidFill>
                  <a:prstClr val="black"/>
                </a:solidFill>
              </a:rPr>
              <a:pPr>
                <a:buClr>
                  <a:srgbClr val="000000"/>
                </a:buClr>
                <a:buFont typeface="Arial"/>
                <a:buNone/>
              </a:pPr>
              <a:t>22</a:t>
            </a:fld>
            <a:endParaRPr lang="en-CA">
              <a:solidFill>
                <a:prstClr val="black"/>
              </a:solidFill>
            </a:endParaRPr>
          </a:p>
        </p:txBody>
      </p:sp>
    </p:spTree>
    <p:extLst>
      <p:ext uri="{BB962C8B-B14F-4D97-AF65-F5344CB8AC3E}">
        <p14:creationId xmlns:p14="http://schemas.microsoft.com/office/powerpoint/2010/main" val="40694115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Shape 38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86" name="Shape 386"/>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rtl="0">
              <a:spcBef>
                <a:spcPts val="0"/>
              </a:spcBef>
              <a:buNone/>
            </a:pPr>
            <a:r>
              <a:rPr lang="en-CA"/>
              <a:t>SW - eCampusOntario Open Library website</a:t>
            </a:r>
          </a:p>
          <a:p>
            <a:pPr marL="0" lvl="0" indent="0" rtl="0">
              <a:spcBef>
                <a:spcPts val="0"/>
              </a:spcBef>
              <a:buNone/>
            </a:pPr>
            <a:endParaRPr/>
          </a:p>
          <a:p>
            <a:pPr marL="0" lvl="0" indent="0">
              <a:spcBef>
                <a:spcPts val="0"/>
              </a:spcBef>
              <a:buNone/>
            </a:pPr>
            <a:endParaRPr/>
          </a:p>
          <a:p>
            <a:pPr marL="0" lvl="0" indent="0" rtl="0">
              <a:spcBef>
                <a:spcPts val="0"/>
              </a:spcBef>
              <a:buNone/>
            </a:pPr>
            <a:r>
              <a:rPr lang="en-CA"/>
              <a:t>Front page of the re-designed Open Textbook Library</a:t>
            </a:r>
          </a:p>
          <a:p>
            <a:pPr marL="0" lvl="0" indent="-69850" rtl="0">
              <a:spcBef>
                <a:spcPts val="0"/>
              </a:spcBef>
              <a:buClr>
                <a:schemeClr val="dk1"/>
              </a:buClr>
              <a:buSzPts val="1100"/>
              <a:buFont typeface="Arial"/>
              <a:buNone/>
            </a:pPr>
            <a:r>
              <a:rPr lang="en-CA"/>
              <a:t>improving discoverability, browsing</a:t>
            </a:r>
          </a:p>
          <a:p>
            <a:pPr marL="457200" lvl="0" indent="-304800" rtl="0">
              <a:spcBef>
                <a:spcPts val="500"/>
              </a:spcBef>
              <a:spcAft>
                <a:spcPts val="0"/>
              </a:spcAft>
              <a:buClr>
                <a:schemeClr val="dk1"/>
              </a:buClr>
              <a:buSzPts val="1200"/>
              <a:buFont typeface="Calibri"/>
              <a:buChar char="●"/>
            </a:pPr>
            <a:r>
              <a:rPr lang="en-CA"/>
              <a:t>New comprehensive discovery platform</a:t>
            </a:r>
          </a:p>
          <a:p>
            <a:pPr marL="914400" lvl="1" indent="-304800" rtl="0">
              <a:spcBef>
                <a:spcPts val="0"/>
              </a:spcBef>
              <a:spcAft>
                <a:spcPts val="0"/>
              </a:spcAft>
              <a:buClr>
                <a:schemeClr val="dk1"/>
              </a:buClr>
              <a:buSzPts val="1200"/>
              <a:buFont typeface="Calibri"/>
              <a:buChar char="○"/>
            </a:pPr>
            <a:r>
              <a:rPr lang="en-CA"/>
              <a:t>Uses eCampusOntario new brand assets</a:t>
            </a:r>
          </a:p>
          <a:p>
            <a:pPr marL="914400" lvl="1" indent="-304800" rtl="0">
              <a:spcBef>
                <a:spcPts val="0"/>
              </a:spcBef>
              <a:spcAft>
                <a:spcPts val="0"/>
              </a:spcAft>
              <a:buClr>
                <a:schemeClr val="dk1"/>
              </a:buClr>
              <a:buSzPts val="1200"/>
              <a:buFont typeface="Calibri"/>
              <a:buChar char="○"/>
            </a:pPr>
            <a:r>
              <a:rPr lang="en-CA"/>
              <a:t>Clean and modern user interface</a:t>
            </a:r>
          </a:p>
          <a:p>
            <a:pPr marL="914400" lvl="1" indent="-304800" rtl="0">
              <a:spcBef>
                <a:spcPts val="0"/>
              </a:spcBef>
              <a:spcAft>
                <a:spcPts val="0"/>
              </a:spcAft>
              <a:buClr>
                <a:schemeClr val="dk1"/>
              </a:buClr>
              <a:buSzPts val="1200"/>
              <a:buFont typeface="Calibri"/>
              <a:buChar char="○"/>
            </a:pPr>
            <a:r>
              <a:rPr lang="en-CA"/>
              <a:t>Feature-rich HTML5 discovery process with responsive design for mobile users</a:t>
            </a:r>
          </a:p>
          <a:p>
            <a:pPr marL="457200" lvl="0" indent="-304800" rtl="0">
              <a:spcBef>
                <a:spcPts val="500"/>
              </a:spcBef>
              <a:buClr>
                <a:schemeClr val="dk1"/>
              </a:buClr>
              <a:buSzPts val="1200"/>
              <a:buFont typeface="Calibri"/>
              <a:buChar char="●"/>
            </a:pPr>
            <a:r>
              <a:rPr lang="en-CA"/>
              <a:t>Discoverability - ontario-based repository, ontario names, local/regional authors, find resources</a:t>
            </a:r>
          </a:p>
          <a:p>
            <a:pPr marL="0" lvl="0" indent="0" rtl="0">
              <a:spcBef>
                <a:spcPts val="500"/>
              </a:spcBef>
              <a:buNone/>
            </a:pPr>
            <a:endParaRPr>
              <a:latin typeface="Times New Roman"/>
              <a:ea typeface="Times New Roman"/>
              <a:cs typeface="Times New Roman"/>
              <a:sym typeface="Times New Roman"/>
            </a:endParaRPr>
          </a:p>
        </p:txBody>
      </p:sp>
      <p:sp>
        <p:nvSpPr>
          <p:cNvPr id="387" name="Shape 387"/>
          <p:cNvSpPr txBox="1">
            <a:spLocks noGrp="1"/>
          </p:cNvSpPr>
          <p:nvPr>
            <p:ph type="sldNum" idx="12"/>
          </p:nvPr>
        </p:nvSpPr>
        <p:spPr>
          <a:xfrm>
            <a:off x="3884613" y="8685213"/>
            <a:ext cx="2971800" cy="457200"/>
          </a:xfrm>
          <a:prstGeom prst="rect">
            <a:avLst/>
          </a:prstGeom>
        </p:spPr>
        <p:txBody>
          <a:bodyPr wrap="square" lIns="91425" tIns="45700" rIns="91425" bIns="45700" anchor="b" anchorCtr="0">
            <a:noAutofit/>
          </a:bodyPr>
          <a:lstStyle/>
          <a:p>
            <a:pPr>
              <a:buClr>
                <a:srgbClr val="000000"/>
              </a:buClr>
              <a:buFont typeface="Arial"/>
              <a:buNone/>
            </a:pPr>
            <a:fld id="{00000000-1234-1234-1234-123412341234}" type="slidenum">
              <a:rPr lang="en-CA">
                <a:solidFill>
                  <a:prstClr val="black"/>
                </a:solidFill>
              </a:rPr>
              <a:pPr>
                <a:buClr>
                  <a:srgbClr val="000000"/>
                </a:buClr>
                <a:buFont typeface="Arial"/>
                <a:buNone/>
              </a:pPr>
              <a:t>23</a:t>
            </a:fld>
            <a:endParaRPr lang="en-CA">
              <a:solidFill>
                <a:prstClr val="black"/>
              </a:solidFill>
            </a:endParaRPr>
          </a:p>
        </p:txBody>
      </p:sp>
    </p:spTree>
    <p:extLst>
      <p:ext uri="{BB962C8B-B14F-4D97-AF65-F5344CB8AC3E}">
        <p14:creationId xmlns:p14="http://schemas.microsoft.com/office/powerpoint/2010/main" val="47483417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2"/>
        <p:cNvGrpSpPr/>
        <p:nvPr/>
      </p:nvGrpSpPr>
      <p:grpSpPr>
        <a:xfrm>
          <a:off x="0" y="0"/>
          <a:ext cx="0" cy="0"/>
          <a:chOff x="0" y="0"/>
          <a:chExt cx="0" cy="0"/>
        </a:xfrm>
      </p:grpSpPr>
      <p:sp>
        <p:nvSpPr>
          <p:cNvPr id="393" name="Shape 39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4" name="Shape 394"/>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rtl="0">
              <a:spcBef>
                <a:spcPts val="0"/>
              </a:spcBef>
              <a:buNone/>
            </a:pPr>
            <a:r>
              <a:rPr lang="en-CA" b="1"/>
              <a:t>Individual Book Description</a:t>
            </a:r>
          </a:p>
          <a:p>
            <a:pPr marL="0" lvl="0" indent="0" rtl="0">
              <a:spcBef>
                <a:spcPts val="0"/>
              </a:spcBef>
              <a:buNone/>
            </a:pPr>
            <a:r>
              <a:rPr lang="en-CA"/>
              <a:t>Graphic Design and Print Production Fundamentals</a:t>
            </a:r>
          </a:p>
          <a:p>
            <a:pPr marL="0" lvl="0" indent="0" rtl="0">
              <a:spcBef>
                <a:spcPts val="0"/>
              </a:spcBef>
              <a:buNone/>
            </a:pPr>
            <a:endParaRPr/>
          </a:p>
          <a:p>
            <a:pPr marL="0" lvl="0" indent="0" rtl="0">
              <a:spcBef>
                <a:spcPts val="0"/>
              </a:spcBef>
              <a:buNone/>
            </a:pPr>
            <a:endParaRPr/>
          </a:p>
        </p:txBody>
      </p:sp>
      <p:sp>
        <p:nvSpPr>
          <p:cNvPr id="395" name="Shape 395"/>
          <p:cNvSpPr txBox="1">
            <a:spLocks noGrp="1"/>
          </p:cNvSpPr>
          <p:nvPr>
            <p:ph type="sldNum" idx="12"/>
          </p:nvPr>
        </p:nvSpPr>
        <p:spPr>
          <a:xfrm>
            <a:off x="3884613" y="8685213"/>
            <a:ext cx="2971800" cy="457200"/>
          </a:xfrm>
          <a:prstGeom prst="rect">
            <a:avLst/>
          </a:prstGeom>
        </p:spPr>
        <p:txBody>
          <a:bodyPr wrap="square" lIns="91425" tIns="45700" rIns="91425" bIns="45700" anchor="b" anchorCtr="0">
            <a:noAutofit/>
          </a:bodyPr>
          <a:lstStyle/>
          <a:p>
            <a:pPr>
              <a:buClr>
                <a:srgbClr val="000000"/>
              </a:buClr>
              <a:buFont typeface="Arial"/>
              <a:buNone/>
            </a:pPr>
            <a:fld id="{00000000-1234-1234-1234-123412341234}" type="slidenum">
              <a:rPr lang="en-CA">
                <a:solidFill>
                  <a:prstClr val="black"/>
                </a:solidFill>
              </a:rPr>
              <a:pPr>
                <a:buClr>
                  <a:srgbClr val="000000"/>
                </a:buClr>
                <a:buFont typeface="Arial"/>
                <a:buNone/>
              </a:pPr>
              <a:t>24</a:t>
            </a:fld>
            <a:endParaRPr lang="en-CA">
              <a:solidFill>
                <a:prstClr val="black"/>
              </a:solidFill>
            </a:endParaRPr>
          </a:p>
        </p:txBody>
      </p:sp>
    </p:spTree>
    <p:extLst>
      <p:ext uri="{BB962C8B-B14F-4D97-AF65-F5344CB8AC3E}">
        <p14:creationId xmlns:p14="http://schemas.microsoft.com/office/powerpoint/2010/main" val="11786707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0"/>
        <p:cNvGrpSpPr/>
        <p:nvPr/>
      </p:nvGrpSpPr>
      <p:grpSpPr>
        <a:xfrm>
          <a:off x="0" y="0"/>
          <a:ext cx="0" cy="0"/>
          <a:chOff x="0" y="0"/>
          <a:chExt cx="0" cy="0"/>
        </a:xfrm>
      </p:grpSpPr>
      <p:sp>
        <p:nvSpPr>
          <p:cNvPr id="401" name="Shape 40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02" name="Shape 402"/>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rtl="0">
              <a:spcBef>
                <a:spcPts val="0"/>
              </a:spcBef>
              <a:buNone/>
            </a:pPr>
            <a:r>
              <a:rPr lang="en-CA" b="1"/>
              <a:t>Read Online</a:t>
            </a:r>
            <a:r>
              <a:rPr lang="en-CA"/>
              <a:t> - Currently links to web books using Pressbooks</a:t>
            </a:r>
          </a:p>
          <a:p>
            <a:pPr marL="457200" lvl="0" indent="-304800" rtl="0">
              <a:spcBef>
                <a:spcPts val="500"/>
              </a:spcBef>
              <a:spcAft>
                <a:spcPts val="0"/>
              </a:spcAft>
              <a:buClr>
                <a:schemeClr val="dk1"/>
              </a:buClr>
              <a:buSzPts val="1200"/>
              <a:buFont typeface="Calibri"/>
              <a:buChar char="●"/>
            </a:pPr>
            <a:r>
              <a:rPr lang="en-CA"/>
              <a:t>Complete overhaul of the front-end for Pressbooks</a:t>
            </a:r>
          </a:p>
          <a:p>
            <a:pPr marL="457200" lvl="0" indent="-304800" rtl="0">
              <a:spcBef>
                <a:spcPts val="0"/>
              </a:spcBef>
              <a:spcAft>
                <a:spcPts val="0"/>
              </a:spcAft>
              <a:buClr>
                <a:schemeClr val="dk1"/>
              </a:buClr>
              <a:buSzPts val="1200"/>
              <a:buFont typeface="Calibri"/>
              <a:buChar char="●"/>
            </a:pPr>
            <a:r>
              <a:rPr lang="en-CA"/>
              <a:t>Standardized, web-friendly metadata format</a:t>
            </a:r>
          </a:p>
          <a:p>
            <a:pPr marL="457200" lvl="0" indent="-304800" rtl="0">
              <a:spcBef>
                <a:spcPts val="0"/>
              </a:spcBef>
              <a:spcAft>
                <a:spcPts val="0"/>
              </a:spcAft>
              <a:buClr>
                <a:schemeClr val="dk1"/>
              </a:buClr>
              <a:buSzPts val="1200"/>
              <a:buFont typeface="Calibri"/>
              <a:buChar char="●"/>
            </a:pPr>
            <a:r>
              <a:rPr lang="en-CA"/>
              <a:t>Any openly licensed, publicly available book can be easily cloned </a:t>
            </a:r>
          </a:p>
          <a:p>
            <a:pPr marL="457200" lvl="0" indent="-304800" rtl="0">
              <a:spcBef>
                <a:spcPts val="0"/>
              </a:spcBef>
              <a:spcAft>
                <a:spcPts val="0"/>
              </a:spcAft>
              <a:buClr>
                <a:schemeClr val="dk1"/>
              </a:buClr>
              <a:buSzPts val="1200"/>
              <a:buFont typeface="Calibri"/>
              <a:buChar char="●"/>
            </a:pPr>
            <a:r>
              <a:rPr lang="en-CA"/>
              <a:t>Full repository integration</a:t>
            </a:r>
          </a:p>
          <a:p>
            <a:pPr marL="457200" lvl="0" indent="-304800" rtl="0">
              <a:spcBef>
                <a:spcPts val="0"/>
              </a:spcBef>
              <a:buClr>
                <a:schemeClr val="dk1"/>
              </a:buClr>
              <a:buSzPts val="1200"/>
              <a:buFont typeface="Calibri"/>
              <a:buChar char="●"/>
            </a:pPr>
            <a:r>
              <a:rPr lang="en-CA"/>
              <a:t>AODA accessibility </a:t>
            </a:r>
          </a:p>
          <a:p>
            <a:pPr marL="0" lvl="0" indent="0" rtl="0">
              <a:spcBef>
                <a:spcPts val="0"/>
              </a:spcBef>
              <a:buNone/>
            </a:pPr>
            <a:endParaRPr/>
          </a:p>
        </p:txBody>
      </p:sp>
      <p:sp>
        <p:nvSpPr>
          <p:cNvPr id="403" name="Shape 403"/>
          <p:cNvSpPr txBox="1">
            <a:spLocks noGrp="1"/>
          </p:cNvSpPr>
          <p:nvPr>
            <p:ph type="sldNum" idx="12"/>
          </p:nvPr>
        </p:nvSpPr>
        <p:spPr>
          <a:xfrm>
            <a:off x="3884613" y="8685213"/>
            <a:ext cx="2971800" cy="457200"/>
          </a:xfrm>
          <a:prstGeom prst="rect">
            <a:avLst/>
          </a:prstGeom>
        </p:spPr>
        <p:txBody>
          <a:bodyPr wrap="square" lIns="91425" tIns="45700" rIns="91425" bIns="45700" anchor="b" anchorCtr="0">
            <a:noAutofit/>
          </a:bodyPr>
          <a:lstStyle/>
          <a:p>
            <a:pPr>
              <a:buClr>
                <a:srgbClr val="000000"/>
              </a:buClr>
              <a:buFont typeface="Arial"/>
              <a:buNone/>
            </a:pPr>
            <a:fld id="{00000000-1234-1234-1234-123412341234}" type="slidenum">
              <a:rPr lang="en-CA">
                <a:solidFill>
                  <a:prstClr val="black"/>
                </a:solidFill>
              </a:rPr>
              <a:pPr>
                <a:buClr>
                  <a:srgbClr val="000000"/>
                </a:buClr>
                <a:buFont typeface="Arial"/>
                <a:buNone/>
              </a:pPr>
              <a:t>25</a:t>
            </a:fld>
            <a:endParaRPr lang="en-CA">
              <a:solidFill>
                <a:prstClr val="black"/>
              </a:solidFill>
            </a:endParaRPr>
          </a:p>
        </p:txBody>
      </p:sp>
    </p:spTree>
    <p:extLst>
      <p:ext uri="{BB962C8B-B14F-4D97-AF65-F5344CB8AC3E}">
        <p14:creationId xmlns:p14="http://schemas.microsoft.com/office/powerpoint/2010/main" val="4648486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7"/>
        <p:cNvGrpSpPr/>
        <p:nvPr/>
      </p:nvGrpSpPr>
      <p:grpSpPr>
        <a:xfrm>
          <a:off x="0" y="0"/>
          <a:ext cx="0" cy="0"/>
          <a:chOff x="0" y="0"/>
          <a:chExt cx="0" cy="0"/>
        </a:xfrm>
      </p:grpSpPr>
      <p:sp>
        <p:nvSpPr>
          <p:cNvPr id="408" name="Shape 40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09" name="Shape 409"/>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69850">
              <a:spcBef>
                <a:spcPts val="0"/>
              </a:spcBef>
              <a:buClr>
                <a:schemeClr val="dk1"/>
              </a:buClr>
              <a:buSzPts val="1100"/>
              <a:buFont typeface="Arial"/>
              <a:buNone/>
            </a:pPr>
            <a:r>
              <a:rPr lang="en-CA"/>
              <a:t>Moving beyond the prototype - Our Ideas for phase 2</a:t>
            </a:r>
          </a:p>
          <a:p>
            <a:pPr marL="0" lvl="0" indent="-69850">
              <a:spcBef>
                <a:spcPts val="0"/>
              </a:spcBef>
              <a:buClr>
                <a:schemeClr val="dk1"/>
              </a:buClr>
              <a:buSzPts val="1100"/>
              <a:buFont typeface="Arial"/>
              <a:buNone/>
            </a:pPr>
            <a:r>
              <a:rPr lang="en-CA"/>
              <a:t>Second stage - make the technical infrastructure a reality, simplify process, the easier to move forward to support faculty and expand faculty use</a:t>
            </a:r>
          </a:p>
          <a:p>
            <a:pPr marL="0" lvl="0" indent="-69850">
              <a:spcBef>
                <a:spcPts val="0"/>
              </a:spcBef>
              <a:buClr>
                <a:schemeClr val="dk1"/>
              </a:buClr>
              <a:buSzPts val="1100"/>
              <a:buFont typeface="Arial"/>
              <a:buNone/>
            </a:pPr>
            <a:endParaRPr/>
          </a:p>
          <a:p>
            <a:pPr marL="0" lvl="0" indent="0">
              <a:spcBef>
                <a:spcPts val="0"/>
              </a:spcBef>
              <a:buNone/>
            </a:pPr>
            <a:endParaRPr/>
          </a:p>
        </p:txBody>
      </p:sp>
      <p:sp>
        <p:nvSpPr>
          <p:cNvPr id="410" name="Shape 410"/>
          <p:cNvSpPr txBox="1">
            <a:spLocks noGrp="1"/>
          </p:cNvSpPr>
          <p:nvPr>
            <p:ph type="sldNum" idx="12"/>
          </p:nvPr>
        </p:nvSpPr>
        <p:spPr>
          <a:xfrm>
            <a:off x="3884613" y="8685213"/>
            <a:ext cx="2971800" cy="457200"/>
          </a:xfrm>
          <a:prstGeom prst="rect">
            <a:avLst/>
          </a:prstGeom>
        </p:spPr>
        <p:txBody>
          <a:bodyPr wrap="square" lIns="91425" tIns="45700" rIns="91425" bIns="45700" anchor="b" anchorCtr="0">
            <a:noAutofit/>
          </a:bodyPr>
          <a:lstStyle/>
          <a:p>
            <a:pPr>
              <a:buClr>
                <a:srgbClr val="000000"/>
              </a:buClr>
              <a:buFont typeface="Arial"/>
              <a:buNone/>
            </a:pPr>
            <a:fld id="{00000000-1234-1234-1234-123412341234}" type="slidenum">
              <a:rPr lang="en-CA">
                <a:solidFill>
                  <a:prstClr val="black"/>
                </a:solidFill>
              </a:rPr>
              <a:pPr>
                <a:buClr>
                  <a:srgbClr val="000000"/>
                </a:buClr>
                <a:buFont typeface="Arial"/>
                <a:buNone/>
              </a:pPr>
              <a:t>26</a:t>
            </a:fld>
            <a:endParaRPr lang="en-CA">
              <a:solidFill>
                <a:prstClr val="black"/>
              </a:solidFill>
            </a:endParaRPr>
          </a:p>
        </p:txBody>
      </p:sp>
    </p:spTree>
    <p:extLst>
      <p:ext uri="{BB962C8B-B14F-4D97-AF65-F5344CB8AC3E}">
        <p14:creationId xmlns:p14="http://schemas.microsoft.com/office/powerpoint/2010/main" val="342946424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4"/>
        <p:cNvGrpSpPr/>
        <p:nvPr/>
      </p:nvGrpSpPr>
      <p:grpSpPr>
        <a:xfrm>
          <a:off x="0" y="0"/>
          <a:ext cx="0" cy="0"/>
          <a:chOff x="0" y="0"/>
          <a:chExt cx="0" cy="0"/>
        </a:xfrm>
      </p:grpSpPr>
      <p:sp>
        <p:nvSpPr>
          <p:cNvPr id="415" name="Shape 415"/>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457200" marR="0" lvl="0" indent="-304800" algn="l" rtl="0">
              <a:lnSpc>
                <a:spcPct val="100000"/>
              </a:lnSpc>
              <a:spcBef>
                <a:spcPts val="500"/>
              </a:spcBef>
              <a:spcAft>
                <a:spcPts val="0"/>
              </a:spcAft>
              <a:buClr>
                <a:schemeClr val="dk1"/>
              </a:buClr>
              <a:buSzPts val="1200"/>
              <a:buFont typeface="Arial"/>
              <a:buChar char="●"/>
            </a:pPr>
            <a:endParaRPr/>
          </a:p>
        </p:txBody>
      </p:sp>
      <p:sp>
        <p:nvSpPr>
          <p:cNvPr id="416" name="Shape 41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488541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Shape 131"/>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lvl="0" rtl="0">
              <a:spcBef>
                <a:spcPts val="0"/>
              </a:spcBef>
              <a:buNone/>
            </a:pPr>
            <a:endParaRPr/>
          </a:p>
        </p:txBody>
      </p:sp>
      <p:sp>
        <p:nvSpPr>
          <p:cNvPr id="132" name="Shape 13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744746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Shape 13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6" name="Shape 136"/>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44072337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Shape 14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2" name="Shape 142"/>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99031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Shape 14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8" name="Shape 148"/>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12085322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EE47787-3547-694D-8097-01061C55F017}"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183196884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Shape 15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5" name="Shape 155"/>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42337933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Shape 1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0" name="Shape 170"/>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57211187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Shape 18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8" name="Shape 188"/>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72799896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Shape 19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5" name="Shape 195"/>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r>
              <a:rPr lang="en-US" dirty="0" smtClean="0"/>
              <a:t>Bilingual</a:t>
            </a:r>
            <a:br>
              <a:rPr lang="en-US" dirty="0" smtClean="0"/>
            </a:br>
            <a:r>
              <a:rPr lang="en-US" dirty="0" smtClean="0"/>
              <a:t>Downloadable</a:t>
            </a:r>
            <a:endParaRPr dirty="0"/>
          </a:p>
        </p:txBody>
      </p:sp>
    </p:spTree>
    <p:extLst>
      <p:ext uri="{BB962C8B-B14F-4D97-AF65-F5344CB8AC3E}">
        <p14:creationId xmlns:p14="http://schemas.microsoft.com/office/powerpoint/2010/main" val="231456863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Shape 19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5" name="Shape 195"/>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r>
              <a:rPr lang="en-US" dirty="0" smtClean="0"/>
              <a:t>Bilingual</a:t>
            </a:r>
            <a:br>
              <a:rPr lang="en-US" dirty="0" smtClean="0"/>
            </a:br>
            <a:r>
              <a:rPr lang="en-US" dirty="0" smtClean="0"/>
              <a:t>Downloadable</a:t>
            </a:r>
            <a:endParaRPr dirty="0"/>
          </a:p>
        </p:txBody>
      </p:sp>
    </p:spTree>
    <p:extLst>
      <p:ext uri="{BB962C8B-B14F-4D97-AF65-F5344CB8AC3E}">
        <p14:creationId xmlns:p14="http://schemas.microsoft.com/office/powerpoint/2010/main" val="340118926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Shape 19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5" name="Shape 195"/>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r>
              <a:rPr lang="en-US" dirty="0" smtClean="0"/>
              <a:t>Bilingual</a:t>
            </a:r>
            <a:br>
              <a:rPr lang="en-US" dirty="0" smtClean="0"/>
            </a:br>
            <a:r>
              <a:rPr lang="en-US" dirty="0" smtClean="0"/>
              <a:t>Downloadable</a:t>
            </a:r>
            <a:endParaRPr dirty="0"/>
          </a:p>
        </p:txBody>
      </p:sp>
    </p:spTree>
    <p:extLst>
      <p:ext uri="{BB962C8B-B14F-4D97-AF65-F5344CB8AC3E}">
        <p14:creationId xmlns:p14="http://schemas.microsoft.com/office/powerpoint/2010/main" val="86331827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Shape 19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5" name="Shape 195"/>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r>
              <a:rPr lang="en-US" dirty="0" smtClean="0"/>
              <a:t>Bilingual</a:t>
            </a:r>
            <a:br>
              <a:rPr lang="en-US" dirty="0" smtClean="0"/>
            </a:br>
            <a:r>
              <a:rPr lang="en-US" dirty="0" smtClean="0"/>
              <a:t>Downloadable</a:t>
            </a:r>
            <a:endParaRPr dirty="0"/>
          </a:p>
        </p:txBody>
      </p:sp>
    </p:spTree>
    <p:extLst>
      <p:ext uri="{BB962C8B-B14F-4D97-AF65-F5344CB8AC3E}">
        <p14:creationId xmlns:p14="http://schemas.microsoft.com/office/powerpoint/2010/main" val="258203435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Shape 2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3" name="Shape 203"/>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178292777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Shape 2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3" name="Shape 203"/>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rtl="0">
              <a:spcBef>
                <a:spcPts val="0"/>
              </a:spcBef>
              <a:buNone/>
            </a:pPr>
            <a:r>
              <a:rPr lang="en-US" dirty="0" smtClean="0"/>
              <a:t>Past presentations online</a:t>
            </a:r>
            <a:endParaRPr dirty="0"/>
          </a:p>
        </p:txBody>
      </p:sp>
    </p:spTree>
    <p:extLst>
      <p:ext uri="{BB962C8B-B14F-4D97-AF65-F5344CB8AC3E}">
        <p14:creationId xmlns:p14="http://schemas.microsoft.com/office/powerpoint/2010/main" val="67249659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Shape 2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3" name="Shape 203"/>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rtl="0">
              <a:spcBef>
                <a:spcPts val="0"/>
              </a:spcBef>
              <a:buNone/>
            </a:pPr>
            <a:endParaRPr dirty="0"/>
          </a:p>
        </p:txBody>
      </p:sp>
    </p:spTree>
    <p:extLst>
      <p:ext uri="{BB962C8B-B14F-4D97-AF65-F5344CB8AC3E}">
        <p14:creationId xmlns:p14="http://schemas.microsoft.com/office/powerpoint/2010/main" val="9321459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EE47787-3547-694D-8097-01061C55F017}" type="slidenum">
              <a:rPr 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val="111541668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Shape 2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3" name="Shape 203"/>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rtl="0">
              <a:spcBef>
                <a:spcPts val="0"/>
              </a:spcBef>
              <a:buNone/>
            </a:pPr>
            <a:endParaRPr dirty="0"/>
          </a:p>
        </p:txBody>
      </p:sp>
    </p:spTree>
    <p:extLst>
      <p:ext uri="{BB962C8B-B14F-4D97-AF65-F5344CB8AC3E}">
        <p14:creationId xmlns:p14="http://schemas.microsoft.com/office/powerpoint/2010/main" val="239992608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Shape 19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5" name="Shape 195"/>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10795736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Shape 19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5" name="Shape 195"/>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4340687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Shape 19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5" name="Shape 195"/>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26102576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Shape 19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5" name="Shape 195"/>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96796280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Shape 20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9" name="Shape 209"/>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76189522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Shape 19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5" name="Shape 195"/>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6909032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F0695C-F6BF-9A4A-AD8F-9728E93831A6}" type="slidenum">
              <a:rPr lang="en-US" smtClean="0">
                <a:solidFill>
                  <a:prstClr val="black"/>
                </a:solidFill>
              </a:rPr>
              <a:pPr/>
              <a:t>49</a:t>
            </a:fld>
            <a:endParaRPr lang="en-US">
              <a:solidFill>
                <a:prstClr val="black"/>
              </a:solidFill>
            </a:endParaRPr>
          </a:p>
        </p:txBody>
      </p:sp>
    </p:spTree>
    <p:extLst>
      <p:ext uri="{BB962C8B-B14F-4D97-AF65-F5344CB8AC3E}">
        <p14:creationId xmlns:p14="http://schemas.microsoft.com/office/powerpoint/2010/main" val="806400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EE47787-3547-694D-8097-01061C55F017}"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21894510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EE47787-3547-694D-8097-01061C55F017}"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15203437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EE47787-3547-694D-8097-01061C55F017}"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39864566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EE47787-3547-694D-8097-01061C55F017}"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40060305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Shape 259"/>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r>
              <a:rPr lang="en-CA"/>
              <a:t>Introductions</a:t>
            </a:r>
          </a:p>
          <a:p>
            <a:pPr marL="0" lvl="0" indent="0">
              <a:spcBef>
                <a:spcPts val="0"/>
              </a:spcBef>
              <a:buNone/>
            </a:pPr>
            <a:endParaRPr/>
          </a:p>
        </p:txBody>
      </p:sp>
      <p:sp>
        <p:nvSpPr>
          <p:cNvPr id="260" name="Shape 26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2057780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g"/><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#spday17</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489903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09600" y="6356351"/>
            <a:ext cx="2844800" cy="365125"/>
          </a:xfrm>
          <a:prstGeom prst="rect">
            <a:avLst/>
          </a:prstGeom>
        </p:spPr>
        <p:txBody>
          <a:bodyPr/>
          <a:lstStyle/>
          <a:p>
            <a:pPr defTabSz="457200"/>
            <a:fld id="{481A93F0-206D-4303-B2A0-4BDB10FEA85A}" type="datetime1">
              <a:rPr lang="en-US">
                <a:solidFill>
                  <a:prstClr val="black"/>
                </a:solidFill>
              </a:rPr>
              <a:pPr defTabSz="457200"/>
              <a:t>3/13/2018</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#spday17</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338359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09600" y="6356351"/>
            <a:ext cx="2844800" cy="365125"/>
          </a:xfrm>
          <a:prstGeom prst="rect">
            <a:avLst/>
          </a:prstGeom>
        </p:spPr>
        <p:txBody>
          <a:bodyPr/>
          <a:lstStyle/>
          <a:p>
            <a:pPr defTabSz="457200"/>
            <a:fld id="{BF363855-1CA6-4D3C-B713-6460F0FD24CA}" type="datetime1">
              <a:rPr lang="en-US">
                <a:solidFill>
                  <a:prstClr val="black"/>
                </a:solidFill>
              </a:rPr>
              <a:pPr defTabSz="457200"/>
              <a:t>3/13/2018</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#spday17</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357588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A9F9151-5D41-2843-8242-F9F59FB2DAE3}" type="datetimeFigureOut">
              <a:rPr lang="en-US" smtClean="0">
                <a:solidFill>
                  <a:prstClr val="white">
                    <a:tint val="75000"/>
                  </a:prstClr>
                </a:solidFill>
              </a:rPr>
              <a:pPr/>
              <a:t>3/13/2018</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6970CCEA-F55D-C94E-81A7-58CEDD45F03D}"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783331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A9F9151-5D41-2843-8242-F9F59FB2DAE3}" type="datetimeFigureOut">
              <a:rPr lang="en-US" smtClean="0">
                <a:solidFill>
                  <a:prstClr val="white">
                    <a:tint val="75000"/>
                  </a:prstClr>
                </a:solidFill>
              </a:rPr>
              <a:pPr/>
              <a:t>3/13/2018</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6970CCEA-F55D-C94E-81A7-58CEDD45F03D}"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2153121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9F9151-5D41-2843-8242-F9F59FB2DAE3}" type="datetimeFigureOut">
              <a:rPr lang="en-US" smtClean="0">
                <a:solidFill>
                  <a:prstClr val="white">
                    <a:tint val="75000"/>
                  </a:prstClr>
                </a:solidFill>
              </a:rPr>
              <a:pPr/>
              <a:t>3/13/2018</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6970CCEA-F55D-C94E-81A7-58CEDD45F03D}"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0443192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A9F9151-5D41-2843-8242-F9F59FB2DAE3}" type="datetimeFigureOut">
              <a:rPr lang="en-US" smtClean="0">
                <a:solidFill>
                  <a:prstClr val="white">
                    <a:tint val="75000"/>
                  </a:prstClr>
                </a:solidFill>
              </a:rPr>
              <a:pPr/>
              <a:t>3/13/2018</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6970CCEA-F55D-C94E-81A7-58CEDD45F03D}"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5404804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A9F9151-5D41-2843-8242-F9F59FB2DAE3}" type="datetimeFigureOut">
              <a:rPr lang="en-US" smtClean="0">
                <a:solidFill>
                  <a:prstClr val="white">
                    <a:tint val="75000"/>
                  </a:prstClr>
                </a:solidFill>
              </a:rPr>
              <a:pPr/>
              <a:t>3/13/2018</a:t>
            </a:fld>
            <a:endParaRPr lang="en-US">
              <a:solidFill>
                <a:prstClr val="white">
                  <a:tint val="75000"/>
                </a:prstClr>
              </a:solidFill>
            </a:endParaRPr>
          </a:p>
        </p:txBody>
      </p:sp>
      <p:sp>
        <p:nvSpPr>
          <p:cNvPr id="8" name="Footer Placeholder 7"/>
          <p:cNvSpPr>
            <a:spLocks noGrp="1"/>
          </p:cNvSpPr>
          <p:nvPr>
            <p:ph type="ftr" sz="quarter" idx="11"/>
          </p:nvPr>
        </p:nvSpPr>
        <p:spPr/>
        <p:txBody>
          <a:bodyPr/>
          <a:lstStyle/>
          <a:p>
            <a:endParaRPr lang="en-US">
              <a:solidFill>
                <a:prstClr val="white">
                  <a:tint val="75000"/>
                </a:prstClr>
              </a:solidFill>
            </a:endParaRPr>
          </a:p>
        </p:txBody>
      </p:sp>
      <p:sp>
        <p:nvSpPr>
          <p:cNvPr id="9" name="Slide Number Placeholder 8"/>
          <p:cNvSpPr>
            <a:spLocks noGrp="1"/>
          </p:cNvSpPr>
          <p:nvPr>
            <p:ph type="sldNum" sz="quarter" idx="12"/>
          </p:nvPr>
        </p:nvSpPr>
        <p:spPr/>
        <p:txBody>
          <a:bodyPr/>
          <a:lstStyle/>
          <a:p>
            <a:fld id="{6970CCEA-F55D-C94E-81A7-58CEDD45F03D}"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3838701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A9F9151-5D41-2843-8242-F9F59FB2DAE3}" type="datetimeFigureOut">
              <a:rPr lang="en-US" smtClean="0">
                <a:solidFill>
                  <a:prstClr val="white">
                    <a:tint val="75000"/>
                  </a:prstClr>
                </a:solidFill>
              </a:rPr>
              <a:pPr/>
              <a:t>3/13/2018</a:t>
            </a:fld>
            <a:endParaRPr lang="en-US">
              <a:solidFill>
                <a:prstClr val="white">
                  <a:tint val="75000"/>
                </a:prstClr>
              </a:solidFill>
            </a:endParaRPr>
          </a:p>
        </p:txBody>
      </p:sp>
      <p:sp>
        <p:nvSpPr>
          <p:cNvPr id="4" name="Footer Placeholder 3"/>
          <p:cNvSpPr>
            <a:spLocks noGrp="1"/>
          </p:cNvSpPr>
          <p:nvPr>
            <p:ph type="ftr" sz="quarter" idx="11"/>
          </p:nvPr>
        </p:nvSpPr>
        <p:spPr/>
        <p:txBody>
          <a:bodyPr/>
          <a:lstStyle/>
          <a:p>
            <a:endParaRPr lang="en-US">
              <a:solidFill>
                <a:prstClr val="white">
                  <a:tint val="75000"/>
                </a:prstClr>
              </a:solidFill>
            </a:endParaRPr>
          </a:p>
        </p:txBody>
      </p:sp>
      <p:sp>
        <p:nvSpPr>
          <p:cNvPr id="5" name="Slide Number Placeholder 4"/>
          <p:cNvSpPr>
            <a:spLocks noGrp="1"/>
          </p:cNvSpPr>
          <p:nvPr>
            <p:ph type="sldNum" sz="quarter" idx="12"/>
          </p:nvPr>
        </p:nvSpPr>
        <p:spPr/>
        <p:txBody>
          <a:bodyPr/>
          <a:lstStyle/>
          <a:p>
            <a:fld id="{6970CCEA-F55D-C94E-81A7-58CEDD45F03D}"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9585262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9F9151-5D41-2843-8242-F9F59FB2DAE3}" type="datetimeFigureOut">
              <a:rPr lang="en-US" smtClean="0">
                <a:solidFill>
                  <a:prstClr val="white">
                    <a:tint val="75000"/>
                  </a:prstClr>
                </a:solidFill>
              </a:rPr>
              <a:pPr/>
              <a:t>3/13/2018</a:t>
            </a:fld>
            <a:endParaRPr lang="en-US">
              <a:solidFill>
                <a:prstClr val="white">
                  <a:tint val="75000"/>
                </a:prstClr>
              </a:solidFill>
            </a:endParaRPr>
          </a:p>
        </p:txBody>
      </p:sp>
      <p:sp>
        <p:nvSpPr>
          <p:cNvPr id="3" name="Footer Placeholder 2"/>
          <p:cNvSpPr>
            <a:spLocks noGrp="1"/>
          </p:cNvSpPr>
          <p:nvPr>
            <p:ph type="ftr" sz="quarter" idx="11"/>
          </p:nvPr>
        </p:nvSpPr>
        <p:spPr/>
        <p:txBody>
          <a:bodyPr/>
          <a:lstStyle/>
          <a:p>
            <a:endParaRPr lang="en-US">
              <a:solidFill>
                <a:prstClr val="white">
                  <a:tint val="75000"/>
                </a:prstClr>
              </a:solidFill>
            </a:endParaRPr>
          </a:p>
        </p:txBody>
      </p:sp>
      <p:sp>
        <p:nvSpPr>
          <p:cNvPr id="4" name="Slide Number Placeholder 3"/>
          <p:cNvSpPr>
            <a:spLocks noGrp="1"/>
          </p:cNvSpPr>
          <p:nvPr>
            <p:ph type="sldNum" sz="quarter" idx="12"/>
          </p:nvPr>
        </p:nvSpPr>
        <p:spPr/>
        <p:txBody>
          <a:bodyPr/>
          <a:lstStyle/>
          <a:p>
            <a:fld id="{6970CCEA-F55D-C94E-81A7-58CEDD45F03D}"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4403757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9F9151-5D41-2843-8242-F9F59FB2DAE3}" type="datetimeFigureOut">
              <a:rPr lang="en-US" smtClean="0">
                <a:solidFill>
                  <a:prstClr val="white">
                    <a:tint val="75000"/>
                  </a:prstClr>
                </a:solidFill>
              </a:rPr>
              <a:pPr/>
              <a:t>3/13/2018</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6970CCEA-F55D-C94E-81A7-58CEDD45F03D}"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674237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7721600" y="6324832"/>
            <a:ext cx="3860800" cy="365125"/>
          </a:xfrm>
        </p:spPr>
        <p:txBody>
          <a:bodyPr/>
          <a:lstStyle>
            <a:lvl1pPr algn="r">
              <a:defRPr sz="1400" b="1" i="0" baseline="0"/>
            </a:lvl1pPr>
          </a:lstStyle>
          <a:p>
            <a:r>
              <a:rPr lang="en-US" dirty="0" smtClean="0">
                <a:solidFill>
                  <a:prstClr val="black">
                    <a:tint val="75000"/>
                  </a:prstClr>
                </a:solidFill>
              </a:rPr>
              <a:t>#spday17</a:t>
            </a:r>
            <a:endParaRPr lang="en-US" dirty="0">
              <a:solidFill>
                <a:prstClr val="black">
                  <a:tint val="75000"/>
                </a:prstClr>
              </a:solidFill>
            </a:endParaRPr>
          </a:p>
        </p:txBody>
      </p:sp>
    </p:spTree>
    <p:extLst>
      <p:ext uri="{BB962C8B-B14F-4D97-AF65-F5344CB8AC3E}">
        <p14:creationId xmlns:p14="http://schemas.microsoft.com/office/powerpoint/2010/main" val="80277055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9F9151-5D41-2843-8242-F9F59FB2DAE3}" type="datetimeFigureOut">
              <a:rPr lang="en-US" smtClean="0">
                <a:solidFill>
                  <a:prstClr val="white">
                    <a:tint val="75000"/>
                  </a:prstClr>
                </a:solidFill>
              </a:rPr>
              <a:pPr/>
              <a:t>3/13/2018</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6970CCEA-F55D-C94E-81A7-58CEDD45F03D}"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40065083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A9F9151-5D41-2843-8242-F9F59FB2DAE3}" type="datetimeFigureOut">
              <a:rPr lang="en-US" smtClean="0">
                <a:solidFill>
                  <a:prstClr val="white">
                    <a:tint val="75000"/>
                  </a:prstClr>
                </a:solidFill>
              </a:rPr>
              <a:pPr/>
              <a:t>3/13/2018</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6970CCEA-F55D-C94E-81A7-58CEDD45F03D}"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5194470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A9F9151-5D41-2843-8242-F9F59FB2DAE3}" type="datetimeFigureOut">
              <a:rPr lang="en-US" smtClean="0">
                <a:solidFill>
                  <a:prstClr val="white">
                    <a:tint val="75000"/>
                  </a:prstClr>
                </a:solidFill>
              </a:rPr>
              <a:pPr/>
              <a:t>3/13/2018</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6970CCEA-F55D-C94E-81A7-58CEDD45F03D}"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5311621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Title Slide 1">
    <p:bg>
      <p:bgPr>
        <a:blipFill rotWithShape="1">
          <a:blip r:embed="rId2">
            <a:alphaModFix/>
          </a:blip>
          <a:stretch>
            <a:fillRect/>
          </a:stretch>
        </a:blipFill>
        <a:effectLst/>
      </p:bgPr>
    </p:bg>
    <p:spTree>
      <p:nvGrpSpPr>
        <p:cNvPr id="1" name="Shape 14"/>
        <p:cNvGrpSpPr/>
        <p:nvPr/>
      </p:nvGrpSpPr>
      <p:grpSpPr>
        <a:xfrm>
          <a:off x="0" y="0"/>
          <a:ext cx="0" cy="0"/>
          <a:chOff x="0" y="0"/>
          <a:chExt cx="0" cy="0"/>
        </a:xfrm>
      </p:grpSpPr>
      <p:sp>
        <p:nvSpPr>
          <p:cNvPr id="15" name="Shape 15"/>
          <p:cNvSpPr txBox="1">
            <a:spLocks noGrp="1"/>
          </p:cNvSpPr>
          <p:nvPr>
            <p:ph type="dt" idx="10"/>
          </p:nvPr>
        </p:nvSpPr>
        <p:spPr>
          <a:xfrm>
            <a:off x="8850625" y="6221863"/>
            <a:ext cx="2844800" cy="365200"/>
          </a:xfrm>
          <a:prstGeom prst="rect">
            <a:avLst/>
          </a:prstGeom>
          <a:noFill/>
          <a:ln>
            <a:noFill/>
          </a:ln>
        </p:spPr>
        <p:txBody>
          <a:bodyPr wrap="square" lIns="91425" tIns="91425" rIns="91425" bIns="91425" anchor="ctr" anchorCtr="0"/>
          <a:lstStyle>
            <a:lvl1pPr marL="0" marR="0" lvl="0" indent="0" algn="r" rtl="0">
              <a:spcBef>
                <a:spcPts val="0"/>
              </a:spcBef>
              <a:buSzPts val="1400"/>
              <a:buNone/>
              <a:defRPr sz="1867" b="0" i="0" u="none" strike="noStrike" cap="none">
                <a:solidFill>
                  <a:srgbClr val="FFFFFF"/>
                </a:solidFill>
                <a:latin typeface="Times New Roman"/>
                <a:ea typeface="Times New Roman"/>
                <a:cs typeface="Times New Roman"/>
                <a:sym typeface="Times New Roman"/>
              </a:defRPr>
            </a:lvl1pPr>
            <a:lvl2pPr marL="609585" marR="0" lvl="1"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2pPr>
            <a:lvl3pPr marL="1219170" marR="0" lvl="2"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3pPr>
            <a:lvl4pPr marL="1828754" marR="0" lvl="3"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4pPr>
            <a:lvl5pPr marL="2438339" marR="0" lvl="4"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5pPr>
            <a:lvl6pPr marL="3047924" marR="0" lvl="5"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6pPr>
            <a:lvl7pPr marL="3657509" marR="0" lvl="6"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7pPr>
            <a:lvl8pPr marL="4267093" marR="0" lvl="7"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8pPr>
            <a:lvl9pPr marL="4876678" marR="0" lvl="8"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9pPr>
          </a:lstStyle>
          <a:p>
            <a:endParaRPr/>
          </a:p>
        </p:txBody>
      </p:sp>
      <p:sp>
        <p:nvSpPr>
          <p:cNvPr id="16" name="Shape 16"/>
          <p:cNvSpPr txBox="1">
            <a:spLocks noGrp="1"/>
          </p:cNvSpPr>
          <p:nvPr>
            <p:ph type="subTitle" idx="1"/>
          </p:nvPr>
        </p:nvSpPr>
        <p:spPr>
          <a:xfrm>
            <a:off x="949071" y="3584815"/>
            <a:ext cx="9490400" cy="1151200"/>
          </a:xfrm>
          <a:prstGeom prst="rect">
            <a:avLst/>
          </a:prstGeom>
          <a:noFill/>
          <a:ln>
            <a:noFill/>
          </a:ln>
        </p:spPr>
        <p:txBody>
          <a:bodyPr wrap="square" lIns="91425" tIns="91425" rIns="91425" bIns="91425" anchor="b" anchorCtr="0"/>
          <a:lstStyle>
            <a:lvl1pPr marL="0" marR="0" lvl="0" indent="0" algn="l" rtl="0">
              <a:lnSpc>
                <a:spcPct val="90000"/>
              </a:lnSpc>
              <a:spcBef>
                <a:spcPts val="0"/>
              </a:spcBef>
              <a:buClr>
                <a:schemeClr val="dk1"/>
              </a:buClr>
              <a:buSzPts val="2500"/>
              <a:buFont typeface="Arial"/>
              <a:buNone/>
              <a:defRPr sz="4267" b="0" i="0" u="none" strike="noStrike" cap="none">
                <a:solidFill>
                  <a:srgbClr val="000000"/>
                </a:solidFill>
                <a:latin typeface="Times New Roman"/>
                <a:ea typeface="Times New Roman"/>
                <a:cs typeface="Times New Roman"/>
                <a:sym typeface="Times New Roman"/>
              </a:defRPr>
            </a:lvl1pPr>
            <a:lvl2pPr marL="609585" marR="0" lvl="1" indent="0" algn="ctr" rtl="0">
              <a:spcBef>
                <a:spcPts val="896"/>
              </a:spcBef>
              <a:buClr>
                <a:schemeClr val="dk1"/>
              </a:buClr>
              <a:buSzPts val="2100"/>
              <a:buFont typeface="Arial"/>
              <a:buNone/>
              <a:defRPr sz="2800" b="0" i="0" u="none" strike="noStrike" cap="none">
                <a:solidFill>
                  <a:srgbClr val="888888"/>
                </a:solidFill>
                <a:latin typeface="Times New Roman"/>
                <a:ea typeface="Times New Roman"/>
                <a:cs typeface="Times New Roman"/>
                <a:sym typeface="Times New Roman"/>
              </a:defRPr>
            </a:lvl2pPr>
            <a:lvl3pPr marL="1219170" marR="0" lvl="2" indent="0" algn="ctr" rtl="0">
              <a:lnSpc>
                <a:spcPct val="100000"/>
              </a:lnSpc>
              <a:spcBef>
                <a:spcPts val="768"/>
              </a:spcBef>
              <a:buClr>
                <a:schemeClr val="dk1"/>
              </a:buClr>
              <a:buSzPts val="1700"/>
              <a:buFont typeface="Arial"/>
              <a:buNone/>
              <a:defRPr sz="2267" b="0" i="0" u="none" strike="noStrike" cap="none">
                <a:solidFill>
                  <a:srgbClr val="888888"/>
                </a:solidFill>
                <a:latin typeface="Times New Roman"/>
                <a:ea typeface="Times New Roman"/>
                <a:cs typeface="Times New Roman"/>
                <a:sym typeface="Times New Roman"/>
              </a:defRPr>
            </a:lvl3pPr>
            <a:lvl4pPr marL="1828754" marR="0" lvl="3" indent="0" algn="ctr" rtl="0">
              <a:lnSpc>
                <a:spcPct val="100000"/>
              </a:lnSpc>
              <a:spcBef>
                <a:spcPts val="640"/>
              </a:spcBef>
              <a:buClr>
                <a:schemeClr val="dk1"/>
              </a:buClr>
              <a:buSzPts val="1500"/>
              <a:buFont typeface="Arial"/>
              <a:buNone/>
              <a:defRPr sz="2000" b="0" i="0" u="none" strike="noStrike" cap="none">
                <a:solidFill>
                  <a:srgbClr val="888888"/>
                </a:solidFill>
                <a:latin typeface="Times New Roman"/>
                <a:ea typeface="Times New Roman"/>
                <a:cs typeface="Times New Roman"/>
                <a:sym typeface="Times New Roman"/>
              </a:defRPr>
            </a:lvl4pPr>
            <a:lvl5pPr marL="2438339" marR="0" lvl="4" indent="0" algn="ctr" rtl="0">
              <a:lnSpc>
                <a:spcPct val="140000"/>
              </a:lnSpc>
              <a:spcBef>
                <a:spcPts val="0"/>
              </a:spcBef>
              <a:buClr>
                <a:srgbClr val="3CA9E0"/>
              </a:buClr>
              <a:buSzPts val="1500"/>
              <a:buFont typeface="Arial"/>
              <a:buNone/>
              <a:defRPr sz="2000" b="0" i="0" u="none" strike="noStrike" cap="none">
                <a:solidFill>
                  <a:srgbClr val="888888"/>
                </a:solidFill>
                <a:latin typeface="Times New Roman"/>
                <a:ea typeface="Times New Roman"/>
                <a:cs typeface="Times New Roman"/>
                <a:sym typeface="Times New Roman"/>
              </a:defRPr>
            </a:lvl5pPr>
            <a:lvl6pPr marL="3047924" marR="0" lvl="5" indent="0" algn="ctr" rtl="0">
              <a:spcBef>
                <a:spcPts val="533"/>
              </a:spcBef>
              <a:buClr>
                <a:srgbClr val="888888"/>
              </a:buClr>
              <a:buSzPts val="2000"/>
              <a:buFont typeface="Arial"/>
              <a:buNone/>
              <a:defRPr sz="2667" b="0" i="0" u="none" strike="noStrike" cap="none">
                <a:solidFill>
                  <a:srgbClr val="888888"/>
                </a:solidFill>
                <a:latin typeface="Times New Roman"/>
                <a:ea typeface="Times New Roman"/>
                <a:cs typeface="Times New Roman"/>
                <a:sym typeface="Times New Roman"/>
              </a:defRPr>
            </a:lvl6pPr>
            <a:lvl7pPr marL="3657509" marR="0" lvl="6" indent="0" algn="ctr" rtl="0">
              <a:spcBef>
                <a:spcPts val="533"/>
              </a:spcBef>
              <a:buClr>
                <a:srgbClr val="888888"/>
              </a:buClr>
              <a:buSzPts val="2000"/>
              <a:buFont typeface="Arial"/>
              <a:buNone/>
              <a:defRPr sz="2667" b="0" i="0" u="none" strike="noStrike" cap="none">
                <a:solidFill>
                  <a:srgbClr val="888888"/>
                </a:solidFill>
                <a:latin typeface="Times New Roman"/>
                <a:ea typeface="Times New Roman"/>
                <a:cs typeface="Times New Roman"/>
                <a:sym typeface="Times New Roman"/>
              </a:defRPr>
            </a:lvl7pPr>
            <a:lvl8pPr marL="4267093" marR="0" lvl="7" indent="0" algn="ctr" rtl="0">
              <a:spcBef>
                <a:spcPts val="533"/>
              </a:spcBef>
              <a:buClr>
                <a:srgbClr val="888888"/>
              </a:buClr>
              <a:buSzPts val="2000"/>
              <a:buFont typeface="Arial"/>
              <a:buNone/>
              <a:defRPr sz="2667" b="0" i="0" u="none" strike="noStrike" cap="none">
                <a:solidFill>
                  <a:srgbClr val="888888"/>
                </a:solidFill>
                <a:latin typeface="Times New Roman"/>
                <a:ea typeface="Times New Roman"/>
                <a:cs typeface="Times New Roman"/>
                <a:sym typeface="Times New Roman"/>
              </a:defRPr>
            </a:lvl8pPr>
            <a:lvl9pPr marL="4876678" marR="0" lvl="8" indent="0" algn="ctr" rtl="0">
              <a:spcBef>
                <a:spcPts val="533"/>
              </a:spcBef>
              <a:buClr>
                <a:srgbClr val="888888"/>
              </a:buClr>
              <a:buSzPts val="2000"/>
              <a:buFont typeface="Arial"/>
              <a:buNone/>
              <a:defRPr sz="2667" b="0" i="0" u="none" strike="noStrike" cap="none">
                <a:solidFill>
                  <a:srgbClr val="888888"/>
                </a:solidFill>
                <a:latin typeface="Times New Roman"/>
                <a:ea typeface="Times New Roman"/>
                <a:cs typeface="Times New Roman"/>
                <a:sym typeface="Times New Roman"/>
              </a:defRPr>
            </a:lvl9pPr>
          </a:lstStyle>
          <a:p>
            <a:endParaRPr/>
          </a:p>
        </p:txBody>
      </p:sp>
      <p:sp>
        <p:nvSpPr>
          <p:cNvPr id="17" name="Shape 17"/>
          <p:cNvSpPr txBox="1">
            <a:spLocks noGrp="1"/>
          </p:cNvSpPr>
          <p:nvPr>
            <p:ph type="ctrTitle"/>
          </p:nvPr>
        </p:nvSpPr>
        <p:spPr>
          <a:xfrm>
            <a:off x="949071" y="588363"/>
            <a:ext cx="9490400" cy="2988800"/>
          </a:xfrm>
          <a:prstGeom prst="rect">
            <a:avLst/>
          </a:prstGeom>
          <a:noFill/>
          <a:ln>
            <a:noFill/>
          </a:ln>
        </p:spPr>
        <p:txBody>
          <a:bodyPr wrap="square" lIns="91425" tIns="91425" rIns="91425" bIns="91425" anchor="t" anchorCtr="0"/>
          <a:lstStyle>
            <a:lvl1pPr marL="0" marR="0" lvl="0" indent="0" algn="l" rtl="0">
              <a:lnSpc>
                <a:spcPct val="106250"/>
              </a:lnSpc>
              <a:spcBef>
                <a:spcPts val="0"/>
              </a:spcBef>
              <a:buClr>
                <a:srgbClr val="000000"/>
              </a:buClr>
              <a:buSzPts val="1400"/>
              <a:buFont typeface="Arial"/>
              <a:buNone/>
              <a:defRPr sz="6400" b="1" i="0" u="none" strike="noStrike" cap="none">
                <a:solidFill>
                  <a:srgbClr val="000000"/>
                </a:solidFill>
                <a:latin typeface="Arial"/>
                <a:ea typeface="Arial"/>
                <a:cs typeface="Arial"/>
                <a:sym typeface="Arial"/>
              </a:defRPr>
            </a:lvl1pPr>
            <a:lvl2pPr lvl="1" indent="0" rtl="0">
              <a:spcBef>
                <a:spcPts val="0"/>
              </a:spcBef>
              <a:buSzPts val="1400"/>
              <a:buNone/>
              <a:defRPr sz="2400"/>
            </a:lvl2pPr>
            <a:lvl3pPr lvl="2" indent="0" rtl="0">
              <a:spcBef>
                <a:spcPts val="0"/>
              </a:spcBef>
              <a:buSzPts val="1400"/>
              <a:buNone/>
              <a:defRPr sz="2400"/>
            </a:lvl3pPr>
            <a:lvl4pPr lvl="3" indent="0" rtl="0">
              <a:spcBef>
                <a:spcPts val="0"/>
              </a:spcBef>
              <a:buSzPts val="1400"/>
              <a:buNone/>
              <a:defRPr sz="2400"/>
            </a:lvl4pPr>
            <a:lvl5pPr lvl="4" indent="0" rtl="0">
              <a:spcBef>
                <a:spcPts val="0"/>
              </a:spcBef>
              <a:buSzPts val="1400"/>
              <a:buNone/>
              <a:defRPr sz="2400"/>
            </a:lvl5pPr>
            <a:lvl6pPr lvl="5" indent="0" rtl="0">
              <a:spcBef>
                <a:spcPts val="0"/>
              </a:spcBef>
              <a:buSzPts val="1400"/>
              <a:buNone/>
              <a:defRPr sz="2400"/>
            </a:lvl6pPr>
            <a:lvl7pPr lvl="6" indent="0" rtl="0">
              <a:spcBef>
                <a:spcPts val="0"/>
              </a:spcBef>
              <a:buSzPts val="1400"/>
              <a:buNone/>
              <a:defRPr sz="2400"/>
            </a:lvl7pPr>
            <a:lvl8pPr lvl="7" indent="0" rtl="0">
              <a:spcBef>
                <a:spcPts val="0"/>
              </a:spcBef>
              <a:buSzPts val="1400"/>
              <a:buNone/>
              <a:defRPr sz="2400"/>
            </a:lvl8pPr>
            <a:lvl9pPr lvl="8" indent="0" rtl="0">
              <a:spcBef>
                <a:spcPts val="0"/>
              </a:spcBef>
              <a:buSzPts val="1400"/>
              <a:buNone/>
              <a:defRPr sz="2400"/>
            </a:lvl9pPr>
          </a:lstStyle>
          <a:p>
            <a:endParaRPr/>
          </a:p>
        </p:txBody>
      </p:sp>
      <p:sp>
        <p:nvSpPr>
          <p:cNvPr id="18" name="Shape 18"/>
          <p:cNvSpPr/>
          <p:nvPr/>
        </p:nvSpPr>
        <p:spPr>
          <a:xfrm>
            <a:off x="351733" y="5616067"/>
            <a:ext cx="2682800" cy="970800"/>
          </a:xfrm>
          <a:prstGeom prst="rect">
            <a:avLst/>
          </a:prstGeom>
          <a:solidFill>
            <a:srgbClr val="FFFFFF"/>
          </a:solidFill>
          <a:ln>
            <a:noFill/>
          </a:ln>
        </p:spPr>
        <p:txBody>
          <a:bodyPr wrap="square" lIns="121900" tIns="121900" rIns="121900" bIns="121900" anchor="ctr" anchorCtr="0">
            <a:noAutofit/>
          </a:bodyPr>
          <a:lstStyle/>
          <a:p>
            <a:endParaRPr sz="1867" kern="0">
              <a:solidFill>
                <a:srgbClr val="000000"/>
              </a:solidFill>
              <a:cs typeface="Arial"/>
              <a:sym typeface="Arial"/>
            </a:endParaRPr>
          </a:p>
        </p:txBody>
      </p:sp>
      <p:pic>
        <p:nvPicPr>
          <p:cNvPr id="19" name="Shape 19"/>
          <p:cNvPicPr preferRelativeResize="0"/>
          <p:nvPr/>
        </p:nvPicPr>
        <p:blipFill>
          <a:blip r:embed="rId3">
            <a:alphaModFix/>
          </a:blip>
          <a:stretch>
            <a:fillRect/>
          </a:stretch>
        </p:blipFill>
        <p:spPr>
          <a:xfrm>
            <a:off x="250134" y="5901000"/>
            <a:ext cx="1577167" cy="764667"/>
          </a:xfrm>
          <a:prstGeom prst="rect">
            <a:avLst/>
          </a:prstGeom>
          <a:noFill/>
          <a:ln>
            <a:noFill/>
          </a:ln>
        </p:spPr>
      </p:pic>
    </p:spTree>
    <p:extLst>
      <p:ext uri="{BB962C8B-B14F-4D97-AF65-F5344CB8AC3E}">
        <p14:creationId xmlns:p14="http://schemas.microsoft.com/office/powerpoint/2010/main" val="390955634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Content 1">
    <p:bg>
      <p:bgPr>
        <a:blipFill rotWithShape="1">
          <a:blip r:embed="rId2">
            <a:alphaModFix/>
          </a:blip>
          <a:stretch>
            <a:fillRect/>
          </a:stretch>
        </a:blipFill>
        <a:effectLst/>
      </p:bgPr>
    </p:bg>
    <p:spTree>
      <p:nvGrpSpPr>
        <p:cNvPr id="1" name="Shape 20"/>
        <p:cNvGrpSpPr/>
        <p:nvPr/>
      </p:nvGrpSpPr>
      <p:grpSpPr>
        <a:xfrm>
          <a:off x="0" y="0"/>
          <a:ext cx="0" cy="0"/>
          <a:chOff x="0" y="0"/>
          <a:chExt cx="0" cy="0"/>
        </a:xfrm>
      </p:grpSpPr>
      <p:sp>
        <p:nvSpPr>
          <p:cNvPr id="21" name="Shape 21"/>
          <p:cNvSpPr txBox="1">
            <a:spLocks noGrp="1"/>
          </p:cNvSpPr>
          <p:nvPr>
            <p:ph type="sldNum" idx="12"/>
          </p:nvPr>
        </p:nvSpPr>
        <p:spPr>
          <a:xfrm>
            <a:off x="10837333" y="6155267"/>
            <a:ext cx="900400" cy="365200"/>
          </a:xfrm>
          <a:prstGeom prst="rect">
            <a:avLst/>
          </a:prstGeom>
          <a:noFill/>
          <a:ln>
            <a:noFill/>
          </a:ln>
        </p:spPr>
        <p:txBody>
          <a:bodyPr wrap="square" lIns="91425" tIns="45700" rIns="91425" bIns="45700" anchor="ctr" anchorCtr="0">
            <a:noAutofit/>
          </a:bodyPr>
          <a:lstStyle/>
          <a:p>
            <a:pPr algn="r"/>
            <a:fld id="{00000000-1234-1234-1234-123412341234}" type="slidenum">
              <a:rPr lang="en-CA">
                <a:solidFill>
                  <a:srgbClr val="000000"/>
                </a:solidFill>
                <a:latin typeface="Times New Roman"/>
                <a:ea typeface="Times New Roman"/>
                <a:cs typeface="Times New Roman"/>
                <a:sym typeface="Times New Roman"/>
              </a:rPr>
              <a:pPr algn="r"/>
              <a:t>‹#›</a:t>
            </a:fld>
            <a:endParaRPr lang="en-CA">
              <a:solidFill>
                <a:srgbClr val="000000"/>
              </a:solidFill>
              <a:latin typeface="Times New Roman"/>
              <a:ea typeface="Times New Roman"/>
              <a:cs typeface="Times New Roman"/>
              <a:sym typeface="Times New Roman"/>
            </a:endParaRPr>
          </a:p>
        </p:txBody>
      </p:sp>
      <p:sp>
        <p:nvSpPr>
          <p:cNvPr id="22" name="Shape 22"/>
          <p:cNvSpPr txBox="1">
            <a:spLocks noGrp="1"/>
          </p:cNvSpPr>
          <p:nvPr>
            <p:ph type="body" idx="1"/>
          </p:nvPr>
        </p:nvSpPr>
        <p:spPr>
          <a:xfrm>
            <a:off x="487424" y="1472184"/>
            <a:ext cx="11259600" cy="4212800"/>
          </a:xfrm>
          <a:prstGeom prst="rect">
            <a:avLst/>
          </a:prstGeom>
          <a:noFill/>
          <a:ln>
            <a:noFill/>
          </a:ln>
        </p:spPr>
        <p:txBody>
          <a:bodyPr wrap="square" lIns="91425" tIns="91425" rIns="91425" bIns="91425" anchor="t" anchorCtr="0"/>
          <a:lstStyle>
            <a:lvl1pPr marL="307191" marR="0" lvl="0" indent="-95530" algn="l" rtl="0">
              <a:spcBef>
                <a:spcPts val="667"/>
              </a:spcBef>
              <a:buClr>
                <a:schemeClr val="dk1"/>
              </a:buClr>
              <a:buSzPts val="2500"/>
              <a:buChar char="•"/>
              <a:defRPr sz="3333" i="0" u="none" strike="noStrike" cap="none">
                <a:solidFill>
                  <a:schemeClr val="dk1"/>
                </a:solidFill>
                <a:latin typeface="Arial"/>
                <a:ea typeface="Arial"/>
                <a:cs typeface="Arial"/>
                <a:sym typeface="Arial"/>
              </a:defRPr>
            </a:lvl1pPr>
            <a:lvl2pPr marL="609585" marR="0" lvl="1" indent="-143930" algn="l" rtl="0">
              <a:spcBef>
                <a:spcPts val="896"/>
              </a:spcBef>
              <a:buClr>
                <a:schemeClr val="dk1"/>
              </a:buClr>
              <a:buSzPts val="2100"/>
              <a:buChar char="•"/>
              <a:defRPr sz="2800" i="0" u="none" strike="noStrike" cap="none">
                <a:solidFill>
                  <a:schemeClr val="dk1"/>
                </a:solidFill>
                <a:latin typeface="Arial"/>
                <a:ea typeface="Arial"/>
                <a:cs typeface="Arial"/>
                <a:sym typeface="Arial"/>
              </a:defRPr>
            </a:lvl2pPr>
            <a:lvl3pPr marL="916776" marR="0" lvl="2" indent="-163261" algn="l" rtl="0">
              <a:lnSpc>
                <a:spcPct val="100000"/>
              </a:lnSpc>
              <a:spcBef>
                <a:spcPts val="768"/>
              </a:spcBef>
              <a:buClr>
                <a:schemeClr val="dk1"/>
              </a:buClr>
              <a:buSzPts val="1700"/>
              <a:buChar char="•"/>
              <a:defRPr sz="2267" i="0" u="none" strike="noStrike" cap="none">
                <a:solidFill>
                  <a:schemeClr val="dk1"/>
                </a:solidFill>
                <a:latin typeface="Arial"/>
                <a:ea typeface="Arial"/>
                <a:cs typeface="Arial"/>
                <a:sym typeface="Arial"/>
              </a:defRPr>
            </a:lvl3pPr>
            <a:lvl4pPr marL="1219170" marR="0" lvl="3" indent="-194728" algn="l" rtl="0">
              <a:lnSpc>
                <a:spcPct val="100000"/>
              </a:lnSpc>
              <a:spcBef>
                <a:spcPts val="640"/>
              </a:spcBef>
              <a:buClr>
                <a:schemeClr val="dk1"/>
              </a:buClr>
              <a:buSzPts val="1500"/>
              <a:buChar char="•"/>
              <a:defRPr sz="2000" i="0" u="none" strike="noStrike" cap="none">
                <a:solidFill>
                  <a:schemeClr val="dk1"/>
                </a:solidFill>
                <a:latin typeface="Arial"/>
                <a:ea typeface="Arial"/>
                <a:cs typeface="Arial"/>
                <a:sym typeface="Arial"/>
              </a:defRPr>
            </a:lvl4pPr>
            <a:lvl5pPr marL="1219170" marR="0" lvl="4" indent="-177796" algn="l" rtl="0">
              <a:lnSpc>
                <a:spcPct val="140000"/>
              </a:lnSpc>
              <a:spcBef>
                <a:spcPts val="0"/>
              </a:spcBef>
              <a:buClr>
                <a:srgbClr val="3CA9E0"/>
              </a:buClr>
              <a:buSzPts val="1500"/>
              <a:buChar char="•"/>
              <a:defRPr sz="2000" i="0" u="none" strike="noStrike" cap="none">
                <a:solidFill>
                  <a:srgbClr val="646464"/>
                </a:solidFill>
                <a:latin typeface="Arial"/>
                <a:ea typeface="Arial"/>
                <a:cs typeface="Arial"/>
                <a:sym typeface="Arial"/>
              </a:defRPr>
            </a:lvl5pPr>
            <a:lvl6pPr marL="3352716" marR="0" lvl="5" indent="-135463" algn="l" rtl="0">
              <a:spcBef>
                <a:spcPts val="533"/>
              </a:spcBef>
              <a:buClr>
                <a:schemeClr val="dk1"/>
              </a:buClr>
              <a:buSzPts val="2000"/>
              <a:buChar char="•"/>
              <a:defRPr sz="2667" i="0" u="none" strike="noStrike" cap="none">
                <a:solidFill>
                  <a:schemeClr val="dk1"/>
                </a:solidFill>
                <a:latin typeface="Arial"/>
                <a:ea typeface="Arial"/>
                <a:cs typeface="Arial"/>
                <a:sym typeface="Arial"/>
              </a:defRPr>
            </a:lvl6pPr>
            <a:lvl7pPr marL="3962301" marR="0" lvl="6" indent="-135463" algn="l" rtl="0">
              <a:spcBef>
                <a:spcPts val="533"/>
              </a:spcBef>
              <a:buClr>
                <a:schemeClr val="dk1"/>
              </a:buClr>
              <a:buSzPts val="2000"/>
              <a:buChar char="•"/>
              <a:defRPr sz="2667" i="0" u="none" strike="noStrike" cap="none">
                <a:solidFill>
                  <a:schemeClr val="dk1"/>
                </a:solidFill>
                <a:latin typeface="Arial"/>
                <a:ea typeface="Arial"/>
                <a:cs typeface="Arial"/>
                <a:sym typeface="Arial"/>
              </a:defRPr>
            </a:lvl7pPr>
            <a:lvl8pPr marL="4571886" marR="0" lvl="7" indent="-135463" algn="l" rtl="0">
              <a:spcBef>
                <a:spcPts val="533"/>
              </a:spcBef>
              <a:buClr>
                <a:schemeClr val="dk1"/>
              </a:buClr>
              <a:buSzPts val="2000"/>
              <a:buChar char="•"/>
              <a:defRPr sz="2667" i="0" u="none" strike="noStrike" cap="none">
                <a:solidFill>
                  <a:schemeClr val="dk1"/>
                </a:solidFill>
                <a:latin typeface="Arial"/>
                <a:ea typeface="Arial"/>
                <a:cs typeface="Arial"/>
                <a:sym typeface="Arial"/>
              </a:defRPr>
            </a:lvl8pPr>
            <a:lvl9pPr marL="5181470" marR="0" lvl="8" indent="-135463" algn="l" rtl="0">
              <a:spcBef>
                <a:spcPts val="533"/>
              </a:spcBef>
              <a:buClr>
                <a:schemeClr val="dk1"/>
              </a:buClr>
              <a:buSzPts val="2000"/>
              <a:buChar char="•"/>
              <a:defRPr sz="2667" i="0" u="none" strike="noStrike" cap="none">
                <a:solidFill>
                  <a:schemeClr val="dk1"/>
                </a:solidFill>
                <a:latin typeface="Arial"/>
                <a:ea typeface="Arial"/>
                <a:cs typeface="Arial"/>
                <a:sym typeface="Arial"/>
              </a:defRPr>
            </a:lvl9pPr>
          </a:lstStyle>
          <a:p>
            <a:endParaRPr/>
          </a:p>
        </p:txBody>
      </p:sp>
      <p:sp>
        <p:nvSpPr>
          <p:cNvPr id="23" name="Shape 23"/>
          <p:cNvSpPr txBox="1">
            <a:spLocks noGrp="1"/>
          </p:cNvSpPr>
          <p:nvPr>
            <p:ph type="title"/>
          </p:nvPr>
        </p:nvSpPr>
        <p:spPr>
          <a:xfrm>
            <a:off x="487424" y="392415"/>
            <a:ext cx="11259600" cy="1069600"/>
          </a:xfrm>
          <a:prstGeom prst="rect">
            <a:avLst/>
          </a:prstGeom>
          <a:noFill/>
          <a:ln>
            <a:noFill/>
          </a:ln>
        </p:spPr>
        <p:txBody>
          <a:bodyPr wrap="square" lIns="91425" tIns="91425" rIns="91425" bIns="91425" anchor="t" anchorCtr="0"/>
          <a:lstStyle>
            <a:lvl1pPr marL="0" marR="0" lvl="0" indent="0" algn="l" rtl="0">
              <a:lnSpc>
                <a:spcPct val="95000"/>
              </a:lnSpc>
              <a:spcBef>
                <a:spcPts val="0"/>
              </a:spcBef>
              <a:buClr>
                <a:srgbClr val="000000"/>
              </a:buClr>
              <a:buSzPts val="1400"/>
              <a:buFont typeface="Arial"/>
              <a:buNone/>
              <a:defRPr sz="3733" b="1" i="0" u="none" strike="noStrike" cap="none">
                <a:solidFill>
                  <a:srgbClr val="000000"/>
                </a:solidFill>
                <a:latin typeface="Arial"/>
                <a:ea typeface="Arial"/>
                <a:cs typeface="Arial"/>
                <a:sym typeface="Arial"/>
              </a:defRPr>
            </a:lvl1pPr>
            <a:lvl2pPr lvl="1" indent="0" rtl="0">
              <a:spcBef>
                <a:spcPts val="0"/>
              </a:spcBef>
              <a:buSzPts val="1400"/>
              <a:buNone/>
              <a:defRPr sz="2400"/>
            </a:lvl2pPr>
            <a:lvl3pPr lvl="2" indent="0" rtl="0">
              <a:spcBef>
                <a:spcPts val="0"/>
              </a:spcBef>
              <a:buSzPts val="1400"/>
              <a:buNone/>
              <a:defRPr sz="2400"/>
            </a:lvl3pPr>
            <a:lvl4pPr lvl="3" indent="0" rtl="0">
              <a:spcBef>
                <a:spcPts val="0"/>
              </a:spcBef>
              <a:buSzPts val="1400"/>
              <a:buNone/>
              <a:defRPr sz="2400"/>
            </a:lvl4pPr>
            <a:lvl5pPr lvl="4" indent="0" rtl="0">
              <a:spcBef>
                <a:spcPts val="0"/>
              </a:spcBef>
              <a:buSzPts val="1400"/>
              <a:buNone/>
              <a:defRPr sz="2400"/>
            </a:lvl5pPr>
            <a:lvl6pPr lvl="5" indent="0" rtl="0">
              <a:spcBef>
                <a:spcPts val="0"/>
              </a:spcBef>
              <a:buSzPts val="1400"/>
              <a:buNone/>
              <a:defRPr sz="2400"/>
            </a:lvl6pPr>
            <a:lvl7pPr lvl="6" indent="0" rtl="0">
              <a:spcBef>
                <a:spcPts val="0"/>
              </a:spcBef>
              <a:buSzPts val="1400"/>
              <a:buNone/>
              <a:defRPr sz="2400"/>
            </a:lvl7pPr>
            <a:lvl8pPr lvl="7" indent="0" rtl="0">
              <a:spcBef>
                <a:spcPts val="0"/>
              </a:spcBef>
              <a:buSzPts val="1400"/>
              <a:buNone/>
              <a:defRPr sz="2400"/>
            </a:lvl8pPr>
            <a:lvl9pPr lvl="8" indent="0" rtl="0">
              <a:spcBef>
                <a:spcPts val="0"/>
              </a:spcBef>
              <a:buSzPts val="1400"/>
              <a:buNone/>
              <a:defRPr sz="2400"/>
            </a:lvl9pPr>
          </a:lstStyle>
          <a:p>
            <a:endParaRPr/>
          </a:p>
        </p:txBody>
      </p:sp>
      <p:sp>
        <p:nvSpPr>
          <p:cNvPr id="24" name="Shape 24"/>
          <p:cNvSpPr/>
          <p:nvPr/>
        </p:nvSpPr>
        <p:spPr>
          <a:xfrm>
            <a:off x="344300" y="5796500"/>
            <a:ext cx="1910000" cy="919600"/>
          </a:xfrm>
          <a:prstGeom prst="rect">
            <a:avLst/>
          </a:prstGeom>
          <a:solidFill>
            <a:srgbClr val="FFFFFF"/>
          </a:solidFill>
          <a:ln>
            <a:noFill/>
          </a:ln>
        </p:spPr>
        <p:txBody>
          <a:bodyPr wrap="square" lIns="121900" tIns="121900" rIns="121900" bIns="121900" anchor="ctr" anchorCtr="0">
            <a:noAutofit/>
          </a:bodyPr>
          <a:lstStyle/>
          <a:p>
            <a:endParaRPr sz="1867" kern="0">
              <a:solidFill>
                <a:srgbClr val="000000"/>
              </a:solidFill>
              <a:cs typeface="Arial"/>
              <a:sym typeface="Arial"/>
            </a:endParaRPr>
          </a:p>
        </p:txBody>
      </p:sp>
      <p:pic>
        <p:nvPicPr>
          <p:cNvPr id="25" name="Shape 25"/>
          <p:cNvPicPr preferRelativeResize="0"/>
          <p:nvPr/>
        </p:nvPicPr>
        <p:blipFill>
          <a:blip r:embed="rId3">
            <a:alphaModFix/>
          </a:blip>
          <a:stretch>
            <a:fillRect/>
          </a:stretch>
        </p:blipFill>
        <p:spPr>
          <a:xfrm>
            <a:off x="364898" y="5898100"/>
            <a:ext cx="1456671" cy="706267"/>
          </a:xfrm>
          <a:prstGeom prst="rect">
            <a:avLst/>
          </a:prstGeom>
          <a:noFill/>
          <a:ln>
            <a:noFill/>
          </a:ln>
        </p:spPr>
      </p:pic>
    </p:spTree>
    <p:extLst>
      <p:ext uri="{BB962C8B-B14F-4D97-AF65-F5344CB8AC3E}">
        <p14:creationId xmlns:p14="http://schemas.microsoft.com/office/powerpoint/2010/main" val="124129497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Content 2 vertical img">
    <p:bg>
      <p:bgPr>
        <a:blipFill rotWithShape="1">
          <a:blip r:embed="rId2">
            <a:alphaModFix/>
          </a:blip>
          <a:stretch>
            <a:fillRect/>
          </a:stretch>
        </a:blipFill>
        <a:effectLst/>
      </p:bgPr>
    </p:bg>
    <p:spTree>
      <p:nvGrpSpPr>
        <p:cNvPr id="1" name="Shape 26"/>
        <p:cNvGrpSpPr/>
        <p:nvPr/>
      </p:nvGrpSpPr>
      <p:grpSpPr>
        <a:xfrm>
          <a:off x="0" y="0"/>
          <a:ext cx="0" cy="0"/>
          <a:chOff x="0" y="0"/>
          <a:chExt cx="0" cy="0"/>
        </a:xfrm>
      </p:grpSpPr>
      <p:sp>
        <p:nvSpPr>
          <p:cNvPr id="27" name="Shape 27"/>
          <p:cNvSpPr txBox="1">
            <a:spLocks noGrp="1"/>
          </p:cNvSpPr>
          <p:nvPr>
            <p:ph type="sldNum" idx="12"/>
          </p:nvPr>
        </p:nvSpPr>
        <p:spPr>
          <a:xfrm>
            <a:off x="10865556" y="6155267"/>
            <a:ext cx="872000" cy="365200"/>
          </a:xfrm>
          <a:prstGeom prst="rect">
            <a:avLst/>
          </a:prstGeom>
          <a:noFill/>
          <a:ln>
            <a:noFill/>
          </a:ln>
        </p:spPr>
        <p:txBody>
          <a:bodyPr wrap="square" lIns="91425" tIns="45700" rIns="91425" bIns="45700" anchor="ctr" anchorCtr="0">
            <a:noAutofit/>
          </a:bodyPr>
          <a:lstStyle/>
          <a:p>
            <a:pPr algn="r"/>
            <a:fld id="{00000000-1234-1234-1234-123412341234}" type="slidenum">
              <a:rPr lang="en-CA">
                <a:solidFill>
                  <a:srgbClr val="000000"/>
                </a:solidFill>
                <a:latin typeface="Times New Roman"/>
                <a:ea typeface="Times New Roman"/>
                <a:cs typeface="Times New Roman"/>
                <a:sym typeface="Times New Roman"/>
              </a:rPr>
              <a:pPr algn="r"/>
              <a:t>‹#›</a:t>
            </a:fld>
            <a:endParaRPr lang="en-CA">
              <a:solidFill>
                <a:srgbClr val="000000"/>
              </a:solidFill>
              <a:latin typeface="Times New Roman"/>
              <a:ea typeface="Times New Roman"/>
              <a:cs typeface="Times New Roman"/>
              <a:sym typeface="Times New Roman"/>
            </a:endParaRPr>
          </a:p>
        </p:txBody>
      </p:sp>
      <p:sp>
        <p:nvSpPr>
          <p:cNvPr id="28" name="Shape 28"/>
          <p:cNvSpPr txBox="1">
            <a:spLocks noGrp="1"/>
          </p:cNvSpPr>
          <p:nvPr>
            <p:ph type="dt" idx="10"/>
          </p:nvPr>
        </p:nvSpPr>
        <p:spPr>
          <a:xfrm>
            <a:off x="8043324" y="6155267"/>
            <a:ext cx="3087600" cy="365200"/>
          </a:xfrm>
          <a:prstGeom prst="rect">
            <a:avLst/>
          </a:prstGeom>
          <a:noFill/>
          <a:ln>
            <a:noFill/>
          </a:ln>
        </p:spPr>
        <p:txBody>
          <a:bodyPr wrap="square" lIns="91425" tIns="91425" rIns="91425" bIns="91425" anchor="ctr" anchorCtr="0"/>
          <a:lstStyle>
            <a:lvl1pPr marL="0" marR="0" lvl="0" indent="0" algn="r" rtl="0">
              <a:spcBef>
                <a:spcPts val="0"/>
              </a:spcBef>
              <a:buSzPts val="1400"/>
              <a:buNone/>
              <a:defRPr sz="1867" b="0" i="0" u="none" strike="noStrike" cap="none">
                <a:solidFill>
                  <a:schemeClr val="dk1"/>
                </a:solidFill>
                <a:latin typeface="Times New Roman"/>
                <a:ea typeface="Times New Roman"/>
                <a:cs typeface="Times New Roman"/>
                <a:sym typeface="Times New Roman"/>
              </a:defRPr>
            </a:lvl1pPr>
            <a:lvl2pPr marL="609585" marR="0" lvl="1"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2pPr>
            <a:lvl3pPr marL="1219170" marR="0" lvl="2"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3pPr>
            <a:lvl4pPr marL="1828754" marR="0" lvl="3"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4pPr>
            <a:lvl5pPr marL="2438339" marR="0" lvl="4"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5pPr>
            <a:lvl6pPr marL="3047924" marR="0" lvl="5"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6pPr>
            <a:lvl7pPr marL="3657509" marR="0" lvl="6"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7pPr>
            <a:lvl8pPr marL="4267093" marR="0" lvl="7"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8pPr>
            <a:lvl9pPr marL="4876678" marR="0" lvl="8"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9pPr>
          </a:lstStyle>
          <a:p>
            <a:endParaRPr>
              <a:solidFill>
                <a:srgbClr val="000000"/>
              </a:solidFill>
            </a:endParaRPr>
          </a:p>
        </p:txBody>
      </p:sp>
      <p:sp>
        <p:nvSpPr>
          <p:cNvPr id="29" name="Shape 29"/>
          <p:cNvSpPr>
            <a:spLocks noGrp="1"/>
          </p:cNvSpPr>
          <p:nvPr>
            <p:ph type="pic" idx="2"/>
          </p:nvPr>
        </p:nvSpPr>
        <p:spPr>
          <a:xfrm>
            <a:off x="7196472" y="1465537"/>
            <a:ext cx="4995600" cy="5392400"/>
          </a:xfrm>
          <a:prstGeom prst="rect">
            <a:avLst/>
          </a:prstGeom>
          <a:solidFill>
            <a:srgbClr val="D8D8D8"/>
          </a:solidFill>
          <a:ln>
            <a:noFill/>
          </a:ln>
        </p:spPr>
        <p:txBody>
          <a:bodyPr wrap="square" lIns="91425" tIns="91425" rIns="91425" bIns="91425" anchor="ctr" anchorCtr="1"/>
          <a:lstStyle>
            <a:lvl1pPr marL="0" marR="0" lvl="0" indent="0" algn="ctr" rtl="0">
              <a:spcBef>
                <a:spcPts val="427"/>
              </a:spcBef>
              <a:buClr>
                <a:schemeClr val="dk1"/>
              </a:buClr>
              <a:buSzPts val="1400"/>
              <a:buFont typeface="Arial"/>
              <a:buNone/>
              <a:defRPr sz="2133" b="0" i="0" u="none" strike="noStrike" cap="none">
                <a:solidFill>
                  <a:schemeClr val="dk1"/>
                </a:solidFill>
                <a:latin typeface="Times New Roman"/>
                <a:ea typeface="Times New Roman"/>
                <a:cs typeface="Times New Roman"/>
                <a:sym typeface="Times New Roman"/>
              </a:defRPr>
            </a:lvl1pPr>
            <a:lvl2pPr marL="609585" marR="0" lvl="1" indent="-143930" algn="l" rtl="0">
              <a:spcBef>
                <a:spcPts val="896"/>
              </a:spcBef>
              <a:buClr>
                <a:schemeClr val="dk1"/>
              </a:buClr>
              <a:buSzPts val="2100"/>
              <a:buFont typeface="Arial"/>
              <a:buChar char="•"/>
              <a:defRPr sz="2800" b="0" i="0" u="none" strike="noStrike" cap="none">
                <a:solidFill>
                  <a:schemeClr val="dk1"/>
                </a:solidFill>
                <a:latin typeface="Times New Roman"/>
                <a:ea typeface="Times New Roman"/>
                <a:cs typeface="Times New Roman"/>
                <a:sym typeface="Times New Roman"/>
              </a:defRPr>
            </a:lvl2pPr>
            <a:lvl3pPr marL="916776" marR="0" lvl="2" indent="-163261" algn="l" rtl="0">
              <a:lnSpc>
                <a:spcPct val="100000"/>
              </a:lnSpc>
              <a:spcBef>
                <a:spcPts val="768"/>
              </a:spcBef>
              <a:buClr>
                <a:schemeClr val="dk1"/>
              </a:buClr>
              <a:buSzPts val="1700"/>
              <a:buFont typeface="Arial"/>
              <a:buChar char="•"/>
              <a:defRPr sz="2267" b="0" i="0" u="none" strike="noStrike" cap="none">
                <a:solidFill>
                  <a:schemeClr val="dk1"/>
                </a:solidFill>
                <a:latin typeface="Times New Roman"/>
                <a:ea typeface="Times New Roman"/>
                <a:cs typeface="Times New Roman"/>
                <a:sym typeface="Times New Roman"/>
              </a:defRPr>
            </a:lvl3pPr>
            <a:lvl4pPr marL="1219170" marR="0" lvl="3" indent="-194728" algn="l" rtl="0">
              <a:lnSpc>
                <a:spcPct val="100000"/>
              </a:lnSpc>
              <a:spcBef>
                <a:spcPts val="640"/>
              </a:spcBef>
              <a:buClr>
                <a:schemeClr val="dk1"/>
              </a:buClr>
              <a:buSzPts val="1500"/>
              <a:buFont typeface="Arial"/>
              <a:buChar char="•"/>
              <a:defRPr sz="2000" b="0" i="0" u="none" strike="noStrike" cap="none">
                <a:solidFill>
                  <a:schemeClr val="dk1"/>
                </a:solidFill>
                <a:latin typeface="Times New Roman"/>
                <a:ea typeface="Times New Roman"/>
                <a:cs typeface="Times New Roman"/>
                <a:sym typeface="Times New Roman"/>
              </a:defRPr>
            </a:lvl4pPr>
            <a:lvl5pPr marL="1219170" marR="0" lvl="4" indent="-177796" algn="l" rtl="0">
              <a:lnSpc>
                <a:spcPct val="140000"/>
              </a:lnSpc>
              <a:spcBef>
                <a:spcPts val="0"/>
              </a:spcBef>
              <a:buClr>
                <a:srgbClr val="3CA9E0"/>
              </a:buClr>
              <a:buSzPts val="1500"/>
              <a:buFont typeface="Arial"/>
              <a:buChar char="•"/>
              <a:defRPr sz="2000" b="0" i="0" u="none" strike="noStrike" cap="none">
                <a:solidFill>
                  <a:srgbClr val="646464"/>
                </a:solidFill>
                <a:latin typeface="Times New Roman"/>
                <a:ea typeface="Times New Roman"/>
                <a:cs typeface="Times New Roman"/>
                <a:sym typeface="Times New Roman"/>
              </a:defRPr>
            </a:lvl5pPr>
            <a:lvl6pPr marL="3352716" marR="0" lvl="5"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6pPr>
            <a:lvl7pPr marL="3962301" marR="0" lvl="6"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7pPr>
            <a:lvl8pPr marL="4571886" marR="0" lvl="7"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8pPr>
            <a:lvl9pPr marL="5181470" marR="0" lvl="8"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9pPr>
          </a:lstStyle>
          <a:p>
            <a:endParaRPr/>
          </a:p>
        </p:txBody>
      </p:sp>
      <p:sp>
        <p:nvSpPr>
          <p:cNvPr id="30" name="Shape 30"/>
          <p:cNvSpPr txBox="1">
            <a:spLocks noGrp="1"/>
          </p:cNvSpPr>
          <p:nvPr>
            <p:ph type="body" idx="1"/>
          </p:nvPr>
        </p:nvSpPr>
        <p:spPr>
          <a:xfrm>
            <a:off x="487423" y="1472184"/>
            <a:ext cx="6378400" cy="4212800"/>
          </a:xfrm>
          <a:prstGeom prst="rect">
            <a:avLst/>
          </a:prstGeom>
          <a:noFill/>
          <a:ln>
            <a:noFill/>
          </a:ln>
        </p:spPr>
        <p:txBody>
          <a:bodyPr wrap="square" lIns="91425" tIns="91425" rIns="91425" bIns="91425" anchor="t" anchorCtr="0"/>
          <a:lstStyle>
            <a:lvl1pPr marL="307191" marR="0" lvl="0" indent="-95530" algn="l" rtl="0">
              <a:spcBef>
                <a:spcPts val="667"/>
              </a:spcBef>
              <a:buClr>
                <a:schemeClr val="dk1"/>
              </a:buClr>
              <a:buSzPts val="2500"/>
              <a:buFont typeface="Arial"/>
              <a:buChar char="•"/>
              <a:defRPr sz="3333" b="0" i="0" u="none" strike="noStrike" cap="none">
                <a:solidFill>
                  <a:schemeClr val="dk1"/>
                </a:solidFill>
                <a:latin typeface="Times New Roman"/>
                <a:ea typeface="Times New Roman"/>
                <a:cs typeface="Times New Roman"/>
                <a:sym typeface="Times New Roman"/>
              </a:defRPr>
            </a:lvl1pPr>
            <a:lvl2pPr marL="609585" marR="0" lvl="1" indent="-143930" algn="l" rtl="0">
              <a:spcBef>
                <a:spcPts val="896"/>
              </a:spcBef>
              <a:buClr>
                <a:schemeClr val="dk1"/>
              </a:buClr>
              <a:buSzPts val="2100"/>
              <a:buFont typeface="Arial"/>
              <a:buChar char="•"/>
              <a:defRPr sz="2800" b="0" i="0" u="none" strike="noStrike" cap="none">
                <a:solidFill>
                  <a:schemeClr val="dk1"/>
                </a:solidFill>
                <a:latin typeface="Times New Roman"/>
                <a:ea typeface="Times New Roman"/>
                <a:cs typeface="Times New Roman"/>
                <a:sym typeface="Times New Roman"/>
              </a:defRPr>
            </a:lvl2pPr>
            <a:lvl3pPr marL="916776" marR="0" lvl="2" indent="-163261" algn="l" rtl="0">
              <a:lnSpc>
                <a:spcPct val="100000"/>
              </a:lnSpc>
              <a:spcBef>
                <a:spcPts val="768"/>
              </a:spcBef>
              <a:buClr>
                <a:schemeClr val="dk1"/>
              </a:buClr>
              <a:buSzPts val="1700"/>
              <a:buFont typeface="Arial"/>
              <a:buChar char="•"/>
              <a:defRPr sz="2267" b="0" i="0" u="none" strike="noStrike" cap="none">
                <a:solidFill>
                  <a:schemeClr val="dk1"/>
                </a:solidFill>
                <a:latin typeface="Times New Roman"/>
                <a:ea typeface="Times New Roman"/>
                <a:cs typeface="Times New Roman"/>
                <a:sym typeface="Times New Roman"/>
              </a:defRPr>
            </a:lvl3pPr>
            <a:lvl4pPr marL="1219170" marR="0" lvl="3" indent="-194728" algn="l" rtl="0">
              <a:lnSpc>
                <a:spcPct val="100000"/>
              </a:lnSpc>
              <a:spcBef>
                <a:spcPts val="640"/>
              </a:spcBef>
              <a:buClr>
                <a:schemeClr val="dk1"/>
              </a:buClr>
              <a:buSzPts val="1500"/>
              <a:buFont typeface="Arial"/>
              <a:buChar char="•"/>
              <a:defRPr sz="2000" b="0" i="0" u="none" strike="noStrike" cap="none">
                <a:solidFill>
                  <a:schemeClr val="dk1"/>
                </a:solidFill>
                <a:latin typeface="Times New Roman"/>
                <a:ea typeface="Times New Roman"/>
                <a:cs typeface="Times New Roman"/>
                <a:sym typeface="Times New Roman"/>
              </a:defRPr>
            </a:lvl4pPr>
            <a:lvl5pPr marL="1219170" marR="0" lvl="4" indent="-177796" algn="l" rtl="0">
              <a:lnSpc>
                <a:spcPct val="140000"/>
              </a:lnSpc>
              <a:spcBef>
                <a:spcPts val="0"/>
              </a:spcBef>
              <a:buClr>
                <a:srgbClr val="3CA9E0"/>
              </a:buClr>
              <a:buSzPts val="1500"/>
              <a:buFont typeface="Arial"/>
              <a:buChar char="•"/>
              <a:defRPr sz="2000" b="0" i="0" u="none" strike="noStrike" cap="none">
                <a:solidFill>
                  <a:srgbClr val="646464"/>
                </a:solidFill>
                <a:latin typeface="Times New Roman"/>
                <a:ea typeface="Times New Roman"/>
                <a:cs typeface="Times New Roman"/>
                <a:sym typeface="Times New Roman"/>
              </a:defRPr>
            </a:lvl5pPr>
            <a:lvl6pPr marL="3352716" marR="0" lvl="5"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6pPr>
            <a:lvl7pPr marL="3962301" marR="0" lvl="6"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7pPr>
            <a:lvl8pPr marL="4571886" marR="0" lvl="7"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8pPr>
            <a:lvl9pPr marL="5181470" marR="0" lvl="8"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9pPr>
          </a:lstStyle>
          <a:p>
            <a:endParaRPr/>
          </a:p>
        </p:txBody>
      </p:sp>
      <p:sp>
        <p:nvSpPr>
          <p:cNvPr id="31" name="Shape 31"/>
          <p:cNvSpPr txBox="1">
            <a:spLocks noGrp="1"/>
          </p:cNvSpPr>
          <p:nvPr>
            <p:ph type="title"/>
          </p:nvPr>
        </p:nvSpPr>
        <p:spPr>
          <a:xfrm>
            <a:off x="487424" y="392415"/>
            <a:ext cx="11259600" cy="1069600"/>
          </a:xfrm>
          <a:prstGeom prst="rect">
            <a:avLst/>
          </a:prstGeom>
          <a:noFill/>
          <a:ln>
            <a:noFill/>
          </a:ln>
        </p:spPr>
        <p:txBody>
          <a:bodyPr wrap="square" lIns="91425" tIns="91425" rIns="91425" bIns="91425" anchor="t" anchorCtr="0"/>
          <a:lstStyle>
            <a:lvl1pPr marL="0" marR="0" lvl="0" indent="0" algn="l" rtl="0">
              <a:lnSpc>
                <a:spcPct val="95000"/>
              </a:lnSpc>
              <a:spcBef>
                <a:spcPts val="0"/>
              </a:spcBef>
              <a:buClr>
                <a:schemeClr val="dk2"/>
              </a:buClr>
              <a:buSzPts val="1400"/>
              <a:buFont typeface="Arial"/>
              <a:buNone/>
              <a:defRPr sz="3733" b="1" i="0" u="none" strike="noStrike" cap="none">
                <a:solidFill>
                  <a:schemeClr val="dk2"/>
                </a:solidFill>
                <a:latin typeface="Arial"/>
                <a:ea typeface="Arial"/>
                <a:cs typeface="Arial"/>
                <a:sym typeface="Arial"/>
              </a:defRPr>
            </a:lvl1pPr>
            <a:lvl2pPr lvl="1" indent="0" rtl="0">
              <a:spcBef>
                <a:spcPts val="0"/>
              </a:spcBef>
              <a:buSzPts val="1400"/>
              <a:buNone/>
              <a:defRPr sz="2400"/>
            </a:lvl2pPr>
            <a:lvl3pPr lvl="2" indent="0" rtl="0">
              <a:spcBef>
                <a:spcPts val="0"/>
              </a:spcBef>
              <a:buSzPts val="1400"/>
              <a:buNone/>
              <a:defRPr sz="2400"/>
            </a:lvl3pPr>
            <a:lvl4pPr lvl="3" indent="0" rtl="0">
              <a:spcBef>
                <a:spcPts val="0"/>
              </a:spcBef>
              <a:buSzPts val="1400"/>
              <a:buNone/>
              <a:defRPr sz="2400"/>
            </a:lvl4pPr>
            <a:lvl5pPr lvl="4" indent="0" rtl="0">
              <a:spcBef>
                <a:spcPts val="0"/>
              </a:spcBef>
              <a:buSzPts val="1400"/>
              <a:buNone/>
              <a:defRPr sz="2400"/>
            </a:lvl5pPr>
            <a:lvl6pPr lvl="5" indent="0" rtl="0">
              <a:spcBef>
                <a:spcPts val="0"/>
              </a:spcBef>
              <a:buSzPts val="1400"/>
              <a:buNone/>
              <a:defRPr sz="2400"/>
            </a:lvl6pPr>
            <a:lvl7pPr lvl="6" indent="0" rtl="0">
              <a:spcBef>
                <a:spcPts val="0"/>
              </a:spcBef>
              <a:buSzPts val="1400"/>
              <a:buNone/>
              <a:defRPr sz="2400"/>
            </a:lvl7pPr>
            <a:lvl8pPr lvl="7" indent="0" rtl="0">
              <a:spcBef>
                <a:spcPts val="0"/>
              </a:spcBef>
              <a:buSzPts val="1400"/>
              <a:buNone/>
              <a:defRPr sz="2400"/>
            </a:lvl8pPr>
            <a:lvl9pPr lvl="8" indent="0" rtl="0">
              <a:spcBef>
                <a:spcPts val="0"/>
              </a:spcBef>
              <a:buSzPts val="1400"/>
              <a:buNone/>
              <a:defRPr sz="2400"/>
            </a:lvl9pPr>
          </a:lstStyle>
          <a:p>
            <a:endParaRPr/>
          </a:p>
        </p:txBody>
      </p:sp>
    </p:spTree>
    <p:extLst>
      <p:ext uri="{BB962C8B-B14F-4D97-AF65-F5344CB8AC3E}">
        <p14:creationId xmlns:p14="http://schemas.microsoft.com/office/powerpoint/2010/main" val="374243249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Content 3 horizontal img">
    <p:bg>
      <p:bgPr>
        <a:blipFill rotWithShape="1">
          <a:blip r:embed="rId2">
            <a:alphaModFix/>
          </a:blip>
          <a:stretch>
            <a:fillRect/>
          </a:stretch>
        </a:blipFill>
        <a:effectLst/>
      </p:bgPr>
    </p:bg>
    <p:spTree>
      <p:nvGrpSpPr>
        <p:cNvPr id="1" name="Shape 32"/>
        <p:cNvGrpSpPr/>
        <p:nvPr/>
      </p:nvGrpSpPr>
      <p:grpSpPr>
        <a:xfrm>
          <a:off x="0" y="0"/>
          <a:ext cx="0" cy="0"/>
          <a:chOff x="0" y="0"/>
          <a:chExt cx="0" cy="0"/>
        </a:xfrm>
      </p:grpSpPr>
      <p:sp>
        <p:nvSpPr>
          <p:cNvPr id="33" name="Shape 33"/>
          <p:cNvSpPr txBox="1">
            <a:spLocks noGrp="1"/>
          </p:cNvSpPr>
          <p:nvPr>
            <p:ph type="sldNum" idx="12"/>
          </p:nvPr>
        </p:nvSpPr>
        <p:spPr>
          <a:xfrm>
            <a:off x="10865556" y="6155267"/>
            <a:ext cx="872000" cy="365200"/>
          </a:xfrm>
          <a:prstGeom prst="rect">
            <a:avLst/>
          </a:prstGeom>
          <a:noFill/>
          <a:ln>
            <a:noFill/>
          </a:ln>
        </p:spPr>
        <p:txBody>
          <a:bodyPr wrap="square" lIns="91425" tIns="45700" rIns="91425" bIns="45700" anchor="ctr" anchorCtr="0">
            <a:noAutofit/>
          </a:bodyPr>
          <a:lstStyle/>
          <a:p>
            <a:pPr algn="r"/>
            <a:fld id="{00000000-1234-1234-1234-123412341234}" type="slidenum">
              <a:rPr lang="en-CA">
                <a:solidFill>
                  <a:srgbClr val="000000"/>
                </a:solidFill>
                <a:latin typeface="Times New Roman"/>
                <a:ea typeface="Times New Roman"/>
                <a:cs typeface="Times New Roman"/>
                <a:sym typeface="Times New Roman"/>
              </a:rPr>
              <a:pPr algn="r"/>
              <a:t>‹#›</a:t>
            </a:fld>
            <a:endParaRPr lang="en-CA">
              <a:solidFill>
                <a:srgbClr val="000000"/>
              </a:solidFill>
              <a:latin typeface="Times New Roman"/>
              <a:ea typeface="Times New Roman"/>
              <a:cs typeface="Times New Roman"/>
              <a:sym typeface="Times New Roman"/>
            </a:endParaRPr>
          </a:p>
        </p:txBody>
      </p:sp>
      <p:sp>
        <p:nvSpPr>
          <p:cNvPr id="34" name="Shape 34"/>
          <p:cNvSpPr txBox="1">
            <a:spLocks noGrp="1"/>
          </p:cNvSpPr>
          <p:nvPr>
            <p:ph type="dt" idx="10"/>
          </p:nvPr>
        </p:nvSpPr>
        <p:spPr>
          <a:xfrm>
            <a:off x="7831657" y="6155267"/>
            <a:ext cx="3299200" cy="365200"/>
          </a:xfrm>
          <a:prstGeom prst="rect">
            <a:avLst/>
          </a:prstGeom>
          <a:noFill/>
          <a:ln>
            <a:noFill/>
          </a:ln>
        </p:spPr>
        <p:txBody>
          <a:bodyPr wrap="square" lIns="91425" tIns="91425" rIns="91425" bIns="91425" anchor="ctr" anchorCtr="0"/>
          <a:lstStyle>
            <a:lvl1pPr marL="0" marR="0" lvl="0" indent="0" algn="r" rtl="0">
              <a:spcBef>
                <a:spcPts val="0"/>
              </a:spcBef>
              <a:buSzPts val="1400"/>
              <a:buNone/>
              <a:defRPr sz="1867" b="0" i="0" u="none" strike="noStrike" cap="none">
                <a:solidFill>
                  <a:schemeClr val="dk1"/>
                </a:solidFill>
                <a:latin typeface="Times New Roman"/>
                <a:ea typeface="Times New Roman"/>
                <a:cs typeface="Times New Roman"/>
                <a:sym typeface="Times New Roman"/>
              </a:defRPr>
            </a:lvl1pPr>
            <a:lvl2pPr marL="609585" marR="0" lvl="1"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2pPr>
            <a:lvl3pPr marL="1219170" marR="0" lvl="2"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3pPr>
            <a:lvl4pPr marL="1828754" marR="0" lvl="3"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4pPr>
            <a:lvl5pPr marL="2438339" marR="0" lvl="4"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5pPr>
            <a:lvl6pPr marL="3047924" marR="0" lvl="5"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6pPr>
            <a:lvl7pPr marL="3657509" marR="0" lvl="6"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7pPr>
            <a:lvl8pPr marL="4267093" marR="0" lvl="7"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8pPr>
            <a:lvl9pPr marL="4876678" marR="0" lvl="8"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9pPr>
          </a:lstStyle>
          <a:p>
            <a:endParaRPr>
              <a:solidFill>
                <a:srgbClr val="000000"/>
              </a:solidFill>
            </a:endParaRPr>
          </a:p>
        </p:txBody>
      </p:sp>
      <p:sp>
        <p:nvSpPr>
          <p:cNvPr id="35" name="Shape 35"/>
          <p:cNvSpPr>
            <a:spLocks noGrp="1"/>
          </p:cNvSpPr>
          <p:nvPr>
            <p:ph type="pic" idx="2"/>
          </p:nvPr>
        </p:nvSpPr>
        <p:spPr>
          <a:xfrm>
            <a:off x="5072152" y="1465320"/>
            <a:ext cx="7120000" cy="4229600"/>
          </a:xfrm>
          <a:prstGeom prst="rect">
            <a:avLst/>
          </a:prstGeom>
          <a:solidFill>
            <a:srgbClr val="D8D8D8"/>
          </a:solidFill>
          <a:ln>
            <a:noFill/>
          </a:ln>
        </p:spPr>
        <p:txBody>
          <a:bodyPr wrap="square" lIns="91425" tIns="91425" rIns="91425" bIns="91425" anchor="ctr" anchorCtr="1"/>
          <a:lstStyle>
            <a:lvl1pPr marL="0" marR="0" lvl="0" indent="0" algn="ctr" rtl="0">
              <a:spcBef>
                <a:spcPts val="427"/>
              </a:spcBef>
              <a:buClr>
                <a:schemeClr val="dk1"/>
              </a:buClr>
              <a:buSzPts val="1400"/>
              <a:buFont typeface="Arial"/>
              <a:buNone/>
              <a:defRPr sz="2133" b="0" i="0" u="none" strike="noStrike" cap="none">
                <a:solidFill>
                  <a:schemeClr val="dk1"/>
                </a:solidFill>
                <a:latin typeface="Times New Roman"/>
                <a:ea typeface="Times New Roman"/>
                <a:cs typeface="Times New Roman"/>
                <a:sym typeface="Times New Roman"/>
              </a:defRPr>
            </a:lvl1pPr>
            <a:lvl2pPr marL="609585" marR="0" lvl="1" indent="-143930" algn="l" rtl="0">
              <a:spcBef>
                <a:spcPts val="896"/>
              </a:spcBef>
              <a:buClr>
                <a:schemeClr val="dk1"/>
              </a:buClr>
              <a:buSzPts val="2100"/>
              <a:buFont typeface="Arial"/>
              <a:buChar char="•"/>
              <a:defRPr sz="2800" b="0" i="0" u="none" strike="noStrike" cap="none">
                <a:solidFill>
                  <a:schemeClr val="dk1"/>
                </a:solidFill>
                <a:latin typeface="Times New Roman"/>
                <a:ea typeface="Times New Roman"/>
                <a:cs typeface="Times New Roman"/>
                <a:sym typeface="Times New Roman"/>
              </a:defRPr>
            </a:lvl2pPr>
            <a:lvl3pPr marL="916776" marR="0" lvl="2" indent="-163261" algn="l" rtl="0">
              <a:lnSpc>
                <a:spcPct val="100000"/>
              </a:lnSpc>
              <a:spcBef>
                <a:spcPts val="768"/>
              </a:spcBef>
              <a:buClr>
                <a:schemeClr val="dk1"/>
              </a:buClr>
              <a:buSzPts val="1700"/>
              <a:buFont typeface="Arial"/>
              <a:buChar char="•"/>
              <a:defRPr sz="2267" b="0" i="0" u="none" strike="noStrike" cap="none">
                <a:solidFill>
                  <a:schemeClr val="dk1"/>
                </a:solidFill>
                <a:latin typeface="Times New Roman"/>
                <a:ea typeface="Times New Roman"/>
                <a:cs typeface="Times New Roman"/>
                <a:sym typeface="Times New Roman"/>
              </a:defRPr>
            </a:lvl3pPr>
            <a:lvl4pPr marL="1219170" marR="0" lvl="3" indent="-194728" algn="l" rtl="0">
              <a:lnSpc>
                <a:spcPct val="100000"/>
              </a:lnSpc>
              <a:spcBef>
                <a:spcPts val="640"/>
              </a:spcBef>
              <a:buClr>
                <a:schemeClr val="dk1"/>
              </a:buClr>
              <a:buSzPts val="1500"/>
              <a:buFont typeface="Arial"/>
              <a:buChar char="•"/>
              <a:defRPr sz="2000" b="0" i="0" u="none" strike="noStrike" cap="none">
                <a:solidFill>
                  <a:schemeClr val="dk1"/>
                </a:solidFill>
                <a:latin typeface="Times New Roman"/>
                <a:ea typeface="Times New Roman"/>
                <a:cs typeface="Times New Roman"/>
                <a:sym typeface="Times New Roman"/>
              </a:defRPr>
            </a:lvl4pPr>
            <a:lvl5pPr marL="1219170" marR="0" lvl="4" indent="-177796" algn="l" rtl="0">
              <a:lnSpc>
                <a:spcPct val="140000"/>
              </a:lnSpc>
              <a:spcBef>
                <a:spcPts val="0"/>
              </a:spcBef>
              <a:buClr>
                <a:srgbClr val="3CA9E0"/>
              </a:buClr>
              <a:buSzPts val="1500"/>
              <a:buFont typeface="Arial"/>
              <a:buChar char="•"/>
              <a:defRPr sz="2000" b="0" i="0" u="none" strike="noStrike" cap="none">
                <a:solidFill>
                  <a:srgbClr val="646464"/>
                </a:solidFill>
                <a:latin typeface="Times New Roman"/>
                <a:ea typeface="Times New Roman"/>
                <a:cs typeface="Times New Roman"/>
                <a:sym typeface="Times New Roman"/>
              </a:defRPr>
            </a:lvl5pPr>
            <a:lvl6pPr marL="3352716" marR="0" lvl="5"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6pPr>
            <a:lvl7pPr marL="3962301" marR="0" lvl="6"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7pPr>
            <a:lvl8pPr marL="4571886" marR="0" lvl="7"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8pPr>
            <a:lvl9pPr marL="5181470" marR="0" lvl="8"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9pPr>
          </a:lstStyle>
          <a:p>
            <a:endParaRPr/>
          </a:p>
        </p:txBody>
      </p:sp>
      <p:sp>
        <p:nvSpPr>
          <p:cNvPr id="36" name="Shape 36"/>
          <p:cNvSpPr txBox="1">
            <a:spLocks noGrp="1"/>
          </p:cNvSpPr>
          <p:nvPr>
            <p:ph type="body" idx="1"/>
          </p:nvPr>
        </p:nvSpPr>
        <p:spPr>
          <a:xfrm>
            <a:off x="487424" y="1472184"/>
            <a:ext cx="4156000" cy="4222400"/>
          </a:xfrm>
          <a:prstGeom prst="rect">
            <a:avLst/>
          </a:prstGeom>
          <a:noFill/>
          <a:ln>
            <a:noFill/>
          </a:ln>
        </p:spPr>
        <p:txBody>
          <a:bodyPr wrap="square" lIns="91425" tIns="91425" rIns="91425" bIns="91425" anchor="t" anchorCtr="0"/>
          <a:lstStyle>
            <a:lvl1pPr marL="307191" marR="0" lvl="0" indent="-95530" algn="l" rtl="0">
              <a:spcBef>
                <a:spcPts val="667"/>
              </a:spcBef>
              <a:buClr>
                <a:schemeClr val="dk1"/>
              </a:buClr>
              <a:buSzPts val="2500"/>
              <a:buFont typeface="Arial"/>
              <a:buChar char="•"/>
              <a:defRPr sz="3333" b="0" i="0" u="none" strike="noStrike" cap="none">
                <a:solidFill>
                  <a:schemeClr val="dk1"/>
                </a:solidFill>
                <a:latin typeface="Times New Roman"/>
                <a:ea typeface="Times New Roman"/>
                <a:cs typeface="Times New Roman"/>
                <a:sym typeface="Times New Roman"/>
              </a:defRPr>
            </a:lvl1pPr>
            <a:lvl2pPr marL="609585" marR="0" lvl="1" indent="-143930" algn="l" rtl="0">
              <a:spcBef>
                <a:spcPts val="896"/>
              </a:spcBef>
              <a:buClr>
                <a:schemeClr val="dk1"/>
              </a:buClr>
              <a:buSzPts val="2100"/>
              <a:buFont typeface="Arial"/>
              <a:buChar char="•"/>
              <a:defRPr sz="2800" b="0" i="0" u="none" strike="noStrike" cap="none">
                <a:solidFill>
                  <a:schemeClr val="dk1"/>
                </a:solidFill>
                <a:latin typeface="Times New Roman"/>
                <a:ea typeface="Times New Roman"/>
                <a:cs typeface="Times New Roman"/>
                <a:sym typeface="Times New Roman"/>
              </a:defRPr>
            </a:lvl2pPr>
            <a:lvl3pPr marL="916776" marR="0" lvl="2" indent="-163261" algn="l" rtl="0">
              <a:lnSpc>
                <a:spcPct val="100000"/>
              </a:lnSpc>
              <a:spcBef>
                <a:spcPts val="768"/>
              </a:spcBef>
              <a:buClr>
                <a:schemeClr val="dk1"/>
              </a:buClr>
              <a:buSzPts val="1700"/>
              <a:buFont typeface="Arial"/>
              <a:buChar char="•"/>
              <a:defRPr sz="2267" b="0" i="0" u="none" strike="noStrike" cap="none">
                <a:solidFill>
                  <a:schemeClr val="dk1"/>
                </a:solidFill>
                <a:latin typeface="Times New Roman"/>
                <a:ea typeface="Times New Roman"/>
                <a:cs typeface="Times New Roman"/>
                <a:sym typeface="Times New Roman"/>
              </a:defRPr>
            </a:lvl3pPr>
            <a:lvl4pPr marL="1219170" marR="0" lvl="3" indent="-194728" algn="l" rtl="0">
              <a:lnSpc>
                <a:spcPct val="100000"/>
              </a:lnSpc>
              <a:spcBef>
                <a:spcPts val="640"/>
              </a:spcBef>
              <a:buClr>
                <a:schemeClr val="dk1"/>
              </a:buClr>
              <a:buSzPts val="1500"/>
              <a:buFont typeface="Arial"/>
              <a:buChar char="•"/>
              <a:defRPr sz="2000" b="0" i="0" u="none" strike="noStrike" cap="none">
                <a:solidFill>
                  <a:schemeClr val="dk1"/>
                </a:solidFill>
                <a:latin typeface="Times New Roman"/>
                <a:ea typeface="Times New Roman"/>
                <a:cs typeface="Times New Roman"/>
                <a:sym typeface="Times New Roman"/>
              </a:defRPr>
            </a:lvl4pPr>
            <a:lvl5pPr marL="1219170" marR="0" lvl="4" indent="-177796" algn="l" rtl="0">
              <a:lnSpc>
                <a:spcPct val="140000"/>
              </a:lnSpc>
              <a:spcBef>
                <a:spcPts val="0"/>
              </a:spcBef>
              <a:buClr>
                <a:srgbClr val="3CA9E0"/>
              </a:buClr>
              <a:buSzPts val="1500"/>
              <a:buFont typeface="Arial"/>
              <a:buChar char="•"/>
              <a:defRPr sz="2000" b="0" i="0" u="none" strike="noStrike" cap="none">
                <a:solidFill>
                  <a:srgbClr val="646464"/>
                </a:solidFill>
                <a:latin typeface="Times New Roman"/>
                <a:ea typeface="Times New Roman"/>
                <a:cs typeface="Times New Roman"/>
                <a:sym typeface="Times New Roman"/>
              </a:defRPr>
            </a:lvl5pPr>
            <a:lvl6pPr marL="3352716" marR="0" lvl="5"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6pPr>
            <a:lvl7pPr marL="3962301" marR="0" lvl="6"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7pPr>
            <a:lvl8pPr marL="4571886" marR="0" lvl="7"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8pPr>
            <a:lvl9pPr marL="5181470" marR="0" lvl="8"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9pPr>
          </a:lstStyle>
          <a:p>
            <a:endParaRPr/>
          </a:p>
        </p:txBody>
      </p:sp>
      <p:sp>
        <p:nvSpPr>
          <p:cNvPr id="37" name="Shape 37"/>
          <p:cNvSpPr txBox="1">
            <a:spLocks noGrp="1"/>
          </p:cNvSpPr>
          <p:nvPr>
            <p:ph type="title"/>
          </p:nvPr>
        </p:nvSpPr>
        <p:spPr>
          <a:xfrm>
            <a:off x="487424" y="392415"/>
            <a:ext cx="11259600" cy="1069600"/>
          </a:xfrm>
          <a:prstGeom prst="rect">
            <a:avLst/>
          </a:prstGeom>
          <a:noFill/>
          <a:ln>
            <a:noFill/>
          </a:ln>
        </p:spPr>
        <p:txBody>
          <a:bodyPr wrap="square" lIns="91425" tIns="91425" rIns="91425" bIns="91425" anchor="t" anchorCtr="0"/>
          <a:lstStyle>
            <a:lvl1pPr marL="0" marR="0" lvl="0" indent="0" algn="l" rtl="0">
              <a:lnSpc>
                <a:spcPct val="95000"/>
              </a:lnSpc>
              <a:spcBef>
                <a:spcPts val="0"/>
              </a:spcBef>
              <a:buClr>
                <a:schemeClr val="dk2"/>
              </a:buClr>
              <a:buSzPts val="1400"/>
              <a:buFont typeface="Arial"/>
              <a:buNone/>
              <a:defRPr sz="3733" b="1" i="0" u="none" strike="noStrike" cap="none">
                <a:solidFill>
                  <a:schemeClr val="dk2"/>
                </a:solidFill>
                <a:latin typeface="Arial"/>
                <a:ea typeface="Arial"/>
                <a:cs typeface="Arial"/>
                <a:sym typeface="Arial"/>
              </a:defRPr>
            </a:lvl1pPr>
            <a:lvl2pPr lvl="1" indent="0" rtl="0">
              <a:spcBef>
                <a:spcPts val="0"/>
              </a:spcBef>
              <a:buSzPts val="1400"/>
              <a:buNone/>
              <a:defRPr sz="2400"/>
            </a:lvl2pPr>
            <a:lvl3pPr lvl="2" indent="0" rtl="0">
              <a:spcBef>
                <a:spcPts val="0"/>
              </a:spcBef>
              <a:buSzPts val="1400"/>
              <a:buNone/>
              <a:defRPr sz="2400"/>
            </a:lvl3pPr>
            <a:lvl4pPr lvl="3" indent="0" rtl="0">
              <a:spcBef>
                <a:spcPts val="0"/>
              </a:spcBef>
              <a:buSzPts val="1400"/>
              <a:buNone/>
              <a:defRPr sz="2400"/>
            </a:lvl4pPr>
            <a:lvl5pPr lvl="4" indent="0" rtl="0">
              <a:spcBef>
                <a:spcPts val="0"/>
              </a:spcBef>
              <a:buSzPts val="1400"/>
              <a:buNone/>
              <a:defRPr sz="2400"/>
            </a:lvl5pPr>
            <a:lvl6pPr lvl="5" indent="0" rtl="0">
              <a:spcBef>
                <a:spcPts val="0"/>
              </a:spcBef>
              <a:buSzPts val="1400"/>
              <a:buNone/>
              <a:defRPr sz="2400"/>
            </a:lvl6pPr>
            <a:lvl7pPr lvl="6" indent="0" rtl="0">
              <a:spcBef>
                <a:spcPts val="0"/>
              </a:spcBef>
              <a:buSzPts val="1400"/>
              <a:buNone/>
              <a:defRPr sz="2400"/>
            </a:lvl7pPr>
            <a:lvl8pPr lvl="7" indent="0" rtl="0">
              <a:spcBef>
                <a:spcPts val="0"/>
              </a:spcBef>
              <a:buSzPts val="1400"/>
              <a:buNone/>
              <a:defRPr sz="2400"/>
            </a:lvl8pPr>
            <a:lvl9pPr lvl="8" indent="0" rtl="0">
              <a:spcBef>
                <a:spcPts val="0"/>
              </a:spcBef>
              <a:buSzPts val="1400"/>
              <a:buNone/>
              <a:defRPr sz="2400"/>
            </a:lvl9pPr>
          </a:lstStyle>
          <a:p>
            <a:endParaRPr/>
          </a:p>
        </p:txBody>
      </p:sp>
    </p:spTree>
    <p:extLst>
      <p:ext uri="{BB962C8B-B14F-4D97-AF65-F5344CB8AC3E}">
        <p14:creationId xmlns:p14="http://schemas.microsoft.com/office/powerpoint/2010/main" val="5176749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cSld name="Image Slide 1">
    <p:bg>
      <p:bgPr>
        <a:blipFill rotWithShape="1">
          <a:blip r:embed="rId2">
            <a:alphaModFix/>
          </a:blip>
          <a:stretch>
            <a:fillRect/>
          </a:stretch>
        </a:blipFill>
        <a:effectLst/>
      </p:bgPr>
    </p:bg>
    <p:spTree>
      <p:nvGrpSpPr>
        <p:cNvPr id="1" name="Shape 38"/>
        <p:cNvGrpSpPr/>
        <p:nvPr/>
      </p:nvGrpSpPr>
      <p:grpSpPr>
        <a:xfrm>
          <a:off x="0" y="0"/>
          <a:ext cx="0" cy="0"/>
          <a:chOff x="0" y="0"/>
          <a:chExt cx="0" cy="0"/>
        </a:xfrm>
      </p:grpSpPr>
      <p:sp>
        <p:nvSpPr>
          <p:cNvPr id="39" name="Shape 39"/>
          <p:cNvSpPr txBox="1">
            <a:spLocks noGrp="1"/>
          </p:cNvSpPr>
          <p:nvPr>
            <p:ph type="sldNum" idx="12"/>
          </p:nvPr>
        </p:nvSpPr>
        <p:spPr>
          <a:xfrm>
            <a:off x="10865556" y="6155267"/>
            <a:ext cx="872000" cy="365200"/>
          </a:xfrm>
          <a:prstGeom prst="rect">
            <a:avLst/>
          </a:prstGeom>
          <a:noFill/>
          <a:ln>
            <a:noFill/>
          </a:ln>
        </p:spPr>
        <p:txBody>
          <a:bodyPr wrap="square" lIns="91425" tIns="45700" rIns="91425" bIns="45700" anchor="ctr" anchorCtr="0">
            <a:noAutofit/>
          </a:bodyPr>
          <a:lstStyle/>
          <a:p>
            <a:pPr algn="r"/>
            <a:fld id="{00000000-1234-1234-1234-123412341234}" type="slidenum">
              <a:rPr lang="en-CA">
                <a:solidFill>
                  <a:srgbClr val="000000"/>
                </a:solidFill>
                <a:latin typeface="Times New Roman"/>
                <a:ea typeface="Times New Roman"/>
                <a:cs typeface="Times New Roman"/>
                <a:sym typeface="Times New Roman"/>
              </a:rPr>
              <a:pPr algn="r"/>
              <a:t>‹#›</a:t>
            </a:fld>
            <a:endParaRPr lang="en-CA">
              <a:solidFill>
                <a:srgbClr val="000000"/>
              </a:solidFill>
              <a:latin typeface="Times New Roman"/>
              <a:ea typeface="Times New Roman"/>
              <a:cs typeface="Times New Roman"/>
              <a:sym typeface="Times New Roman"/>
            </a:endParaRPr>
          </a:p>
        </p:txBody>
      </p:sp>
      <p:sp>
        <p:nvSpPr>
          <p:cNvPr id="40" name="Shape 40"/>
          <p:cNvSpPr txBox="1">
            <a:spLocks noGrp="1"/>
          </p:cNvSpPr>
          <p:nvPr>
            <p:ph type="dt" idx="10"/>
          </p:nvPr>
        </p:nvSpPr>
        <p:spPr>
          <a:xfrm>
            <a:off x="7634103" y="6155267"/>
            <a:ext cx="3496800" cy="365200"/>
          </a:xfrm>
          <a:prstGeom prst="rect">
            <a:avLst/>
          </a:prstGeom>
          <a:noFill/>
          <a:ln>
            <a:noFill/>
          </a:ln>
        </p:spPr>
        <p:txBody>
          <a:bodyPr wrap="square" lIns="91425" tIns="91425" rIns="91425" bIns="91425" anchor="ctr" anchorCtr="0"/>
          <a:lstStyle>
            <a:lvl1pPr marL="0" marR="0" lvl="0" indent="0" algn="r" rtl="0">
              <a:spcBef>
                <a:spcPts val="0"/>
              </a:spcBef>
              <a:buSzPts val="1400"/>
              <a:buNone/>
              <a:defRPr sz="1867" b="0" i="0" u="none" strike="noStrike" cap="none">
                <a:solidFill>
                  <a:schemeClr val="dk1"/>
                </a:solidFill>
                <a:latin typeface="Times New Roman"/>
                <a:ea typeface="Times New Roman"/>
                <a:cs typeface="Times New Roman"/>
                <a:sym typeface="Times New Roman"/>
              </a:defRPr>
            </a:lvl1pPr>
            <a:lvl2pPr marL="609585" marR="0" lvl="1"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2pPr>
            <a:lvl3pPr marL="1219170" marR="0" lvl="2"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3pPr>
            <a:lvl4pPr marL="1828754" marR="0" lvl="3"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4pPr>
            <a:lvl5pPr marL="2438339" marR="0" lvl="4"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5pPr>
            <a:lvl6pPr marL="3047924" marR="0" lvl="5"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6pPr>
            <a:lvl7pPr marL="3657509" marR="0" lvl="6"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7pPr>
            <a:lvl8pPr marL="4267093" marR="0" lvl="7"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8pPr>
            <a:lvl9pPr marL="4876678" marR="0" lvl="8"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9pPr>
          </a:lstStyle>
          <a:p>
            <a:endParaRPr>
              <a:solidFill>
                <a:srgbClr val="000000"/>
              </a:solidFill>
            </a:endParaRPr>
          </a:p>
        </p:txBody>
      </p:sp>
      <p:sp>
        <p:nvSpPr>
          <p:cNvPr id="41" name="Shape 41"/>
          <p:cNvSpPr>
            <a:spLocks noGrp="1"/>
          </p:cNvSpPr>
          <p:nvPr>
            <p:ph type="pic" idx="2"/>
          </p:nvPr>
        </p:nvSpPr>
        <p:spPr>
          <a:xfrm>
            <a:off x="-14869" y="-7340"/>
            <a:ext cx="12206800" cy="5726400"/>
          </a:xfrm>
          <a:prstGeom prst="rect">
            <a:avLst/>
          </a:prstGeom>
          <a:solidFill>
            <a:srgbClr val="D8D8D8"/>
          </a:solidFill>
          <a:ln>
            <a:noFill/>
          </a:ln>
        </p:spPr>
        <p:txBody>
          <a:bodyPr wrap="square" lIns="91425" tIns="91425" rIns="91425" bIns="91425" anchor="ctr" anchorCtr="0"/>
          <a:lstStyle>
            <a:lvl1pPr marL="307191" marR="0" lvl="0" indent="-307191" algn="ctr" rtl="0">
              <a:spcBef>
                <a:spcPts val="400"/>
              </a:spcBef>
              <a:buClr>
                <a:schemeClr val="dk1"/>
              </a:buClr>
              <a:buSzPts val="1400"/>
              <a:buFont typeface="Arial"/>
              <a:buNone/>
              <a:defRPr sz="2000" b="0" i="0" u="none" strike="noStrike" cap="none">
                <a:solidFill>
                  <a:srgbClr val="646464"/>
                </a:solidFill>
                <a:latin typeface="Times New Roman"/>
                <a:ea typeface="Times New Roman"/>
                <a:cs typeface="Times New Roman"/>
                <a:sym typeface="Times New Roman"/>
              </a:defRPr>
            </a:lvl1pPr>
            <a:lvl2pPr marL="609585" marR="0" lvl="1" indent="-143930" algn="l" rtl="0">
              <a:spcBef>
                <a:spcPts val="896"/>
              </a:spcBef>
              <a:buClr>
                <a:schemeClr val="dk1"/>
              </a:buClr>
              <a:buSzPts val="2100"/>
              <a:buFont typeface="Arial"/>
              <a:buChar char="•"/>
              <a:defRPr sz="2800" b="0" i="0" u="none" strike="noStrike" cap="none">
                <a:solidFill>
                  <a:schemeClr val="dk1"/>
                </a:solidFill>
                <a:latin typeface="Times New Roman"/>
                <a:ea typeface="Times New Roman"/>
                <a:cs typeface="Times New Roman"/>
                <a:sym typeface="Times New Roman"/>
              </a:defRPr>
            </a:lvl2pPr>
            <a:lvl3pPr marL="916776" marR="0" lvl="2" indent="-163261" algn="l" rtl="0">
              <a:lnSpc>
                <a:spcPct val="100000"/>
              </a:lnSpc>
              <a:spcBef>
                <a:spcPts val="768"/>
              </a:spcBef>
              <a:buClr>
                <a:schemeClr val="dk1"/>
              </a:buClr>
              <a:buSzPts val="1700"/>
              <a:buFont typeface="Arial"/>
              <a:buChar char="•"/>
              <a:defRPr sz="2267" b="0" i="0" u="none" strike="noStrike" cap="none">
                <a:solidFill>
                  <a:schemeClr val="dk1"/>
                </a:solidFill>
                <a:latin typeface="Times New Roman"/>
                <a:ea typeface="Times New Roman"/>
                <a:cs typeface="Times New Roman"/>
                <a:sym typeface="Times New Roman"/>
              </a:defRPr>
            </a:lvl3pPr>
            <a:lvl4pPr marL="1219170" marR="0" lvl="3" indent="-194728" algn="l" rtl="0">
              <a:lnSpc>
                <a:spcPct val="100000"/>
              </a:lnSpc>
              <a:spcBef>
                <a:spcPts val="640"/>
              </a:spcBef>
              <a:buClr>
                <a:schemeClr val="dk1"/>
              </a:buClr>
              <a:buSzPts val="1500"/>
              <a:buFont typeface="Arial"/>
              <a:buChar char="•"/>
              <a:defRPr sz="2000" b="0" i="0" u="none" strike="noStrike" cap="none">
                <a:solidFill>
                  <a:schemeClr val="dk1"/>
                </a:solidFill>
                <a:latin typeface="Times New Roman"/>
                <a:ea typeface="Times New Roman"/>
                <a:cs typeface="Times New Roman"/>
                <a:sym typeface="Times New Roman"/>
              </a:defRPr>
            </a:lvl4pPr>
            <a:lvl5pPr marL="1219170" marR="0" lvl="4" indent="-177796" algn="l" rtl="0">
              <a:lnSpc>
                <a:spcPct val="140000"/>
              </a:lnSpc>
              <a:spcBef>
                <a:spcPts val="0"/>
              </a:spcBef>
              <a:buClr>
                <a:srgbClr val="3CA9E0"/>
              </a:buClr>
              <a:buSzPts val="1500"/>
              <a:buFont typeface="Arial"/>
              <a:buChar char="•"/>
              <a:defRPr sz="2000" b="0" i="0" u="none" strike="noStrike" cap="none">
                <a:solidFill>
                  <a:srgbClr val="646464"/>
                </a:solidFill>
                <a:latin typeface="Times New Roman"/>
                <a:ea typeface="Times New Roman"/>
                <a:cs typeface="Times New Roman"/>
                <a:sym typeface="Times New Roman"/>
              </a:defRPr>
            </a:lvl5pPr>
            <a:lvl6pPr marL="3352716" marR="0" lvl="5"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6pPr>
            <a:lvl7pPr marL="3962301" marR="0" lvl="6"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7pPr>
            <a:lvl8pPr marL="4571886" marR="0" lvl="7"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8pPr>
            <a:lvl9pPr marL="5181470" marR="0" lvl="8"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9pPr>
          </a:lstStyle>
          <a:p>
            <a:endParaRPr/>
          </a:p>
        </p:txBody>
      </p:sp>
    </p:spTree>
    <p:extLst>
      <p:ext uri="{BB962C8B-B14F-4D97-AF65-F5344CB8AC3E}">
        <p14:creationId xmlns:p14="http://schemas.microsoft.com/office/powerpoint/2010/main" val="2207619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cSld name="Image Slide 2">
    <p:bg>
      <p:bgPr>
        <a:blipFill rotWithShape="1">
          <a:blip r:embed="rId2">
            <a:alphaModFix/>
          </a:blip>
          <a:stretch>
            <a:fillRect/>
          </a:stretch>
        </a:blipFill>
        <a:effectLst/>
      </p:bgPr>
    </p:bg>
    <p:spTree>
      <p:nvGrpSpPr>
        <p:cNvPr id="1" name="Shape 42"/>
        <p:cNvGrpSpPr/>
        <p:nvPr/>
      </p:nvGrpSpPr>
      <p:grpSpPr>
        <a:xfrm>
          <a:off x="0" y="0"/>
          <a:ext cx="0" cy="0"/>
          <a:chOff x="0" y="0"/>
          <a:chExt cx="0" cy="0"/>
        </a:xfrm>
      </p:grpSpPr>
      <p:sp>
        <p:nvSpPr>
          <p:cNvPr id="43" name="Shape 43"/>
          <p:cNvSpPr txBox="1">
            <a:spLocks noGrp="1"/>
          </p:cNvSpPr>
          <p:nvPr>
            <p:ph type="sldNum" idx="12"/>
          </p:nvPr>
        </p:nvSpPr>
        <p:spPr>
          <a:xfrm>
            <a:off x="10865556" y="6155267"/>
            <a:ext cx="872000" cy="365200"/>
          </a:xfrm>
          <a:prstGeom prst="rect">
            <a:avLst/>
          </a:prstGeom>
          <a:noFill/>
          <a:ln>
            <a:noFill/>
          </a:ln>
        </p:spPr>
        <p:txBody>
          <a:bodyPr wrap="square" lIns="91425" tIns="45700" rIns="91425" bIns="45700" anchor="ctr" anchorCtr="0">
            <a:noAutofit/>
          </a:bodyPr>
          <a:lstStyle/>
          <a:p>
            <a:pPr algn="r"/>
            <a:fld id="{00000000-1234-1234-1234-123412341234}" type="slidenum">
              <a:rPr lang="en-CA">
                <a:solidFill>
                  <a:srgbClr val="000000"/>
                </a:solidFill>
                <a:latin typeface="Times New Roman"/>
                <a:ea typeface="Times New Roman"/>
                <a:cs typeface="Times New Roman"/>
                <a:sym typeface="Times New Roman"/>
              </a:rPr>
              <a:pPr algn="r"/>
              <a:t>‹#›</a:t>
            </a:fld>
            <a:endParaRPr lang="en-CA">
              <a:solidFill>
                <a:srgbClr val="000000"/>
              </a:solidFill>
              <a:latin typeface="Times New Roman"/>
              <a:ea typeface="Times New Roman"/>
              <a:cs typeface="Times New Roman"/>
              <a:sym typeface="Times New Roman"/>
            </a:endParaRPr>
          </a:p>
        </p:txBody>
      </p:sp>
      <p:sp>
        <p:nvSpPr>
          <p:cNvPr id="44" name="Shape 44"/>
          <p:cNvSpPr txBox="1">
            <a:spLocks noGrp="1"/>
          </p:cNvSpPr>
          <p:nvPr>
            <p:ph type="dt" idx="10"/>
          </p:nvPr>
        </p:nvSpPr>
        <p:spPr>
          <a:xfrm>
            <a:off x="8029213" y="6155267"/>
            <a:ext cx="3101600" cy="365200"/>
          </a:xfrm>
          <a:prstGeom prst="rect">
            <a:avLst/>
          </a:prstGeom>
          <a:noFill/>
          <a:ln>
            <a:noFill/>
          </a:ln>
        </p:spPr>
        <p:txBody>
          <a:bodyPr wrap="square" lIns="91425" tIns="91425" rIns="91425" bIns="91425" anchor="ctr" anchorCtr="0"/>
          <a:lstStyle>
            <a:lvl1pPr marL="0" marR="0" lvl="0" indent="0" algn="r" rtl="0">
              <a:spcBef>
                <a:spcPts val="0"/>
              </a:spcBef>
              <a:buSzPts val="1400"/>
              <a:buNone/>
              <a:defRPr sz="1867" b="0" i="0" u="none" strike="noStrike" cap="none">
                <a:solidFill>
                  <a:schemeClr val="dk1"/>
                </a:solidFill>
                <a:latin typeface="Times New Roman"/>
                <a:ea typeface="Times New Roman"/>
                <a:cs typeface="Times New Roman"/>
                <a:sym typeface="Times New Roman"/>
              </a:defRPr>
            </a:lvl1pPr>
            <a:lvl2pPr marL="609585" marR="0" lvl="1"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2pPr>
            <a:lvl3pPr marL="1219170" marR="0" lvl="2"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3pPr>
            <a:lvl4pPr marL="1828754" marR="0" lvl="3"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4pPr>
            <a:lvl5pPr marL="2438339" marR="0" lvl="4"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5pPr>
            <a:lvl6pPr marL="3047924" marR="0" lvl="5"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6pPr>
            <a:lvl7pPr marL="3657509" marR="0" lvl="6"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7pPr>
            <a:lvl8pPr marL="4267093" marR="0" lvl="7"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8pPr>
            <a:lvl9pPr marL="4876678" marR="0" lvl="8"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9pPr>
          </a:lstStyle>
          <a:p>
            <a:endParaRPr>
              <a:solidFill>
                <a:srgbClr val="000000"/>
              </a:solidFill>
            </a:endParaRPr>
          </a:p>
        </p:txBody>
      </p:sp>
      <p:sp>
        <p:nvSpPr>
          <p:cNvPr id="45" name="Shape 45"/>
          <p:cNvSpPr>
            <a:spLocks noGrp="1"/>
          </p:cNvSpPr>
          <p:nvPr>
            <p:ph type="pic" idx="2"/>
          </p:nvPr>
        </p:nvSpPr>
        <p:spPr>
          <a:xfrm>
            <a:off x="3862812" y="845779"/>
            <a:ext cx="8329200" cy="6012400"/>
          </a:xfrm>
          <a:prstGeom prst="rect">
            <a:avLst/>
          </a:prstGeom>
          <a:solidFill>
            <a:srgbClr val="D8D8D8"/>
          </a:solidFill>
          <a:ln>
            <a:noFill/>
          </a:ln>
        </p:spPr>
        <p:txBody>
          <a:bodyPr wrap="square" lIns="91425" tIns="91425" rIns="91425" bIns="91425" anchor="ctr" anchorCtr="1"/>
          <a:lstStyle>
            <a:lvl1pPr marL="0" marR="0" lvl="0" indent="0" algn="ctr" rtl="0">
              <a:spcBef>
                <a:spcPts val="400"/>
              </a:spcBef>
              <a:buClr>
                <a:schemeClr val="dk1"/>
              </a:buClr>
              <a:buSzPts val="1400"/>
              <a:buFont typeface="Arial"/>
              <a:buNone/>
              <a:defRPr sz="2000" b="0" i="0" u="none" strike="noStrike" cap="none">
                <a:solidFill>
                  <a:schemeClr val="dk1"/>
                </a:solidFill>
                <a:latin typeface="Times New Roman"/>
                <a:ea typeface="Times New Roman"/>
                <a:cs typeface="Times New Roman"/>
                <a:sym typeface="Times New Roman"/>
              </a:defRPr>
            </a:lvl1pPr>
            <a:lvl2pPr marL="609585" marR="0" lvl="1" indent="-143930" algn="l" rtl="0">
              <a:spcBef>
                <a:spcPts val="896"/>
              </a:spcBef>
              <a:buClr>
                <a:schemeClr val="dk1"/>
              </a:buClr>
              <a:buSzPts val="2100"/>
              <a:buFont typeface="Arial"/>
              <a:buChar char="•"/>
              <a:defRPr sz="2800" b="0" i="0" u="none" strike="noStrike" cap="none">
                <a:solidFill>
                  <a:schemeClr val="dk1"/>
                </a:solidFill>
                <a:latin typeface="Times New Roman"/>
                <a:ea typeface="Times New Roman"/>
                <a:cs typeface="Times New Roman"/>
                <a:sym typeface="Times New Roman"/>
              </a:defRPr>
            </a:lvl2pPr>
            <a:lvl3pPr marL="916776" marR="0" lvl="2" indent="-163261" algn="l" rtl="0">
              <a:lnSpc>
                <a:spcPct val="100000"/>
              </a:lnSpc>
              <a:spcBef>
                <a:spcPts val="768"/>
              </a:spcBef>
              <a:buClr>
                <a:schemeClr val="dk1"/>
              </a:buClr>
              <a:buSzPts val="1700"/>
              <a:buFont typeface="Arial"/>
              <a:buChar char="•"/>
              <a:defRPr sz="2267" b="0" i="0" u="none" strike="noStrike" cap="none">
                <a:solidFill>
                  <a:schemeClr val="dk1"/>
                </a:solidFill>
                <a:latin typeface="Times New Roman"/>
                <a:ea typeface="Times New Roman"/>
                <a:cs typeface="Times New Roman"/>
                <a:sym typeface="Times New Roman"/>
              </a:defRPr>
            </a:lvl3pPr>
            <a:lvl4pPr marL="1219170" marR="0" lvl="3" indent="-194728" algn="l" rtl="0">
              <a:lnSpc>
                <a:spcPct val="100000"/>
              </a:lnSpc>
              <a:spcBef>
                <a:spcPts val="640"/>
              </a:spcBef>
              <a:buClr>
                <a:schemeClr val="dk1"/>
              </a:buClr>
              <a:buSzPts val="1500"/>
              <a:buFont typeface="Arial"/>
              <a:buChar char="•"/>
              <a:defRPr sz="2000" b="0" i="0" u="none" strike="noStrike" cap="none">
                <a:solidFill>
                  <a:schemeClr val="dk1"/>
                </a:solidFill>
                <a:latin typeface="Times New Roman"/>
                <a:ea typeface="Times New Roman"/>
                <a:cs typeface="Times New Roman"/>
                <a:sym typeface="Times New Roman"/>
              </a:defRPr>
            </a:lvl4pPr>
            <a:lvl5pPr marL="1219170" marR="0" lvl="4" indent="-177796" algn="l" rtl="0">
              <a:lnSpc>
                <a:spcPct val="140000"/>
              </a:lnSpc>
              <a:spcBef>
                <a:spcPts val="0"/>
              </a:spcBef>
              <a:buClr>
                <a:srgbClr val="3CA9E0"/>
              </a:buClr>
              <a:buSzPts val="1500"/>
              <a:buFont typeface="Arial"/>
              <a:buChar char="•"/>
              <a:defRPr sz="2000" b="0" i="0" u="none" strike="noStrike" cap="none">
                <a:solidFill>
                  <a:srgbClr val="646464"/>
                </a:solidFill>
                <a:latin typeface="Times New Roman"/>
                <a:ea typeface="Times New Roman"/>
                <a:cs typeface="Times New Roman"/>
                <a:sym typeface="Times New Roman"/>
              </a:defRPr>
            </a:lvl5pPr>
            <a:lvl6pPr marL="3352716" marR="0" lvl="5"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6pPr>
            <a:lvl7pPr marL="3962301" marR="0" lvl="6"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7pPr>
            <a:lvl8pPr marL="4571886" marR="0" lvl="7"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8pPr>
            <a:lvl9pPr marL="5181470" marR="0" lvl="8"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9pPr>
          </a:lstStyle>
          <a:p>
            <a:endParaRPr/>
          </a:p>
        </p:txBody>
      </p:sp>
      <p:sp>
        <p:nvSpPr>
          <p:cNvPr id="46" name="Shape 46"/>
          <p:cNvSpPr>
            <a:spLocks noGrp="1"/>
          </p:cNvSpPr>
          <p:nvPr>
            <p:ph type="pic" idx="3"/>
          </p:nvPr>
        </p:nvSpPr>
        <p:spPr>
          <a:xfrm>
            <a:off x="1" y="0"/>
            <a:ext cx="4682800" cy="5488800"/>
          </a:xfrm>
          <a:prstGeom prst="rect">
            <a:avLst/>
          </a:prstGeom>
          <a:solidFill>
            <a:srgbClr val="D8D8D8"/>
          </a:solidFill>
          <a:ln>
            <a:noFill/>
          </a:ln>
        </p:spPr>
        <p:txBody>
          <a:bodyPr wrap="square" lIns="91425" tIns="91425" rIns="91425" bIns="91425" anchor="ctr" anchorCtr="1"/>
          <a:lstStyle>
            <a:lvl1pPr marL="0" marR="0" lvl="0" indent="0" algn="ctr" rtl="0">
              <a:spcBef>
                <a:spcPts val="400"/>
              </a:spcBef>
              <a:buClr>
                <a:schemeClr val="dk1"/>
              </a:buClr>
              <a:buSzPts val="1400"/>
              <a:buFont typeface="Arial"/>
              <a:buNone/>
              <a:defRPr sz="2000" b="0" i="0" u="none" strike="noStrike" cap="none">
                <a:solidFill>
                  <a:schemeClr val="dk1"/>
                </a:solidFill>
                <a:latin typeface="Times New Roman"/>
                <a:ea typeface="Times New Roman"/>
                <a:cs typeface="Times New Roman"/>
                <a:sym typeface="Times New Roman"/>
              </a:defRPr>
            </a:lvl1pPr>
            <a:lvl2pPr marL="609585" marR="0" lvl="1" indent="-143930" algn="l" rtl="0">
              <a:spcBef>
                <a:spcPts val="896"/>
              </a:spcBef>
              <a:buClr>
                <a:schemeClr val="dk1"/>
              </a:buClr>
              <a:buSzPts val="2100"/>
              <a:buFont typeface="Arial"/>
              <a:buChar char="•"/>
              <a:defRPr sz="2800" b="0" i="0" u="none" strike="noStrike" cap="none">
                <a:solidFill>
                  <a:schemeClr val="dk1"/>
                </a:solidFill>
                <a:latin typeface="Times New Roman"/>
                <a:ea typeface="Times New Roman"/>
                <a:cs typeface="Times New Roman"/>
                <a:sym typeface="Times New Roman"/>
              </a:defRPr>
            </a:lvl2pPr>
            <a:lvl3pPr marL="916776" marR="0" lvl="2" indent="-163261" algn="l" rtl="0">
              <a:lnSpc>
                <a:spcPct val="100000"/>
              </a:lnSpc>
              <a:spcBef>
                <a:spcPts val="768"/>
              </a:spcBef>
              <a:buClr>
                <a:schemeClr val="dk1"/>
              </a:buClr>
              <a:buSzPts val="1700"/>
              <a:buFont typeface="Arial"/>
              <a:buChar char="•"/>
              <a:defRPr sz="2267" b="0" i="0" u="none" strike="noStrike" cap="none">
                <a:solidFill>
                  <a:schemeClr val="dk1"/>
                </a:solidFill>
                <a:latin typeface="Times New Roman"/>
                <a:ea typeface="Times New Roman"/>
                <a:cs typeface="Times New Roman"/>
                <a:sym typeface="Times New Roman"/>
              </a:defRPr>
            </a:lvl3pPr>
            <a:lvl4pPr marL="1219170" marR="0" lvl="3" indent="-194728" algn="l" rtl="0">
              <a:lnSpc>
                <a:spcPct val="100000"/>
              </a:lnSpc>
              <a:spcBef>
                <a:spcPts val="640"/>
              </a:spcBef>
              <a:buClr>
                <a:schemeClr val="dk1"/>
              </a:buClr>
              <a:buSzPts val="1500"/>
              <a:buFont typeface="Arial"/>
              <a:buChar char="•"/>
              <a:defRPr sz="2000" b="0" i="0" u="none" strike="noStrike" cap="none">
                <a:solidFill>
                  <a:schemeClr val="dk1"/>
                </a:solidFill>
                <a:latin typeface="Times New Roman"/>
                <a:ea typeface="Times New Roman"/>
                <a:cs typeface="Times New Roman"/>
                <a:sym typeface="Times New Roman"/>
              </a:defRPr>
            </a:lvl4pPr>
            <a:lvl5pPr marL="1219170" marR="0" lvl="4" indent="-177796" algn="l" rtl="0">
              <a:lnSpc>
                <a:spcPct val="140000"/>
              </a:lnSpc>
              <a:spcBef>
                <a:spcPts val="0"/>
              </a:spcBef>
              <a:buClr>
                <a:srgbClr val="3CA9E0"/>
              </a:buClr>
              <a:buSzPts val="1500"/>
              <a:buFont typeface="Arial"/>
              <a:buChar char="•"/>
              <a:defRPr sz="2000" b="0" i="0" u="none" strike="noStrike" cap="none">
                <a:solidFill>
                  <a:srgbClr val="646464"/>
                </a:solidFill>
                <a:latin typeface="Times New Roman"/>
                <a:ea typeface="Times New Roman"/>
                <a:cs typeface="Times New Roman"/>
                <a:sym typeface="Times New Roman"/>
              </a:defRPr>
            </a:lvl5pPr>
            <a:lvl6pPr marL="3352716" marR="0" lvl="5"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6pPr>
            <a:lvl7pPr marL="3962301" marR="0" lvl="6"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7pPr>
            <a:lvl8pPr marL="4571886" marR="0" lvl="7"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8pPr>
            <a:lvl9pPr marL="5181470" marR="0" lvl="8"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9pPr>
          </a:lstStyle>
          <a:p>
            <a:endParaRPr/>
          </a:p>
        </p:txBody>
      </p:sp>
    </p:spTree>
    <p:extLst>
      <p:ext uri="{BB962C8B-B14F-4D97-AF65-F5344CB8AC3E}">
        <p14:creationId xmlns:p14="http://schemas.microsoft.com/office/powerpoint/2010/main" val="98224903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cSld name="Image Slide 3">
    <p:bg>
      <p:bgPr>
        <a:blipFill rotWithShape="1">
          <a:blip r:embed="rId2">
            <a:alphaModFix/>
          </a:blip>
          <a:stretch>
            <a:fillRect/>
          </a:stretch>
        </a:blipFill>
        <a:effectLst/>
      </p:bgPr>
    </p:bg>
    <p:spTree>
      <p:nvGrpSpPr>
        <p:cNvPr id="1" name="Shape 47"/>
        <p:cNvGrpSpPr/>
        <p:nvPr/>
      </p:nvGrpSpPr>
      <p:grpSpPr>
        <a:xfrm>
          <a:off x="0" y="0"/>
          <a:ext cx="0" cy="0"/>
          <a:chOff x="0" y="0"/>
          <a:chExt cx="0" cy="0"/>
        </a:xfrm>
      </p:grpSpPr>
      <p:sp>
        <p:nvSpPr>
          <p:cNvPr id="48" name="Shape 48"/>
          <p:cNvSpPr txBox="1">
            <a:spLocks noGrp="1"/>
          </p:cNvSpPr>
          <p:nvPr>
            <p:ph type="sldNum" idx="12"/>
          </p:nvPr>
        </p:nvSpPr>
        <p:spPr>
          <a:xfrm>
            <a:off x="10865556" y="6155267"/>
            <a:ext cx="872000" cy="365200"/>
          </a:xfrm>
          <a:prstGeom prst="rect">
            <a:avLst/>
          </a:prstGeom>
          <a:noFill/>
          <a:ln>
            <a:noFill/>
          </a:ln>
        </p:spPr>
        <p:txBody>
          <a:bodyPr wrap="square" lIns="91425" tIns="45700" rIns="91425" bIns="45700" anchor="ctr" anchorCtr="0">
            <a:noAutofit/>
          </a:bodyPr>
          <a:lstStyle/>
          <a:p>
            <a:pPr algn="r"/>
            <a:fld id="{00000000-1234-1234-1234-123412341234}" type="slidenum">
              <a:rPr lang="en-CA">
                <a:solidFill>
                  <a:srgbClr val="000000"/>
                </a:solidFill>
                <a:latin typeface="Times New Roman"/>
                <a:ea typeface="Times New Roman"/>
                <a:cs typeface="Times New Roman"/>
                <a:sym typeface="Times New Roman"/>
              </a:rPr>
              <a:pPr algn="r"/>
              <a:t>‹#›</a:t>
            </a:fld>
            <a:endParaRPr lang="en-CA">
              <a:solidFill>
                <a:srgbClr val="000000"/>
              </a:solidFill>
              <a:latin typeface="Times New Roman"/>
              <a:ea typeface="Times New Roman"/>
              <a:cs typeface="Times New Roman"/>
              <a:sym typeface="Times New Roman"/>
            </a:endParaRPr>
          </a:p>
        </p:txBody>
      </p:sp>
      <p:sp>
        <p:nvSpPr>
          <p:cNvPr id="49" name="Shape 49"/>
          <p:cNvSpPr txBox="1">
            <a:spLocks noGrp="1"/>
          </p:cNvSpPr>
          <p:nvPr>
            <p:ph type="dt" idx="10"/>
          </p:nvPr>
        </p:nvSpPr>
        <p:spPr>
          <a:xfrm>
            <a:off x="8057436" y="6155267"/>
            <a:ext cx="3073200" cy="365200"/>
          </a:xfrm>
          <a:prstGeom prst="rect">
            <a:avLst/>
          </a:prstGeom>
          <a:noFill/>
          <a:ln>
            <a:noFill/>
          </a:ln>
        </p:spPr>
        <p:txBody>
          <a:bodyPr wrap="square" lIns="91425" tIns="91425" rIns="91425" bIns="91425" anchor="ctr" anchorCtr="0"/>
          <a:lstStyle>
            <a:lvl1pPr marL="0" marR="0" lvl="0" indent="0" algn="r" rtl="0">
              <a:spcBef>
                <a:spcPts val="0"/>
              </a:spcBef>
              <a:buSzPts val="1400"/>
              <a:buNone/>
              <a:defRPr sz="1867" b="0" i="0" u="none" strike="noStrike" cap="none">
                <a:solidFill>
                  <a:schemeClr val="dk1"/>
                </a:solidFill>
                <a:latin typeface="Times New Roman"/>
                <a:ea typeface="Times New Roman"/>
                <a:cs typeface="Times New Roman"/>
                <a:sym typeface="Times New Roman"/>
              </a:defRPr>
            </a:lvl1pPr>
            <a:lvl2pPr marL="609585" marR="0" lvl="1"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2pPr>
            <a:lvl3pPr marL="1219170" marR="0" lvl="2"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3pPr>
            <a:lvl4pPr marL="1828754" marR="0" lvl="3"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4pPr>
            <a:lvl5pPr marL="2438339" marR="0" lvl="4"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5pPr>
            <a:lvl6pPr marL="3047924" marR="0" lvl="5"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6pPr>
            <a:lvl7pPr marL="3657509" marR="0" lvl="6"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7pPr>
            <a:lvl8pPr marL="4267093" marR="0" lvl="7"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8pPr>
            <a:lvl9pPr marL="4876678" marR="0" lvl="8"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9pPr>
          </a:lstStyle>
          <a:p>
            <a:endParaRPr>
              <a:solidFill>
                <a:srgbClr val="000000"/>
              </a:solidFill>
            </a:endParaRPr>
          </a:p>
        </p:txBody>
      </p:sp>
      <p:sp>
        <p:nvSpPr>
          <p:cNvPr id="50" name="Shape 50"/>
          <p:cNvSpPr>
            <a:spLocks noGrp="1"/>
          </p:cNvSpPr>
          <p:nvPr>
            <p:ph type="pic" idx="2"/>
          </p:nvPr>
        </p:nvSpPr>
        <p:spPr>
          <a:xfrm>
            <a:off x="1" y="0"/>
            <a:ext cx="7897600" cy="5628000"/>
          </a:xfrm>
          <a:prstGeom prst="rect">
            <a:avLst/>
          </a:prstGeom>
          <a:solidFill>
            <a:srgbClr val="D8D8D8"/>
          </a:solidFill>
          <a:ln>
            <a:noFill/>
          </a:ln>
        </p:spPr>
        <p:txBody>
          <a:bodyPr wrap="square" lIns="91425" tIns="91425" rIns="91425" bIns="91425" anchor="ctr" anchorCtr="1"/>
          <a:lstStyle>
            <a:lvl1pPr marL="0" marR="0" lvl="0" indent="0" algn="ctr" rtl="0">
              <a:spcBef>
                <a:spcPts val="400"/>
              </a:spcBef>
              <a:buClr>
                <a:schemeClr val="dk1"/>
              </a:buClr>
              <a:buSzPts val="1400"/>
              <a:buFont typeface="Arial"/>
              <a:buNone/>
              <a:defRPr sz="2000" b="0" i="0" u="none" strike="noStrike" cap="none">
                <a:solidFill>
                  <a:schemeClr val="dk1"/>
                </a:solidFill>
                <a:latin typeface="Times New Roman"/>
                <a:ea typeface="Times New Roman"/>
                <a:cs typeface="Times New Roman"/>
                <a:sym typeface="Times New Roman"/>
              </a:defRPr>
            </a:lvl1pPr>
            <a:lvl2pPr marL="609585" marR="0" lvl="1" indent="-143930" algn="l" rtl="0">
              <a:spcBef>
                <a:spcPts val="896"/>
              </a:spcBef>
              <a:buClr>
                <a:schemeClr val="dk1"/>
              </a:buClr>
              <a:buSzPts val="2100"/>
              <a:buFont typeface="Arial"/>
              <a:buChar char="•"/>
              <a:defRPr sz="2800" b="0" i="0" u="none" strike="noStrike" cap="none">
                <a:solidFill>
                  <a:schemeClr val="dk1"/>
                </a:solidFill>
                <a:latin typeface="Times New Roman"/>
                <a:ea typeface="Times New Roman"/>
                <a:cs typeface="Times New Roman"/>
                <a:sym typeface="Times New Roman"/>
              </a:defRPr>
            </a:lvl2pPr>
            <a:lvl3pPr marL="916776" marR="0" lvl="2" indent="-163261" algn="l" rtl="0">
              <a:lnSpc>
                <a:spcPct val="100000"/>
              </a:lnSpc>
              <a:spcBef>
                <a:spcPts val="768"/>
              </a:spcBef>
              <a:buClr>
                <a:schemeClr val="dk1"/>
              </a:buClr>
              <a:buSzPts val="1700"/>
              <a:buFont typeface="Arial"/>
              <a:buChar char="•"/>
              <a:defRPr sz="2267" b="0" i="0" u="none" strike="noStrike" cap="none">
                <a:solidFill>
                  <a:schemeClr val="dk1"/>
                </a:solidFill>
                <a:latin typeface="Times New Roman"/>
                <a:ea typeface="Times New Roman"/>
                <a:cs typeface="Times New Roman"/>
                <a:sym typeface="Times New Roman"/>
              </a:defRPr>
            </a:lvl3pPr>
            <a:lvl4pPr marL="1219170" marR="0" lvl="3" indent="-194728" algn="l" rtl="0">
              <a:lnSpc>
                <a:spcPct val="100000"/>
              </a:lnSpc>
              <a:spcBef>
                <a:spcPts val="640"/>
              </a:spcBef>
              <a:buClr>
                <a:schemeClr val="dk1"/>
              </a:buClr>
              <a:buSzPts val="1500"/>
              <a:buFont typeface="Arial"/>
              <a:buChar char="•"/>
              <a:defRPr sz="2000" b="0" i="0" u="none" strike="noStrike" cap="none">
                <a:solidFill>
                  <a:schemeClr val="dk1"/>
                </a:solidFill>
                <a:latin typeface="Times New Roman"/>
                <a:ea typeface="Times New Roman"/>
                <a:cs typeface="Times New Roman"/>
                <a:sym typeface="Times New Roman"/>
              </a:defRPr>
            </a:lvl4pPr>
            <a:lvl5pPr marL="1219170" marR="0" lvl="4" indent="-177796" algn="l" rtl="0">
              <a:lnSpc>
                <a:spcPct val="140000"/>
              </a:lnSpc>
              <a:spcBef>
                <a:spcPts val="0"/>
              </a:spcBef>
              <a:buClr>
                <a:srgbClr val="3CA9E0"/>
              </a:buClr>
              <a:buSzPts val="1500"/>
              <a:buFont typeface="Arial"/>
              <a:buChar char="•"/>
              <a:defRPr sz="2000" b="0" i="0" u="none" strike="noStrike" cap="none">
                <a:solidFill>
                  <a:srgbClr val="646464"/>
                </a:solidFill>
                <a:latin typeface="Times New Roman"/>
                <a:ea typeface="Times New Roman"/>
                <a:cs typeface="Times New Roman"/>
                <a:sym typeface="Times New Roman"/>
              </a:defRPr>
            </a:lvl5pPr>
            <a:lvl6pPr marL="3352716" marR="0" lvl="5"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6pPr>
            <a:lvl7pPr marL="3962301" marR="0" lvl="6"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7pPr>
            <a:lvl8pPr marL="4571886" marR="0" lvl="7"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8pPr>
            <a:lvl9pPr marL="5181470" marR="0" lvl="8"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9pPr>
          </a:lstStyle>
          <a:p>
            <a:endParaRPr/>
          </a:p>
        </p:txBody>
      </p:sp>
      <p:sp>
        <p:nvSpPr>
          <p:cNvPr id="51" name="Shape 51"/>
          <p:cNvSpPr>
            <a:spLocks noGrp="1"/>
          </p:cNvSpPr>
          <p:nvPr>
            <p:ph type="pic" idx="3"/>
          </p:nvPr>
        </p:nvSpPr>
        <p:spPr>
          <a:xfrm>
            <a:off x="5384124" y="3214455"/>
            <a:ext cx="6808000" cy="3643600"/>
          </a:xfrm>
          <a:prstGeom prst="rect">
            <a:avLst/>
          </a:prstGeom>
          <a:solidFill>
            <a:srgbClr val="D8D8D8"/>
          </a:solidFill>
          <a:ln>
            <a:noFill/>
          </a:ln>
        </p:spPr>
        <p:txBody>
          <a:bodyPr wrap="square" lIns="91425" tIns="91425" rIns="91425" bIns="91425" anchor="ctr" anchorCtr="1"/>
          <a:lstStyle>
            <a:lvl1pPr marL="0" marR="0" lvl="0" indent="0" algn="ctr" rtl="0">
              <a:spcBef>
                <a:spcPts val="400"/>
              </a:spcBef>
              <a:buClr>
                <a:schemeClr val="dk1"/>
              </a:buClr>
              <a:buSzPts val="1400"/>
              <a:buFont typeface="Arial"/>
              <a:buNone/>
              <a:defRPr sz="2000" b="0" i="0" u="none" strike="noStrike" cap="none">
                <a:solidFill>
                  <a:schemeClr val="dk1"/>
                </a:solidFill>
                <a:latin typeface="Times New Roman"/>
                <a:ea typeface="Times New Roman"/>
                <a:cs typeface="Times New Roman"/>
                <a:sym typeface="Times New Roman"/>
              </a:defRPr>
            </a:lvl1pPr>
            <a:lvl2pPr marL="609585" marR="0" lvl="1" indent="-143930" algn="l" rtl="0">
              <a:spcBef>
                <a:spcPts val="896"/>
              </a:spcBef>
              <a:buClr>
                <a:schemeClr val="dk1"/>
              </a:buClr>
              <a:buSzPts val="2100"/>
              <a:buFont typeface="Arial"/>
              <a:buChar char="•"/>
              <a:defRPr sz="2800" b="0" i="0" u="none" strike="noStrike" cap="none">
                <a:solidFill>
                  <a:schemeClr val="dk1"/>
                </a:solidFill>
                <a:latin typeface="Times New Roman"/>
                <a:ea typeface="Times New Roman"/>
                <a:cs typeface="Times New Roman"/>
                <a:sym typeface="Times New Roman"/>
              </a:defRPr>
            </a:lvl2pPr>
            <a:lvl3pPr marL="916776" marR="0" lvl="2" indent="-163261" algn="l" rtl="0">
              <a:lnSpc>
                <a:spcPct val="100000"/>
              </a:lnSpc>
              <a:spcBef>
                <a:spcPts val="768"/>
              </a:spcBef>
              <a:buClr>
                <a:schemeClr val="dk1"/>
              </a:buClr>
              <a:buSzPts val="1700"/>
              <a:buFont typeface="Arial"/>
              <a:buChar char="•"/>
              <a:defRPr sz="2267" b="0" i="0" u="none" strike="noStrike" cap="none">
                <a:solidFill>
                  <a:schemeClr val="dk1"/>
                </a:solidFill>
                <a:latin typeface="Times New Roman"/>
                <a:ea typeface="Times New Roman"/>
                <a:cs typeface="Times New Roman"/>
                <a:sym typeface="Times New Roman"/>
              </a:defRPr>
            </a:lvl3pPr>
            <a:lvl4pPr marL="1219170" marR="0" lvl="3" indent="-194728" algn="l" rtl="0">
              <a:lnSpc>
                <a:spcPct val="100000"/>
              </a:lnSpc>
              <a:spcBef>
                <a:spcPts val="640"/>
              </a:spcBef>
              <a:buClr>
                <a:schemeClr val="dk1"/>
              </a:buClr>
              <a:buSzPts val="1500"/>
              <a:buFont typeface="Arial"/>
              <a:buChar char="•"/>
              <a:defRPr sz="2000" b="0" i="0" u="none" strike="noStrike" cap="none">
                <a:solidFill>
                  <a:schemeClr val="dk1"/>
                </a:solidFill>
                <a:latin typeface="Times New Roman"/>
                <a:ea typeface="Times New Roman"/>
                <a:cs typeface="Times New Roman"/>
                <a:sym typeface="Times New Roman"/>
              </a:defRPr>
            </a:lvl4pPr>
            <a:lvl5pPr marL="1219170" marR="0" lvl="4" indent="-177796" algn="l" rtl="0">
              <a:lnSpc>
                <a:spcPct val="140000"/>
              </a:lnSpc>
              <a:spcBef>
                <a:spcPts val="0"/>
              </a:spcBef>
              <a:buClr>
                <a:srgbClr val="3CA9E0"/>
              </a:buClr>
              <a:buSzPts val="1500"/>
              <a:buFont typeface="Arial"/>
              <a:buChar char="•"/>
              <a:defRPr sz="2000" b="0" i="0" u="none" strike="noStrike" cap="none">
                <a:solidFill>
                  <a:srgbClr val="646464"/>
                </a:solidFill>
                <a:latin typeface="Times New Roman"/>
                <a:ea typeface="Times New Roman"/>
                <a:cs typeface="Times New Roman"/>
                <a:sym typeface="Times New Roman"/>
              </a:defRPr>
            </a:lvl5pPr>
            <a:lvl6pPr marL="3352716" marR="0" lvl="5"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6pPr>
            <a:lvl7pPr marL="3962301" marR="0" lvl="6"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7pPr>
            <a:lvl8pPr marL="4571886" marR="0" lvl="7"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8pPr>
            <a:lvl9pPr marL="5181470" marR="0" lvl="8"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9pPr>
          </a:lstStyle>
          <a:p>
            <a:endParaRPr/>
          </a:p>
        </p:txBody>
      </p:sp>
      <p:sp>
        <p:nvSpPr>
          <p:cNvPr id="52" name="Shape 52"/>
          <p:cNvSpPr>
            <a:spLocks noGrp="1"/>
          </p:cNvSpPr>
          <p:nvPr>
            <p:ph type="pic" idx="4"/>
          </p:nvPr>
        </p:nvSpPr>
        <p:spPr>
          <a:xfrm>
            <a:off x="6561488" y="0"/>
            <a:ext cx="5630400" cy="2907200"/>
          </a:xfrm>
          <a:prstGeom prst="rect">
            <a:avLst/>
          </a:prstGeom>
          <a:solidFill>
            <a:srgbClr val="D8D8D8"/>
          </a:solidFill>
          <a:ln>
            <a:noFill/>
          </a:ln>
        </p:spPr>
        <p:txBody>
          <a:bodyPr wrap="square" lIns="91425" tIns="91425" rIns="91425" bIns="91425" anchor="ctr" anchorCtr="1"/>
          <a:lstStyle>
            <a:lvl1pPr marL="0" marR="0" lvl="0" indent="0" algn="ctr" rtl="0">
              <a:spcBef>
                <a:spcPts val="400"/>
              </a:spcBef>
              <a:buClr>
                <a:schemeClr val="dk1"/>
              </a:buClr>
              <a:buSzPts val="1400"/>
              <a:buFont typeface="Arial"/>
              <a:buNone/>
              <a:defRPr sz="2000" b="0" i="0" u="none" strike="noStrike" cap="none">
                <a:solidFill>
                  <a:schemeClr val="dk1"/>
                </a:solidFill>
                <a:latin typeface="Times New Roman"/>
                <a:ea typeface="Times New Roman"/>
                <a:cs typeface="Times New Roman"/>
                <a:sym typeface="Times New Roman"/>
              </a:defRPr>
            </a:lvl1pPr>
            <a:lvl2pPr marL="609585" marR="0" lvl="1" indent="-143930" algn="l" rtl="0">
              <a:spcBef>
                <a:spcPts val="896"/>
              </a:spcBef>
              <a:buClr>
                <a:schemeClr val="dk1"/>
              </a:buClr>
              <a:buSzPts val="2100"/>
              <a:buFont typeface="Arial"/>
              <a:buChar char="•"/>
              <a:defRPr sz="2800" b="0" i="0" u="none" strike="noStrike" cap="none">
                <a:solidFill>
                  <a:schemeClr val="dk1"/>
                </a:solidFill>
                <a:latin typeface="Times New Roman"/>
                <a:ea typeface="Times New Roman"/>
                <a:cs typeface="Times New Roman"/>
                <a:sym typeface="Times New Roman"/>
              </a:defRPr>
            </a:lvl2pPr>
            <a:lvl3pPr marL="916776" marR="0" lvl="2" indent="-163261" algn="l" rtl="0">
              <a:lnSpc>
                <a:spcPct val="100000"/>
              </a:lnSpc>
              <a:spcBef>
                <a:spcPts val="768"/>
              </a:spcBef>
              <a:buClr>
                <a:schemeClr val="dk1"/>
              </a:buClr>
              <a:buSzPts val="1700"/>
              <a:buFont typeface="Arial"/>
              <a:buChar char="•"/>
              <a:defRPr sz="2267" b="0" i="0" u="none" strike="noStrike" cap="none">
                <a:solidFill>
                  <a:schemeClr val="dk1"/>
                </a:solidFill>
                <a:latin typeface="Times New Roman"/>
                <a:ea typeface="Times New Roman"/>
                <a:cs typeface="Times New Roman"/>
                <a:sym typeface="Times New Roman"/>
              </a:defRPr>
            </a:lvl3pPr>
            <a:lvl4pPr marL="1219170" marR="0" lvl="3" indent="-194728" algn="l" rtl="0">
              <a:lnSpc>
                <a:spcPct val="100000"/>
              </a:lnSpc>
              <a:spcBef>
                <a:spcPts val="640"/>
              </a:spcBef>
              <a:buClr>
                <a:schemeClr val="dk1"/>
              </a:buClr>
              <a:buSzPts val="1500"/>
              <a:buFont typeface="Arial"/>
              <a:buChar char="•"/>
              <a:defRPr sz="2000" b="0" i="0" u="none" strike="noStrike" cap="none">
                <a:solidFill>
                  <a:schemeClr val="dk1"/>
                </a:solidFill>
                <a:latin typeface="Times New Roman"/>
                <a:ea typeface="Times New Roman"/>
                <a:cs typeface="Times New Roman"/>
                <a:sym typeface="Times New Roman"/>
              </a:defRPr>
            </a:lvl4pPr>
            <a:lvl5pPr marL="1219170" marR="0" lvl="4" indent="-177796" algn="l" rtl="0">
              <a:lnSpc>
                <a:spcPct val="140000"/>
              </a:lnSpc>
              <a:spcBef>
                <a:spcPts val="0"/>
              </a:spcBef>
              <a:buClr>
                <a:srgbClr val="3CA9E0"/>
              </a:buClr>
              <a:buSzPts val="1500"/>
              <a:buFont typeface="Arial"/>
              <a:buChar char="•"/>
              <a:defRPr sz="2000" b="0" i="0" u="none" strike="noStrike" cap="none">
                <a:solidFill>
                  <a:srgbClr val="646464"/>
                </a:solidFill>
                <a:latin typeface="Times New Roman"/>
                <a:ea typeface="Times New Roman"/>
                <a:cs typeface="Times New Roman"/>
                <a:sym typeface="Times New Roman"/>
              </a:defRPr>
            </a:lvl5pPr>
            <a:lvl6pPr marL="3352716" marR="0" lvl="5"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6pPr>
            <a:lvl7pPr marL="3962301" marR="0" lvl="6"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7pPr>
            <a:lvl8pPr marL="4571886" marR="0" lvl="7"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8pPr>
            <a:lvl9pPr marL="5181470" marR="0" lvl="8"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9pPr>
          </a:lstStyle>
          <a:p>
            <a:endParaRPr/>
          </a:p>
        </p:txBody>
      </p:sp>
    </p:spTree>
    <p:extLst>
      <p:ext uri="{BB962C8B-B14F-4D97-AF65-F5344CB8AC3E}">
        <p14:creationId xmlns:p14="http://schemas.microsoft.com/office/powerpoint/2010/main" val="6802526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#spday17</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2500229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cSld name="Quote/Section slide 1">
    <p:bg>
      <p:bgPr>
        <a:blipFill rotWithShape="1">
          <a:blip r:embed="rId2">
            <a:alphaModFix/>
          </a:blip>
          <a:stretch>
            <a:fillRect/>
          </a:stretch>
        </a:blipFill>
        <a:effectLst/>
      </p:bgPr>
    </p:bg>
    <p:spTree>
      <p:nvGrpSpPr>
        <p:cNvPr id="1" name="Shape 53"/>
        <p:cNvGrpSpPr/>
        <p:nvPr/>
      </p:nvGrpSpPr>
      <p:grpSpPr>
        <a:xfrm>
          <a:off x="0" y="0"/>
          <a:ext cx="0" cy="0"/>
          <a:chOff x="0" y="0"/>
          <a:chExt cx="0" cy="0"/>
        </a:xfrm>
      </p:grpSpPr>
      <p:sp>
        <p:nvSpPr>
          <p:cNvPr id="54" name="Shape 54"/>
          <p:cNvSpPr txBox="1">
            <a:spLocks noGrp="1"/>
          </p:cNvSpPr>
          <p:nvPr>
            <p:ph type="ctrTitle"/>
          </p:nvPr>
        </p:nvSpPr>
        <p:spPr>
          <a:xfrm>
            <a:off x="631019" y="719668"/>
            <a:ext cx="10804800" cy="5146000"/>
          </a:xfrm>
          <a:prstGeom prst="rect">
            <a:avLst/>
          </a:prstGeom>
          <a:noFill/>
          <a:ln>
            <a:noFill/>
          </a:ln>
        </p:spPr>
        <p:txBody>
          <a:bodyPr wrap="square" lIns="91425" tIns="91425" rIns="91425" bIns="91425" anchor="t" anchorCtr="0"/>
          <a:lstStyle>
            <a:lvl1pPr marL="0" marR="0" lvl="0" indent="0" algn="l" rtl="0">
              <a:lnSpc>
                <a:spcPct val="104615"/>
              </a:lnSpc>
              <a:spcBef>
                <a:spcPts val="0"/>
              </a:spcBef>
              <a:spcAft>
                <a:spcPts val="0"/>
              </a:spcAft>
              <a:buClr>
                <a:schemeClr val="dk1"/>
              </a:buClr>
              <a:buSzPts val="1400"/>
              <a:buFont typeface="Arial"/>
              <a:buNone/>
              <a:defRPr sz="8666" b="1" i="0" u="none" strike="noStrike" cap="none">
                <a:solidFill>
                  <a:schemeClr val="dk1"/>
                </a:solidFill>
                <a:latin typeface="Arial"/>
                <a:ea typeface="Arial"/>
                <a:cs typeface="Arial"/>
                <a:sym typeface="Arial"/>
              </a:defRPr>
            </a:lvl1pPr>
            <a:lvl2pPr lvl="1" indent="0" rtl="0">
              <a:spcBef>
                <a:spcPts val="0"/>
              </a:spcBef>
              <a:buSzPts val="1400"/>
              <a:buNone/>
              <a:defRPr sz="2400"/>
            </a:lvl2pPr>
            <a:lvl3pPr lvl="2" indent="0" rtl="0">
              <a:spcBef>
                <a:spcPts val="0"/>
              </a:spcBef>
              <a:buSzPts val="1400"/>
              <a:buNone/>
              <a:defRPr sz="2400"/>
            </a:lvl3pPr>
            <a:lvl4pPr lvl="3" indent="0" rtl="0">
              <a:spcBef>
                <a:spcPts val="0"/>
              </a:spcBef>
              <a:buSzPts val="1400"/>
              <a:buNone/>
              <a:defRPr sz="2400"/>
            </a:lvl4pPr>
            <a:lvl5pPr lvl="4" indent="0" rtl="0">
              <a:spcBef>
                <a:spcPts val="0"/>
              </a:spcBef>
              <a:buSzPts val="1400"/>
              <a:buNone/>
              <a:defRPr sz="2400"/>
            </a:lvl5pPr>
            <a:lvl6pPr lvl="5" indent="0" rtl="0">
              <a:spcBef>
                <a:spcPts val="0"/>
              </a:spcBef>
              <a:buSzPts val="1400"/>
              <a:buNone/>
              <a:defRPr sz="2400"/>
            </a:lvl6pPr>
            <a:lvl7pPr lvl="6" indent="0" rtl="0">
              <a:spcBef>
                <a:spcPts val="0"/>
              </a:spcBef>
              <a:buSzPts val="1400"/>
              <a:buNone/>
              <a:defRPr sz="2400"/>
            </a:lvl7pPr>
            <a:lvl8pPr lvl="7" indent="0" rtl="0">
              <a:spcBef>
                <a:spcPts val="0"/>
              </a:spcBef>
              <a:buSzPts val="1400"/>
              <a:buNone/>
              <a:defRPr sz="2400"/>
            </a:lvl8pPr>
            <a:lvl9pPr lvl="8" indent="0" rtl="0">
              <a:spcBef>
                <a:spcPts val="0"/>
              </a:spcBef>
              <a:buSzPts val="1400"/>
              <a:buNone/>
              <a:defRPr sz="2400"/>
            </a:lvl9pPr>
          </a:lstStyle>
          <a:p>
            <a:endParaRPr/>
          </a:p>
        </p:txBody>
      </p:sp>
    </p:spTree>
    <p:extLst>
      <p:ext uri="{BB962C8B-B14F-4D97-AF65-F5344CB8AC3E}">
        <p14:creationId xmlns:p14="http://schemas.microsoft.com/office/powerpoint/2010/main" val="29505551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cSld name="Quote/Section slide 3">
    <p:bg>
      <p:bgPr>
        <a:blipFill rotWithShape="1">
          <a:blip r:embed="rId2">
            <a:alphaModFix/>
          </a:blip>
          <a:stretch>
            <a:fillRect/>
          </a:stretch>
        </a:blipFill>
        <a:effectLst/>
      </p:bgPr>
    </p:bg>
    <p:spTree>
      <p:nvGrpSpPr>
        <p:cNvPr id="1" name="Shape 55"/>
        <p:cNvGrpSpPr/>
        <p:nvPr/>
      </p:nvGrpSpPr>
      <p:grpSpPr>
        <a:xfrm>
          <a:off x="0" y="0"/>
          <a:ext cx="0" cy="0"/>
          <a:chOff x="0" y="0"/>
          <a:chExt cx="0" cy="0"/>
        </a:xfrm>
      </p:grpSpPr>
      <p:sp>
        <p:nvSpPr>
          <p:cNvPr id="56" name="Shape 56"/>
          <p:cNvSpPr txBox="1">
            <a:spLocks noGrp="1"/>
          </p:cNvSpPr>
          <p:nvPr>
            <p:ph type="ctrTitle"/>
          </p:nvPr>
        </p:nvSpPr>
        <p:spPr>
          <a:xfrm>
            <a:off x="631019" y="719668"/>
            <a:ext cx="10804800" cy="5146000"/>
          </a:xfrm>
          <a:prstGeom prst="rect">
            <a:avLst/>
          </a:prstGeom>
          <a:noFill/>
          <a:ln>
            <a:noFill/>
          </a:ln>
        </p:spPr>
        <p:txBody>
          <a:bodyPr wrap="square" lIns="91425" tIns="91425" rIns="91425" bIns="91425" anchor="t" anchorCtr="0"/>
          <a:lstStyle>
            <a:lvl1pPr marL="0" marR="0" lvl="0" indent="0" algn="l" rtl="0">
              <a:lnSpc>
                <a:spcPct val="104615"/>
              </a:lnSpc>
              <a:spcBef>
                <a:spcPts val="0"/>
              </a:spcBef>
              <a:spcAft>
                <a:spcPts val="0"/>
              </a:spcAft>
              <a:buClr>
                <a:schemeClr val="lt1"/>
              </a:buClr>
              <a:buSzPts val="1400"/>
              <a:buFont typeface="Arial"/>
              <a:buNone/>
              <a:defRPr sz="8666" b="1" i="0" u="none" strike="noStrike" cap="none">
                <a:solidFill>
                  <a:schemeClr val="lt1"/>
                </a:solidFill>
                <a:latin typeface="Arial"/>
                <a:ea typeface="Arial"/>
                <a:cs typeface="Arial"/>
                <a:sym typeface="Arial"/>
              </a:defRPr>
            </a:lvl1pPr>
            <a:lvl2pPr lvl="1" indent="0" rtl="0">
              <a:spcBef>
                <a:spcPts val="0"/>
              </a:spcBef>
              <a:buSzPts val="1400"/>
              <a:buNone/>
              <a:defRPr sz="2400"/>
            </a:lvl2pPr>
            <a:lvl3pPr lvl="2" indent="0" rtl="0">
              <a:spcBef>
                <a:spcPts val="0"/>
              </a:spcBef>
              <a:buSzPts val="1400"/>
              <a:buNone/>
              <a:defRPr sz="2400"/>
            </a:lvl3pPr>
            <a:lvl4pPr lvl="3" indent="0" rtl="0">
              <a:spcBef>
                <a:spcPts val="0"/>
              </a:spcBef>
              <a:buSzPts val="1400"/>
              <a:buNone/>
              <a:defRPr sz="2400"/>
            </a:lvl4pPr>
            <a:lvl5pPr lvl="4" indent="0" rtl="0">
              <a:spcBef>
                <a:spcPts val="0"/>
              </a:spcBef>
              <a:buSzPts val="1400"/>
              <a:buNone/>
              <a:defRPr sz="2400"/>
            </a:lvl5pPr>
            <a:lvl6pPr lvl="5" indent="0" rtl="0">
              <a:spcBef>
                <a:spcPts val="0"/>
              </a:spcBef>
              <a:buSzPts val="1400"/>
              <a:buNone/>
              <a:defRPr sz="2400"/>
            </a:lvl6pPr>
            <a:lvl7pPr lvl="6" indent="0" rtl="0">
              <a:spcBef>
                <a:spcPts val="0"/>
              </a:spcBef>
              <a:buSzPts val="1400"/>
              <a:buNone/>
              <a:defRPr sz="2400"/>
            </a:lvl7pPr>
            <a:lvl8pPr lvl="7" indent="0" rtl="0">
              <a:spcBef>
                <a:spcPts val="0"/>
              </a:spcBef>
              <a:buSzPts val="1400"/>
              <a:buNone/>
              <a:defRPr sz="2400"/>
            </a:lvl8pPr>
            <a:lvl9pPr lvl="8" indent="0" rtl="0">
              <a:spcBef>
                <a:spcPts val="0"/>
              </a:spcBef>
              <a:buSzPts val="1400"/>
              <a:buNone/>
              <a:defRPr sz="2400"/>
            </a:lvl9pPr>
          </a:lstStyle>
          <a:p>
            <a:endParaRPr/>
          </a:p>
        </p:txBody>
      </p:sp>
    </p:spTree>
    <p:extLst>
      <p:ext uri="{BB962C8B-B14F-4D97-AF65-F5344CB8AC3E}">
        <p14:creationId xmlns:p14="http://schemas.microsoft.com/office/powerpoint/2010/main" val="97476674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cSld name="Closing slide">
    <p:bg>
      <p:bgPr>
        <a:blipFill rotWithShape="1">
          <a:blip r:embed="rId2">
            <a:alphaModFix/>
          </a:blip>
          <a:stretch>
            <a:fillRect/>
          </a:stretch>
        </a:blipFill>
        <a:effectLst/>
      </p:bgPr>
    </p:bg>
    <p:spTree>
      <p:nvGrpSpPr>
        <p:cNvPr id="1" name="Shape 57"/>
        <p:cNvGrpSpPr/>
        <p:nvPr/>
      </p:nvGrpSpPr>
      <p:grpSpPr>
        <a:xfrm>
          <a:off x="0" y="0"/>
          <a:ext cx="0" cy="0"/>
          <a:chOff x="0" y="0"/>
          <a:chExt cx="0" cy="0"/>
        </a:xfrm>
      </p:grpSpPr>
      <p:sp>
        <p:nvSpPr>
          <p:cNvPr id="58" name="Shape 58"/>
          <p:cNvSpPr txBox="1">
            <a:spLocks noGrp="1"/>
          </p:cNvSpPr>
          <p:nvPr>
            <p:ph type="dt" idx="10"/>
          </p:nvPr>
        </p:nvSpPr>
        <p:spPr>
          <a:xfrm>
            <a:off x="8850625" y="6221863"/>
            <a:ext cx="2844800" cy="365200"/>
          </a:xfrm>
          <a:prstGeom prst="rect">
            <a:avLst/>
          </a:prstGeom>
          <a:noFill/>
          <a:ln>
            <a:noFill/>
          </a:ln>
        </p:spPr>
        <p:txBody>
          <a:bodyPr wrap="square" lIns="91425" tIns="91425" rIns="91425" bIns="91425" anchor="ctr" anchorCtr="0"/>
          <a:lstStyle>
            <a:lvl1pPr marL="0" marR="0" lvl="0" indent="0" algn="r" rtl="0">
              <a:spcBef>
                <a:spcPts val="0"/>
              </a:spcBef>
              <a:buSzPts val="1400"/>
              <a:buNone/>
              <a:defRPr sz="1867" b="0" i="0" u="none" strike="noStrike" cap="none">
                <a:solidFill>
                  <a:srgbClr val="000000"/>
                </a:solidFill>
                <a:latin typeface="Times New Roman"/>
                <a:ea typeface="Times New Roman"/>
                <a:cs typeface="Times New Roman"/>
                <a:sym typeface="Times New Roman"/>
              </a:defRPr>
            </a:lvl1pPr>
            <a:lvl2pPr marL="609585" marR="0" lvl="1"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2pPr>
            <a:lvl3pPr marL="1219170" marR="0" lvl="2"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3pPr>
            <a:lvl4pPr marL="1828754" marR="0" lvl="3"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4pPr>
            <a:lvl5pPr marL="2438339" marR="0" lvl="4"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5pPr>
            <a:lvl6pPr marL="3047924" marR="0" lvl="5"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6pPr>
            <a:lvl7pPr marL="3657509" marR="0" lvl="6"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7pPr>
            <a:lvl8pPr marL="4267093" marR="0" lvl="7"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8pPr>
            <a:lvl9pPr marL="4876678" marR="0" lvl="8"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9pPr>
          </a:lstStyle>
          <a:p>
            <a:endParaRPr/>
          </a:p>
        </p:txBody>
      </p:sp>
      <p:sp>
        <p:nvSpPr>
          <p:cNvPr id="59" name="Shape 59"/>
          <p:cNvSpPr txBox="1">
            <a:spLocks noGrp="1"/>
          </p:cNvSpPr>
          <p:nvPr>
            <p:ph type="ctrTitle"/>
          </p:nvPr>
        </p:nvSpPr>
        <p:spPr>
          <a:xfrm>
            <a:off x="631019" y="404484"/>
            <a:ext cx="10488400" cy="4709600"/>
          </a:xfrm>
          <a:prstGeom prst="rect">
            <a:avLst/>
          </a:prstGeom>
          <a:noFill/>
          <a:ln>
            <a:noFill/>
          </a:ln>
        </p:spPr>
        <p:txBody>
          <a:bodyPr wrap="square" lIns="91425" tIns="91425" rIns="91425" bIns="91425" anchor="t" anchorCtr="0"/>
          <a:lstStyle>
            <a:lvl1pPr marL="0" marR="0" lvl="0" indent="0" algn="l" rtl="0">
              <a:lnSpc>
                <a:spcPct val="106250"/>
              </a:lnSpc>
              <a:spcBef>
                <a:spcPts val="0"/>
              </a:spcBef>
              <a:spcAft>
                <a:spcPts val="0"/>
              </a:spcAft>
              <a:buClr>
                <a:schemeClr val="dk1"/>
              </a:buClr>
              <a:buSzPts val="1400"/>
              <a:buFont typeface="Arial"/>
              <a:buNone/>
              <a:defRPr sz="6400" b="1" i="0" u="none" strike="noStrike" cap="none">
                <a:solidFill>
                  <a:schemeClr val="dk1"/>
                </a:solidFill>
                <a:latin typeface="Arial"/>
                <a:ea typeface="Arial"/>
                <a:cs typeface="Arial"/>
                <a:sym typeface="Arial"/>
              </a:defRPr>
            </a:lvl1pPr>
            <a:lvl2pPr lvl="1" indent="0" rtl="0">
              <a:spcBef>
                <a:spcPts val="0"/>
              </a:spcBef>
              <a:buSzPts val="1400"/>
              <a:buNone/>
              <a:defRPr sz="2400"/>
            </a:lvl2pPr>
            <a:lvl3pPr lvl="2" indent="0" rtl="0">
              <a:spcBef>
                <a:spcPts val="0"/>
              </a:spcBef>
              <a:buSzPts val="1400"/>
              <a:buNone/>
              <a:defRPr sz="2400"/>
            </a:lvl3pPr>
            <a:lvl4pPr lvl="3" indent="0" rtl="0">
              <a:spcBef>
                <a:spcPts val="0"/>
              </a:spcBef>
              <a:buSzPts val="1400"/>
              <a:buNone/>
              <a:defRPr sz="2400"/>
            </a:lvl4pPr>
            <a:lvl5pPr lvl="4" indent="0" rtl="0">
              <a:spcBef>
                <a:spcPts val="0"/>
              </a:spcBef>
              <a:buSzPts val="1400"/>
              <a:buNone/>
              <a:defRPr sz="2400"/>
            </a:lvl5pPr>
            <a:lvl6pPr lvl="5" indent="0" rtl="0">
              <a:spcBef>
                <a:spcPts val="0"/>
              </a:spcBef>
              <a:buSzPts val="1400"/>
              <a:buNone/>
              <a:defRPr sz="2400"/>
            </a:lvl6pPr>
            <a:lvl7pPr lvl="6" indent="0" rtl="0">
              <a:spcBef>
                <a:spcPts val="0"/>
              </a:spcBef>
              <a:buSzPts val="1400"/>
              <a:buNone/>
              <a:defRPr sz="2400"/>
            </a:lvl7pPr>
            <a:lvl8pPr lvl="7" indent="0" rtl="0">
              <a:spcBef>
                <a:spcPts val="0"/>
              </a:spcBef>
              <a:buSzPts val="1400"/>
              <a:buNone/>
              <a:defRPr sz="2400"/>
            </a:lvl8pPr>
            <a:lvl9pPr lvl="8" indent="0" rtl="0">
              <a:spcBef>
                <a:spcPts val="0"/>
              </a:spcBef>
              <a:buSzPts val="1400"/>
              <a:buNone/>
              <a:defRPr sz="2400"/>
            </a:lvl9pPr>
          </a:lstStyle>
          <a:p>
            <a:endParaRPr/>
          </a:p>
        </p:txBody>
      </p:sp>
      <p:sp>
        <p:nvSpPr>
          <p:cNvPr id="60" name="Shape 60"/>
          <p:cNvSpPr/>
          <p:nvPr/>
        </p:nvSpPr>
        <p:spPr>
          <a:xfrm>
            <a:off x="366667" y="5675700"/>
            <a:ext cx="2533600" cy="998800"/>
          </a:xfrm>
          <a:prstGeom prst="rect">
            <a:avLst/>
          </a:prstGeom>
          <a:solidFill>
            <a:srgbClr val="FFFFFF"/>
          </a:solidFill>
          <a:ln>
            <a:noFill/>
          </a:ln>
        </p:spPr>
        <p:txBody>
          <a:bodyPr wrap="square" lIns="121900" tIns="121900" rIns="121900" bIns="121900" anchor="ctr" anchorCtr="0">
            <a:noAutofit/>
          </a:bodyPr>
          <a:lstStyle/>
          <a:p>
            <a:endParaRPr sz="1867" kern="0">
              <a:solidFill>
                <a:srgbClr val="000000"/>
              </a:solidFill>
              <a:cs typeface="Arial"/>
              <a:sym typeface="Arial"/>
            </a:endParaRPr>
          </a:p>
        </p:txBody>
      </p:sp>
    </p:spTree>
    <p:extLst>
      <p:ext uri="{BB962C8B-B14F-4D97-AF65-F5344CB8AC3E}">
        <p14:creationId xmlns:p14="http://schemas.microsoft.com/office/powerpoint/2010/main" val="176169789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cSld name="Title Slide 2">
    <p:bg>
      <p:bgPr>
        <a:blipFill rotWithShape="1">
          <a:blip r:embed="rId2">
            <a:alphaModFix/>
          </a:blip>
          <a:stretch>
            <a:fillRect/>
          </a:stretch>
        </a:blipFill>
        <a:effectLst/>
      </p:bgPr>
    </p:bg>
    <p:spTree>
      <p:nvGrpSpPr>
        <p:cNvPr id="1" name="Shape 61"/>
        <p:cNvGrpSpPr/>
        <p:nvPr/>
      </p:nvGrpSpPr>
      <p:grpSpPr>
        <a:xfrm>
          <a:off x="0" y="0"/>
          <a:ext cx="0" cy="0"/>
          <a:chOff x="0" y="0"/>
          <a:chExt cx="0" cy="0"/>
        </a:xfrm>
      </p:grpSpPr>
      <p:sp>
        <p:nvSpPr>
          <p:cNvPr id="62" name="Shape 62"/>
          <p:cNvSpPr txBox="1"/>
          <p:nvPr/>
        </p:nvSpPr>
        <p:spPr>
          <a:xfrm>
            <a:off x="8850625" y="6243028"/>
            <a:ext cx="2844800" cy="365200"/>
          </a:xfrm>
          <a:prstGeom prst="rect">
            <a:avLst/>
          </a:prstGeom>
          <a:noFill/>
          <a:ln>
            <a:noFill/>
          </a:ln>
        </p:spPr>
        <p:txBody>
          <a:bodyPr wrap="square" lIns="121900" tIns="60933" rIns="121900" bIns="60933" anchor="t" anchorCtr="0">
            <a:noAutofit/>
          </a:bodyPr>
          <a:lstStyle/>
          <a:p>
            <a:pPr algn="r"/>
            <a:r>
              <a:rPr lang="en-CA" sz="1867" kern="0">
                <a:solidFill>
                  <a:srgbClr val="000000"/>
                </a:solidFill>
                <a:latin typeface="Times New Roman"/>
                <a:ea typeface="Times New Roman"/>
                <a:cs typeface="Times New Roman"/>
                <a:sym typeface="Times New Roman"/>
              </a:rPr>
              <a:t>February 29, 2016</a:t>
            </a:r>
          </a:p>
        </p:txBody>
      </p:sp>
      <p:sp>
        <p:nvSpPr>
          <p:cNvPr id="63" name="Shape 63"/>
          <p:cNvSpPr txBox="1">
            <a:spLocks noGrp="1"/>
          </p:cNvSpPr>
          <p:nvPr>
            <p:ph type="subTitle" idx="1"/>
          </p:nvPr>
        </p:nvSpPr>
        <p:spPr>
          <a:xfrm>
            <a:off x="949071" y="3584815"/>
            <a:ext cx="9490400" cy="1151200"/>
          </a:xfrm>
          <a:prstGeom prst="rect">
            <a:avLst/>
          </a:prstGeom>
          <a:noFill/>
          <a:ln>
            <a:noFill/>
          </a:ln>
        </p:spPr>
        <p:txBody>
          <a:bodyPr wrap="square" lIns="91425" tIns="91425" rIns="91425" bIns="91425" anchor="b" anchorCtr="0"/>
          <a:lstStyle>
            <a:lvl1pPr marL="0" marR="0" lvl="0" indent="0" algn="l" rtl="0">
              <a:lnSpc>
                <a:spcPct val="90000"/>
              </a:lnSpc>
              <a:spcBef>
                <a:spcPts val="0"/>
              </a:spcBef>
              <a:buClr>
                <a:schemeClr val="dk1"/>
              </a:buClr>
              <a:buSzPts val="2500"/>
              <a:buFont typeface="Arial"/>
              <a:buNone/>
              <a:defRPr sz="4267" b="0" i="0" u="none" strike="noStrike" cap="none">
                <a:solidFill>
                  <a:schemeClr val="lt1"/>
                </a:solidFill>
                <a:latin typeface="Times New Roman"/>
                <a:ea typeface="Times New Roman"/>
                <a:cs typeface="Times New Roman"/>
                <a:sym typeface="Times New Roman"/>
              </a:defRPr>
            </a:lvl1pPr>
            <a:lvl2pPr marL="609585" marR="0" lvl="1" indent="0" algn="ctr" rtl="0">
              <a:spcBef>
                <a:spcPts val="896"/>
              </a:spcBef>
              <a:buClr>
                <a:schemeClr val="dk1"/>
              </a:buClr>
              <a:buSzPts val="2100"/>
              <a:buFont typeface="Arial"/>
              <a:buNone/>
              <a:defRPr sz="2800" b="0" i="0" u="none" strike="noStrike" cap="none">
                <a:solidFill>
                  <a:srgbClr val="888888"/>
                </a:solidFill>
                <a:latin typeface="Times New Roman"/>
                <a:ea typeface="Times New Roman"/>
                <a:cs typeface="Times New Roman"/>
                <a:sym typeface="Times New Roman"/>
              </a:defRPr>
            </a:lvl2pPr>
            <a:lvl3pPr marL="1219170" marR="0" lvl="2" indent="0" algn="ctr" rtl="0">
              <a:lnSpc>
                <a:spcPct val="100000"/>
              </a:lnSpc>
              <a:spcBef>
                <a:spcPts val="768"/>
              </a:spcBef>
              <a:buClr>
                <a:schemeClr val="dk1"/>
              </a:buClr>
              <a:buSzPts val="1700"/>
              <a:buFont typeface="Arial"/>
              <a:buNone/>
              <a:defRPr sz="2267" b="0" i="0" u="none" strike="noStrike" cap="none">
                <a:solidFill>
                  <a:srgbClr val="888888"/>
                </a:solidFill>
                <a:latin typeface="Times New Roman"/>
                <a:ea typeface="Times New Roman"/>
                <a:cs typeface="Times New Roman"/>
                <a:sym typeface="Times New Roman"/>
              </a:defRPr>
            </a:lvl3pPr>
            <a:lvl4pPr marL="1828754" marR="0" lvl="3" indent="0" algn="ctr" rtl="0">
              <a:lnSpc>
                <a:spcPct val="100000"/>
              </a:lnSpc>
              <a:spcBef>
                <a:spcPts val="640"/>
              </a:spcBef>
              <a:buClr>
                <a:schemeClr val="dk1"/>
              </a:buClr>
              <a:buSzPts val="1500"/>
              <a:buFont typeface="Arial"/>
              <a:buNone/>
              <a:defRPr sz="2000" b="0" i="0" u="none" strike="noStrike" cap="none">
                <a:solidFill>
                  <a:srgbClr val="888888"/>
                </a:solidFill>
                <a:latin typeface="Times New Roman"/>
                <a:ea typeface="Times New Roman"/>
                <a:cs typeface="Times New Roman"/>
                <a:sym typeface="Times New Roman"/>
              </a:defRPr>
            </a:lvl4pPr>
            <a:lvl5pPr marL="2438339" marR="0" lvl="4" indent="0" algn="ctr" rtl="0">
              <a:lnSpc>
                <a:spcPct val="140000"/>
              </a:lnSpc>
              <a:spcBef>
                <a:spcPts val="0"/>
              </a:spcBef>
              <a:buClr>
                <a:srgbClr val="3CA9E0"/>
              </a:buClr>
              <a:buSzPts val="1500"/>
              <a:buFont typeface="Arial"/>
              <a:buNone/>
              <a:defRPr sz="2000" b="0" i="0" u="none" strike="noStrike" cap="none">
                <a:solidFill>
                  <a:srgbClr val="888888"/>
                </a:solidFill>
                <a:latin typeface="Times New Roman"/>
                <a:ea typeface="Times New Roman"/>
                <a:cs typeface="Times New Roman"/>
                <a:sym typeface="Times New Roman"/>
              </a:defRPr>
            </a:lvl5pPr>
            <a:lvl6pPr marL="3047924" marR="0" lvl="5" indent="0" algn="ctr" rtl="0">
              <a:spcBef>
                <a:spcPts val="533"/>
              </a:spcBef>
              <a:buClr>
                <a:srgbClr val="888888"/>
              </a:buClr>
              <a:buSzPts val="2000"/>
              <a:buFont typeface="Arial"/>
              <a:buNone/>
              <a:defRPr sz="2667" b="0" i="0" u="none" strike="noStrike" cap="none">
                <a:solidFill>
                  <a:srgbClr val="888888"/>
                </a:solidFill>
                <a:latin typeface="Times New Roman"/>
                <a:ea typeface="Times New Roman"/>
                <a:cs typeface="Times New Roman"/>
                <a:sym typeface="Times New Roman"/>
              </a:defRPr>
            </a:lvl6pPr>
            <a:lvl7pPr marL="3657509" marR="0" lvl="6" indent="0" algn="ctr" rtl="0">
              <a:spcBef>
                <a:spcPts val="533"/>
              </a:spcBef>
              <a:buClr>
                <a:srgbClr val="888888"/>
              </a:buClr>
              <a:buSzPts val="2000"/>
              <a:buFont typeface="Arial"/>
              <a:buNone/>
              <a:defRPr sz="2667" b="0" i="0" u="none" strike="noStrike" cap="none">
                <a:solidFill>
                  <a:srgbClr val="888888"/>
                </a:solidFill>
                <a:latin typeface="Times New Roman"/>
                <a:ea typeface="Times New Roman"/>
                <a:cs typeface="Times New Roman"/>
                <a:sym typeface="Times New Roman"/>
              </a:defRPr>
            </a:lvl7pPr>
            <a:lvl8pPr marL="4267093" marR="0" lvl="7" indent="0" algn="ctr" rtl="0">
              <a:spcBef>
                <a:spcPts val="533"/>
              </a:spcBef>
              <a:buClr>
                <a:srgbClr val="888888"/>
              </a:buClr>
              <a:buSzPts val="2000"/>
              <a:buFont typeface="Arial"/>
              <a:buNone/>
              <a:defRPr sz="2667" b="0" i="0" u="none" strike="noStrike" cap="none">
                <a:solidFill>
                  <a:srgbClr val="888888"/>
                </a:solidFill>
                <a:latin typeface="Times New Roman"/>
                <a:ea typeface="Times New Roman"/>
                <a:cs typeface="Times New Roman"/>
                <a:sym typeface="Times New Roman"/>
              </a:defRPr>
            </a:lvl8pPr>
            <a:lvl9pPr marL="4876678" marR="0" lvl="8" indent="0" algn="ctr" rtl="0">
              <a:spcBef>
                <a:spcPts val="533"/>
              </a:spcBef>
              <a:buClr>
                <a:srgbClr val="888888"/>
              </a:buClr>
              <a:buSzPts val="2000"/>
              <a:buFont typeface="Arial"/>
              <a:buNone/>
              <a:defRPr sz="2667" b="0" i="0" u="none" strike="noStrike" cap="none">
                <a:solidFill>
                  <a:srgbClr val="888888"/>
                </a:solidFill>
                <a:latin typeface="Times New Roman"/>
                <a:ea typeface="Times New Roman"/>
                <a:cs typeface="Times New Roman"/>
                <a:sym typeface="Times New Roman"/>
              </a:defRPr>
            </a:lvl9pPr>
          </a:lstStyle>
          <a:p>
            <a:endParaRPr/>
          </a:p>
        </p:txBody>
      </p:sp>
      <p:sp>
        <p:nvSpPr>
          <p:cNvPr id="64" name="Shape 64"/>
          <p:cNvSpPr txBox="1">
            <a:spLocks noGrp="1"/>
          </p:cNvSpPr>
          <p:nvPr>
            <p:ph type="ctrTitle"/>
          </p:nvPr>
        </p:nvSpPr>
        <p:spPr>
          <a:xfrm>
            <a:off x="949071" y="588363"/>
            <a:ext cx="9490400" cy="2988800"/>
          </a:xfrm>
          <a:prstGeom prst="rect">
            <a:avLst/>
          </a:prstGeom>
          <a:noFill/>
          <a:ln>
            <a:noFill/>
          </a:ln>
        </p:spPr>
        <p:txBody>
          <a:bodyPr wrap="square" lIns="91425" tIns="91425" rIns="91425" bIns="91425" anchor="t" anchorCtr="0"/>
          <a:lstStyle>
            <a:lvl1pPr marL="0" marR="0" lvl="0" indent="0" algn="l" rtl="0">
              <a:lnSpc>
                <a:spcPct val="106250"/>
              </a:lnSpc>
              <a:spcBef>
                <a:spcPts val="0"/>
              </a:spcBef>
              <a:buClr>
                <a:schemeClr val="lt1"/>
              </a:buClr>
              <a:buSzPts val="1400"/>
              <a:buFont typeface="Arial"/>
              <a:buNone/>
              <a:defRPr sz="6400" b="1" i="0" u="none" strike="noStrike" cap="none">
                <a:solidFill>
                  <a:schemeClr val="lt1"/>
                </a:solidFill>
                <a:latin typeface="Arial"/>
                <a:ea typeface="Arial"/>
                <a:cs typeface="Arial"/>
                <a:sym typeface="Arial"/>
              </a:defRPr>
            </a:lvl1pPr>
            <a:lvl2pPr lvl="1" indent="0" rtl="0">
              <a:spcBef>
                <a:spcPts val="0"/>
              </a:spcBef>
              <a:buSzPts val="1400"/>
              <a:buNone/>
              <a:defRPr sz="2400"/>
            </a:lvl2pPr>
            <a:lvl3pPr lvl="2" indent="0" rtl="0">
              <a:spcBef>
                <a:spcPts val="0"/>
              </a:spcBef>
              <a:buSzPts val="1400"/>
              <a:buNone/>
              <a:defRPr sz="2400"/>
            </a:lvl3pPr>
            <a:lvl4pPr lvl="3" indent="0" rtl="0">
              <a:spcBef>
                <a:spcPts val="0"/>
              </a:spcBef>
              <a:buSzPts val="1400"/>
              <a:buNone/>
              <a:defRPr sz="2400"/>
            </a:lvl4pPr>
            <a:lvl5pPr lvl="4" indent="0" rtl="0">
              <a:spcBef>
                <a:spcPts val="0"/>
              </a:spcBef>
              <a:buSzPts val="1400"/>
              <a:buNone/>
              <a:defRPr sz="2400"/>
            </a:lvl5pPr>
            <a:lvl6pPr lvl="5" indent="0" rtl="0">
              <a:spcBef>
                <a:spcPts val="0"/>
              </a:spcBef>
              <a:buSzPts val="1400"/>
              <a:buNone/>
              <a:defRPr sz="2400"/>
            </a:lvl6pPr>
            <a:lvl7pPr lvl="6" indent="0" rtl="0">
              <a:spcBef>
                <a:spcPts val="0"/>
              </a:spcBef>
              <a:buSzPts val="1400"/>
              <a:buNone/>
              <a:defRPr sz="2400"/>
            </a:lvl7pPr>
            <a:lvl8pPr lvl="7" indent="0" rtl="0">
              <a:spcBef>
                <a:spcPts val="0"/>
              </a:spcBef>
              <a:buSzPts val="1400"/>
              <a:buNone/>
              <a:defRPr sz="2400"/>
            </a:lvl8pPr>
            <a:lvl9pPr lvl="8" indent="0" rtl="0">
              <a:spcBef>
                <a:spcPts val="0"/>
              </a:spcBef>
              <a:buSzPts val="1400"/>
              <a:buNone/>
              <a:defRPr sz="2400"/>
            </a:lvl9pPr>
          </a:lstStyle>
          <a:p>
            <a:endParaRPr/>
          </a:p>
        </p:txBody>
      </p:sp>
    </p:spTree>
    <p:extLst>
      <p:ext uri="{BB962C8B-B14F-4D97-AF65-F5344CB8AC3E}">
        <p14:creationId xmlns:p14="http://schemas.microsoft.com/office/powerpoint/2010/main" val="357308947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Title Slide 3">
    <p:bg>
      <p:bgPr>
        <a:blipFill rotWithShape="1">
          <a:blip r:embed="rId2">
            <a:alphaModFix/>
          </a:blip>
          <a:stretch>
            <a:fillRect/>
          </a:stretch>
        </a:blipFill>
        <a:effectLst/>
      </p:bgPr>
    </p:bg>
    <p:spTree>
      <p:nvGrpSpPr>
        <p:cNvPr id="1" name="Shape 65"/>
        <p:cNvGrpSpPr/>
        <p:nvPr/>
      </p:nvGrpSpPr>
      <p:grpSpPr>
        <a:xfrm>
          <a:off x="0" y="0"/>
          <a:ext cx="0" cy="0"/>
          <a:chOff x="0" y="0"/>
          <a:chExt cx="0" cy="0"/>
        </a:xfrm>
      </p:grpSpPr>
      <p:sp>
        <p:nvSpPr>
          <p:cNvPr id="66" name="Shape 66"/>
          <p:cNvSpPr txBox="1"/>
          <p:nvPr/>
        </p:nvSpPr>
        <p:spPr>
          <a:xfrm>
            <a:off x="8850625" y="6243028"/>
            <a:ext cx="2844800" cy="365200"/>
          </a:xfrm>
          <a:prstGeom prst="rect">
            <a:avLst/>
          </a:prstGeom>
          <a:noFill/>
          <a:ln>
            <a:noFill/>
          </a:ln>
        </p:spPr>
        <p:txBody>
          <a:bodyPr wrap="square" lIns="121900" tIns="60933" rIns="121900" bIns="60933" anchor="t" anchorCtr="0">
            <a:noAutofit/>
          </a:bodyPr>
          <a:lstStyle/>
          <a:p>
            <a:pPr algn="r"/>
            <a:r>
              <a:rPr lang="en-CA" sz="1867" kern="0">
                <a:solidFill>
                  <a:srgbClr val="FFFFFF"/>
                </a:solidFill>
                <a:latin typeface="Times New Roman"/>
                <a:ea typeface="Times New Roman"/>
                <a:cs typeface="Times New Roman"/>
                <a:sym typeface="Times New Roman"/>
              </a:rPr>
              <a:t>February 29, 2016</a:t>
            </a:r>
          </a:p>
        </p:txBody>
      </p:sp>
      <p:sp>
        <p:nvSpPr>
          <p:cNvPr id="67" name="Shape 67"/>
          <p:cNvSpPr txBox="1">
            <a:spLocks noGrp="1"/>
          </p:cNvSpPr>
          <p:nvPr>
            <p:ph type="subTitle" idx="1"/>
          </p:nvPr>
        </p:nvSpPr>
        <p:spPr>
          <a:xfrm>
            <a:off x="1269755" y="3734157"/>
            <a:ext cx="8101200" cy="1072400"/>
          </a:xfrm>
          <a:prstGeom prst="rect">
            <a:avLst/>
          </a:prstGeom>
          <a:noFill/>
          <a:ln>
            <a:noFill/>
          </a:ln>
        </p:spPr>
        <p:txBody>
          <a:bodyPr wrap="square" lIns="91425" tIns="91425" rIns="91425" bIns="91425" anchor="b" anchorCtr="0"/>
          <a:lstStyle>
            <a:lvl1pPr marL="0" marR="0" lvl="0" indent="0" algn="l" rtl="0">
              <a:lnSpc>
                <a:spcPct val="90000"/>
              </a:lnSpc>
              <a:spcBef>
                <a:spcPts val="0"/>
              </a:spcBef>
              <a:buClr>
                <a:schemeClr val="dk1"/>
              </a:buClr>
              <a:buSzPts val="2500"/>
              <a:buFont typeface="Arial"/>
              <a:buNone/>
              <a:defRPr sz="4267" b="0" i="0" u="none" strike="noStrike" cap="none">
                <a:solidFill>
                  <a:schemeClr val="dk1"/>
                </a:solidFill>
                <a:latin typeface="Times New Roman"/>
                <a:ea typeface="Times New Roman"/>
                <a:cs typeface="Times New Roman"/>
                <a:sym typeface="Times New Roman"/>
              </a:defRPr>
            </a:lvl1pPr>
            <a:lvl2pPr marL="609585" marR="0" lvl="1" indent="0" algn="ctr" rtl="0">
              <a:spcBef>
                <a:spcPts val="896"/>
              </a:spcBef>
              <a:buClr>
                <a:schemeClr val="dk1"/>
              </a:buClr>
              <a:buSzPts val="2100"/>
              <a:buFont typeface="Arial"/>
              <a:buNone/>
              <a:defRPr sz="2800" b="0" i="0" u="none" strike="noStrike" cap="none">
                <a:solidFill>
                  <a:srgbClr val="888888"/>
                </a:solidFill>
                <a:latin typeface="Times New Roman"/>
                <a:ea typeface="Times New Roman"/>
                <a:cs typeface="Times New Roman"/>
                <a:sym typeface="Times New Roman"/>
              </a:defRPr>
            </a:lvl2pPr>
            <a:lvl3pPr marL="1219170" marR="0" lvl="2" indent="0" algn="ctr" rtl="0">
              <a:lnSpc>
                <a:spcPct val="100000"/>
              </a:lnSpc>
              <a:spcBef>
                <a:spcPts val="768"/>
              </a:spcBef>
              <a:buClr>
                <a:schemeClr val="dk1"/>
              </a:buClr>
              <a:buSzPts val="1700"/>
              <a:buFont typeface="Arial"/>
              <a:buNone/>
              <a:defRPr sz="2267" b="0" i="0" u="none" strike="noStrike" cap="none">
                <a:solidFill>
                  <a:srgbClr val="888888"/>
                </a:solidFill>
                <a:latin typeface="Times New Roman"/>
                <a:ea typeface="Times New Roman"/>
                <a:cs typeface="Times New Roman"/>
                <a:sym typeface="Times New Roman"/>
              </a:defRPr>
            </a:lvl3pPr>
            <a:lvl4pPr marL="1828754" marR="0" lvl="3" indent="0" algn="ctr" rtl="0">
              <a:lnSpc>
                <a:spcPct val="100000"/>
              </a:lnSpc>
              <a:spcBef>
                <a:spcPts val="640"/>
              </a:spcBef>
              <a:buClr>
                <a:schemeClr val="dk1"/>
              </a:buClr>
              <a:buSzPts val="1500"/>
              <a:buFont typeface="Arial"/>
              <a:buNone/>
              <a:defRPr sz="2000" b="0" i="0" u="none" strike="noStrike" cap="none">
                <a:solidFill>
                  <a:srgbClr val="888888"/>
                </a:solidFill>
                <a:latin typeface="Times New Roman"/>
                <a:ea typeface="Times New Roman"/>
                <a:cs typeface="Times New Roman"/>
                <a:sym typeface="Times New Roman"/>
              </a:defRPr>
            </a:lvl4pPr>
            <a:lvl5pPr marL="2438339" marR="0" lvl="4" indent="0" algn="ctr" rtl="0">
              <a:lnSpc>
                <a:spcPct val="140000"/>
              </a:lnSpc>
              <a:spcBef>
                <a:spcPts val="0"/>
              </a:spcBef>
              <a:buClr>
                <a:srgbClr val="3CA9E0"/>
              </a:buClr>
              <a:buSzPts val="1500"/>
              <a:buFont typeface="Arial"/>
              <a:buNone/>
              <a:defRPr sz="2000" b="0" i="0" u="none" strike="noStrike" cap="none">
                <a:solidFill>
                  <a:srgbClr val="888888"/>
                </a:solidFill>
                <a:latin typeface="Times New Roman"/>
                <a:ea typeface="Times New Roman"/>
                <a:cs typeface="Times New Roman"/>
                <a:sym typeface="Times New Roman"/>
              </a:defRPr>
            </a:lvl5pPr>
            <a:lvl6pPr marL="3047924" marR="0" lvl="5" indent="0" algn="ctr" rtl="0">
              <a:spcBef>
                <a:spcPts val="533"/>
              </a:spcBef>
              <a:buClr>
                <a:srgbClr val="888888"/>
              </a:buClr>
              <a:buSzPts val="2000"/>
              <a:buFont typeface="Arial"/>
              <a:buNone/>
              <a:defRPr sz="2667" b="0" i="0" u="none" strike="noStrike" cap="none">
                <a:solidFill>
                  <a:srgbClr val="888888"/>
                </a:solidFill>
                <a:latin typeface="Times New Roman"/>
                <a:ea typeface="Times New Roman"/>
                <a:cs typeface="Times New Roman"/>
                <a:sym typeface="Times New Roman"/>
              </a:defRPr>
            </a:lvl6pPr>
            <a:lvl7pPr marL="3657509" marR="0" lvl="6" indent="0" algn="ctr" rtl="0">
              <a:spcBef>
                <a:spcPts val="533"/>
              </a:spcBef>
              <a:buClr>
                <a:srgbClr val="888888"/>
              </a:buClr>
              <a:buSzPts val="2000"/>
              <a:buFont typeface="Arial"/>
              <a:buNone/>
              <a:defRPr sz="2667" b="0" i="0" u="none" strike="noStrike" cap="none">
                <a:solidFill>
                  <a:srgbClr val="888888"/>
                </a:solidFill>
                <a:latin typeface="Times New Roman"/>
                <a:ea typeface="Times New Roman"/>
                <a:cs typeface="Times New Roman"/>
                <a:sym typeface="Times New Roman"/>
              </a:defRPr>
            </a:lvl7pPr>
            <a:lvl8pPr marL="4267093" marR="0" lvl="7" indent="0" algn="ctr" rtl="0">
              <a:spcBef>
                <a:spcPts val="533"/>
              </a:spcBef>
              <a:buClr>
                <a:srgbClr val="888888"/>
              </a:buClr>
              <a:buSzPts val="2000"/>
              <a:buFont typeface="Arial"/>
              <a:buNone/>
              <a:defRPr sz="2667" b="0" i="0" u="none" strike="noStrike" cap="none">
                <a:solidFill>
                  <a:srgbClr val="888888"/>
                </a:solidFill>
                <a:latin typeface="Times New Roman"/>
                <a:ea typeface="Times New Roman"/>
                <a:cs typeface="Times New Roman"/>
                <a:sym typeface="Times New Roman"/>
              </a:defRPr>
            </a:lvl8pPr>
            <a:lvl9pPr marL="4876678" marR="0" lvl="8" indent="0" algn="ctr" rtl="0">
              <a:spcBef>
                <a:spcPts val="533"/>
              </a:spcBef>
              <a:buClr>
                <a:srgbClr val="888888"/>
              </a:buClr>
              <a:buSzPts val="2000"/>
              <a:buFont typeface="Arial"/>
              <a:buNone/>
              <a:defRPr sz="2667" b="0" i="0" u="none" strike="noStrike" cap="none">
                <a:solidFill>
                  <a:srgbClr val="888888"/>
                </a:solidFill>
                <a:latin typeface="Times New Roman"/>
                <a:ea typeface="Times New Roman"/>
                <a:cs typeface="Times New Roman"/>
                <a:sym typeface="Times New Roman"/>
              </a:defRPr>
            </a:lvl9pPr>
          </a:lstStyle>
          <a:p>
            <a:endParaRPr/>
          </a:p>
        </p:txBody>
      </p:sp>
      <p:sp>
        <p:nvSpPr>
          <p:cNvPr id="68" name="Shape 68"/>
          <p:cNvSpPr txBox="1">
            <a:spLocks noGrp="1"/>
          </p:cNvSpPr>
          <p:nvPr>
            <p:ph type="ctrTitle"/>
          </p:nvPr>
        </p:nvSpPr>
        <p:spPr>
          <a:xfrm>
            <a:off x="1269755" y="737707"/>
            <a:ext cx="8101200" cy="2981200"/>
          </a:xfrm>
          <a:prstGeom prst="rect">
            <a:avLst/>
          </a:prstGeom>
          <a:noFill/>
          <a:ln>
            <a:noFill/>
          </a:ln>
        </p:spPr>
        <p:txBody>
          <a:bodyPr wrap="square" lIns="91425" tIns="91425" rIns="91425" bIns="91425" anchor="t" anchorCtr="0"/>
          <a:lstStyle>
            <a:lvl1pPr marL="0" marR="0" lvl="0" indent="0" algn="l" rtl="0">
              <a:lnSpc>
                <a:spcPct val="106250"/>
              </a:lnSpc>
              <a:spcBef>
                <a:spcPts val="0"/>
              </a:spcBef>
              <a:buClr>
                <a:schemeClr val="dk1"/>
              </a:buClr>
              <a:buSzPts val="1400"/>
              <a:buFont typeface="Arial"/>
              <a:buNone/>
              <a:defRPr sz="6400" b="1" i="0" u="none" strike="noStrike" cap="none">
                <a:solidFill>
                  <a:schemeClr val="dk1"/>
                </a:solidFill>
                <a:latin typeface="Arial"/>
                <a:ea typeface="Arial"/>
                <a:cs typeface="Arial"/>
                <a:sym typeface="Arial"/>
              </a:defRPr>
            </a:lvl1pPr>
            <a:lvl2pPr lvl="1" indent="0" rtl="0">
              <a:spcBef>
                <a:spcPts val="0"/>
              </a:spcBef>
              <a:buSzPts val="1400"/>
              <a:buNone/>
              <a:defRPr sz="2400"/>
            </a:lvl2pPr>
            <a:lvl3pPr lvl="2" indent="0" rtl="0">
              <a:spcBef>
                <a:spcPts val="0"/>
              </a:spcBef>
              <a:buSzPts val="1400"/>
              <a:buNone/>
              <a:defRPr sz="2400"/>
            </a:lvl3pPr>
            <a:lvl4pPr lvl="3" indent="0" rtl="0">
              <a:spcBef>
                <a:spcPts val="0"/>
              </a:spcBef>
              <a:buSzPts val="1400"/>
              <a:buNone/>
              <a:defRPr sz="2400"/>
            </a:lvl4pPr>
            <a:lvl5pPr lvl="4" indent="0" rtl="0">
              <a:spcBef>
                <a:spcPts val="0"/>
              </a:spcBef>
              <a:buSzPts val="1400"/>
              <a:buNone/>
              <a:defRPr sz="2400"/>
            </a:lvl5pPr>
            <a:lvl6pPr lvl="5" indent="0" rtl="0">
              <a:spcBef>
                <a:spcPts val="0"/>
              </a:spcBef>
              <a:buSzPts val="1400"/>
              <a:buNone/>
              <a:defRPr sz="2400"/>
            </a:lvl6pPr>
            <a:lvl7pPr lvl="6" indent="0" rtl="0">
              <a:spcBef>
                <a:spcPts val="0"/>
              </a:spcBef>
              <a:buSzPts val="1400"/>
              <a:buNone/>
              <a:defRPr sz="2400"/>
            </a:lvl7pPr>
            <a:lvl8pPr lvl="7" indent="0" rtl="0">
              <a:spcBef>
                <a:spcPts val="0"/>
              </a:spcBef>
              <a:buSzPts val="1400"/>
              <a:buNone/>
              <a:defRPr sz="2400"/>
            </a:lvl8pPr>
            <a:lvl9pPr lvl="8" indent="0" rtl="0">
              <a:spcBef>
                <a:spcPts val="0"/>
              </a:spcBef>
              <a:buSzPts val="1400"/>
              <a:buNone/>
              <a:defRPr sz="2400"/>
            </a:lvl9pPr>
          </a:lstStyle>
          <a:p>
            <a:endParaRPr/>
          </a:p>
        </p:txBody>
      </p:sp>
    </p:spTree>
    <p:extLst>
      <p:ext uri="{BB962C8B-B14F-4D97-AF65-F5344CB8AC3E}">
        <p14:creationId xmlns:p14="http://schemas.microsoft.com/office/powerpoint/2010/main" val="126346075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cSld name="Title Slide 4">
    <p:bg>
      <p:bgPr>
        <a:blipFill rotWithShape="1">
          <a:blip r:embed="rId2">
            <a:alphaModFix/>
          </a:blip>
          <a:stretch>
            <a:fillRect/>
          </a:stretch>
        </a:blipFill>
        <a:effectLst/>
      </p:bgPr>
    </p:bg>
    <p:spTree>
      <p:nvGrpSpPr>
        <p:cNvPr id="1" name="Shape 69"/>
        <p:cNvGrpSpPr/>
        <p:nvPr/>
      </p:nvGrpSpPr>
      <p:grpSpPr>
        <a:xfrm>
          <a:off x="0" y="0"/>
          <a:ext cx="0" cy="0"/>
          <a:chOff x="0" y="0"/>
          <a:chExt cx="0" cy="0"/>
        </a:xfrm>
      </p:grpSpPr>
      <p:sp>
        <p:nvSpPr>
          <p:cNvPr id="70" name="Shape 70"/>
          <p:cNvSpPr txBox="1"/>
          <p:nvPr/>
        </p:nvSpPr>
        <p:spPr>
          <a:xfrm>
            <a:off x="8850625" y="6243028"/>
            <a:ext cx="2844800" cy="365200"/>
          </a:xfrm>
          <a:prstGeom prst="rect">
            <a:avLst/>
          </a:prstGeom>
          <a:noFill/>
          <a:ln>
            <a:noFill/>
          </a:ln>
        </p:spPr>
        <p:txBody>
          <a:bodyPr wrap="square" lIns="121900" tIns="60933" rIns="121900" bIns="60933" anchor="t" anchorCtr="0">
            <a:noAutofit/>
          </a:bodyPr>
          <a:lstStyle/>
          <a:p>
            <a:pPr algn="r"/>
            <a:r>
              <a:rPr lang="en-CA" sz="1867" kern="0">
                <a:solidFill>
                  <a:srgbClr val="FFFFFF"/>
                </a:solidFill>
                <a:latin typeface="Times New Roman"/>
                <a:ea typeface="Times New Roman"/>
                <a:cs typeface="Times New Roman"/>
                <a:sym typeface="Times New Roman"/>
              </a:rPr>
              <a:t>February 29, 2016</a:t>
            </a:r>
          </a:p>
        </p:txBody>
      </p:sp>
      <p:sp>
        <p:nvSpPr>
          <p:cNvPr id="71" name="Shape 71"/>
          <p:cNvSpPr txBox="1">
            <a:spLocks noGrp="1"/>
          </p:cNvSpPr>
          <p:nvPr>
            <p:ph type="subTitle" idx="1"/>
          </p:nvPr>
        </p:nvSpPr>
        <p:spPr>
          <a:xfrm>
            <a:off x="1269755" y="3734157"/>
            <a:ext cx="8101200" cy="1072400"/>
          </a:xfrm>
          <a:prstGeom prst="rect">
            <a:avLst/>
          </a:prstGeom>
          <a:noFill/>
          <a:ln>
            <a:noFill/>
          </a:ln>
        </p:spPr>
        <p:txBody>
          <a:bodyPr wrap="square" lIns="91425" tIns="91425" rIns="91425" bIns="91425" anchor="b" anchorCtr="0"/>
          <a:lstStyle>
            <a:lvl1pPr marL="0" marR="0" lvl="0" indent="0" algn="l" rtl="0">
              <a:lnSpc>
                <a:spcPct val="90000"/>
              </a:lnSpc>
              <a:spcBef>
                <a:spcPts val="0"/>
              </a:spcBef>
              <a:buClr>
                <a:schemeClr val="dk1"/>
              </a:buClr>
              <a:buSzPts val="2500"/>
              <a:buFont typeface="Arial"/>
              <a:buNone/>
              <a:defRPr sz="4267" b="0" i="0" u="none" strike="noStrike" cap="none">
                <a:solidFill>
                  <a:schemeClr val="dk1"/>
                </a:solidFill>
                <a:latin typeface="Times New Roman"/>
                <a:ea typeface="Times New Roman"/>
                <a:cs typeface="Times New Roman"/>
                <a:sym typeface="Times New Roman"/>
              </a:defRPr>
            </a:lvl1pPr>
            <a:lvl2pPr marL="609585" marR="0" lvl="1" indent="0" algn="ctr" rtl="0">
              <a:spcBef>
                <a:spcPts val="896"/>
              </a:spcBef>
              <a:buClr>
                <a:schemeClr val="dk1"/>
              </a:buClr>
              <a:buSzPts val="2100"/>
              <a:buFont typeface="Arial"/>
              <a:buNone/>
              <a:defRPr sz="2800" b="0" i="0" u="none" strike="noStrike" cap="none">
                <a:solidFill>
                  <a:srgbClr val="888888"/>
                </a:solidFill>
                <a:latin typeface="Times New Roman"/>
                <a:ea typeface="Times New Roman"/>
                <a:cs typeface="Times New Roman"/>
                <a:sym typeface="Times New Roman"/>
              </a:defRPr>
            </a:lvl2pPr>
            <a:lvl3pPr marL="1219170" marR="0" lvl="2" indent="0" algn="ctr" rtl="0">
              <a:lnSpc>
                <a:spcPct val="100000"/>
              </a:lnSpc>
              <a:spcBef>
                <a:spcPts val="768"/>
              </a:spcBef>
              <a:buClr>
                <a:schemeClr val="dk1"/>
              </a:buClr>
              <a:buSzPts val="1700"/>
              <a:buFont typeface="Arial"/>
              <a:buNone/>
              <a:defRPr sz="2267" b="0" i="0" u="none" strike="noStrike" cap="none">
                <a:solidFill>
                  <a:srgbClr val="888888"/>
                </a:solidFill>
                <a:latin typeface="Times New Roman"/>
                <a:ea typeface="Times New Roman"/>
                <a:cs typeface="Times New Roman"/>
                <a:sym typeface="Times New Roman"/>
              </a:defRPr>
            </a:lvl3pPr>
            <a:lvl4pPr marL="1828754" marR="0" lvl="3" indent="0" algn="ctr" rtl="0">
              <a:lnSpc>
                <a:spcPct val="100000"/>
              </a:lnSpc>
              <a:spcBef>
                <a:spcPts val="640"/>
              </a:spcBef>
              <a:buClr>
                <a:schemeClr val="dk1"/>
              </a:buClr>
              <a:buSzPts val="1500"/>
              <a:buFont typeface="Arial"/>
              <a:buNone/>
              <a:defRPr sz="2000" b="0" i="0" u="none" strike="noStrike" cap="none">
                <a:solidFill>
                  <a:srgbClr val="888888"/>
                </a:solidFill>
                <a:latin typeface="Times New Roman"/>
                <a:ea typeface="Times New Roman"/>
                <a:cs typeface="Times New Roman"/>
                <a:sym typeface="Times New Roman"/>
              </a:defRPr>
            </a:lvl4pPr>
            <a:lvl5pPr marL="2438339" marR="0" lvl="4" indent="0" algn="ctr" rtl="0">
              <a:lnSpc>
                <a:spcPct val="140000"/>
              </a:lnSpc>
              <a:spcBef>
                <a:spcPts val="0"/>
              </a:spcBef>
              <a:buClr>
                <a:srgbClr val="3CA9E0"/>
              </a:buClr>
              <a:buSzPts val="1500"/>
              <a:buFont typeface="Arial"/>
              <a:buNone/>
              <a:defRPr sz="2000" b="0" i="0" u="none" strike="noStrike" cap="none">
                <a:solidFill>
                  <a:srgbClr val="888888"/>
                </a:solidFill>
                <a:latin typeface="Times New Roman"/>
                <a:ea typeface="Times New Roman"/>
                <a:cs typeface="Times New Roman"/>
                <a:sym typeface="Times New Roman"/>
              </a:defRPr>
            </a:lvl5pPr>
            <a:lvl6pPr marL="3047924" marR="0" lvl="5" indent="0" algn="ctr" rtl="0">
              <a:spcBef>
                <a:spcPts val="533"/>
              </a:spcBef>
              <a:buClr>
                <a:srgbClr val="888888"/>
              </a:buClr>
              <a:buSzPts val="2000"/>
              <a:buFont typeface="Arial"/>
              <a:buNone/>
              <a:defRPr sz="2667" b="0" i="0" u="none" strike="noStrike" cap="none">
                <a:solidFill>
                  <a:srgbClr val="888888"/>
                </a:solidFill>
                <a:latin typeface="Times New Roman"/>
                <a:ea typeface="Times New Roman"/>
                <a:cs typeface="Times New Roman"/>
                <a:sym typeface="Times New Roman"/>
              </a:defRPr>
            </a:lvl6pPr>
            <a:lvl7pPr marL="3657509" marR="0" lvl="6" indent="0" algn="ctr" rtl="0">
              <a:spcBef>
                <a:spcPts val="533"/>
              </a:spcBef>
              <a:buClr>
                <a:srgbClr val="888888"/>
              </a:buClr>
              <a:buSzPts val="2000"/>
              <a:buFont typeface="Arial"/>
              <a:buNone/>
              <a:defRPr sz="2667" b="0" i="0" u="none" strike="noStrike" cap="none">
                <a:solidFill>
                  <a:srgbClr val="888888"/>
                </a:solidFill>
                <a:latin typeface="Times New Roman"/>
                <a:ea typeface="Times New Roman"/>
                <a:cs typeface="Times New Roman"/>
                <a:sym typeface="Times New Roman"/>
              </a:defRPr>
            </a:lvl7pPr>
            <a:lvl8pPr marL="4267093" marR="0" lvl="7" indent="0" algn="ctr" rtl="0">
              <a:spcBef>
                <a:spcPts val="533"/>
              </a:spcBef>
              <a:buClr>
                <a:srgbClr val="888888"/>
              </a:buClr>
              <a:buSzPts val="2000"/>
              <a:buFont typeface="Arial"/>
              <a:buNone/>
              <a:defRPr sz="2667" b="0" i="0" u="none" strike="noStrike" cap="none">
                <a:solidFill>
                  <a:srgbClr val="888888"/>
                </a:solidFill>
                <a:latin typeface="Times New Roman"/>
                <a:ea typeface="Times New Roman"/>
                <a:cs typeface="Times New Roman"/>
                <a:sym typeface="Times New Roman"/>
              </a:defRPr>
            </a:lvl8pPr>
            <a:lvl9pPr marL="4876678" marR="0" lvl="8" indent="0" algn="ctr" rtl="0">
              <a:spcBef>
                <a:spcPts val="533"/>
              </a:spcBef>
              <a:buClr>
                <a:srgbClr val="888888"/>
              </a:buClr>
              <a:buSzPts val="2000"/>
              <a:buFont typeface="Arial"/>
              <a:buNone/>
              <a:defRPr sz="2667" b="0" i="0" u="none" strike="noStrike" cap="none">
                <a:solidFill>
                  <a:srgbClr val="888888"/>
                </a:solidFill>
                <a:latin typeface="Times New Roman"/>
                <a:ea typeface="Times New Roman"/>
                <a:cs typeface="Times New Roman"/>
                <a:sym typeface="Times New Roman"/>
              </a:defRPr>
            </a:lvl9pPr>
          </a:lstStyle>
          <a:p>
            <a:endParaRPr/>
          </a:p>
        </p:txBody>
      </p:sp>
      <p:sp>
        <p:nvSpPr>
          <p:cNvPr id="72" name="Shape 72"/>
          <p:cNvSpPr txBox="1">
            <a:spLocks noGrp="1"/>
          </p:cNvSpPr>
          <p:nvPr>
            <p:ph type="ctrTitle"/>
          </p:nvPr>
        </p:nvSpPr>
        <p:spPr>
          <a:xfrm>
            <a:off x="1269755" y="737707"/>
            <a:ext cx="8101200" cy="2981200"/>
          </a:xfrm>
          <a:prstGeom prst="rect">
            <a:avLst/>
          </a:prstGeom>
          <a:noFill/>
          <a:ln>
            <a:noFill/>
          </a:ln>
        </p:spPr>
        <p:txBody>
          <a:bodyPr wrap="square" lIns="91425" tIns="91425" rIns="91425" bIns="91425" anchor="t" anchorCtr="0"/>
          <a:lstStyle>
            <a:lvl1pPr marL="0" marR="0" lvl="0" indent="0" algn="l" rtl="0">
              <a:lnSpc>
                <a:spcPct val="106250"/>
              </a:lnSpc>
              <a:spcBef>
                <a:spcPts val="0"/>
              </a:spcBef>
              <a:buClr>
                <a:schemeClr val="dk1"/>
              </a:buClr>
              <a:buSzPts val="1400"/>
              <a:buFont typeface="Arial"/>
              <a:buNone/>
              <a:defRPr sz="6400" b="1" i="0" u="none" strike="noStrike" cap="none">
                <a:solidFill>
                  <a:schemeClr val="dk1"/>
                </a:solidFill>
                <a:latin typeface="Arial"/>
                <a:ea typeface="Arial"/>
                <a:cs typeface="Arial"/>
                <a:sym typeface="Arial"/>
              </a:defRPr>
            </a:lvl1pPr>
            <a:lvl2pPr lvl="1" indent="0" rtl="0">
              <a:spcBef>
                <a:spcPts val="0"/>
              </a:spcBef>
              <a:buSzPts val="1400"/>
              <a:buNone/>
              <a:defRPr sz="2400"/>
            </a:lvl2pPr>
            <a:lvl3pPr lvl="2" indent="0" rtl="0">
              <a:spcBef>
                <a:spcPts val="0"/>
              </a:spcBef>
              <a:buSzPts val="1400"/>
              <a:buNone/>
              <a:defRPr sz="2400"/>
            </a:lvl3pPr>
            <a:lvl4pPr lvl="3" indent="0" rtl="0">
              <a:spcBef>
                <a:spcPts val="0"/>
              </a:spcBef>
              <a:buSzPts val="1400"/>
              <a:buNone/>
              <a:defRPr sz="2400"/>
            </a:lvl4pPr>
            <a:lvl5pPr lvl="4" indent="0" rtl="0">
              <a:spcBef>
                <a:spcPts val="0"/>
              </a:spcBef>
              <a:buSzPts val="1400"/>
              <a:buNone/>
              <a:defRPr sz="2400"/>
            </a:lvl5pPr>
            <a:lvl6pPr lvl="5" indent="0" rtl="0">
              <a:spcBef>
                <a:spcPts val="0"/>
              </a:spcBef>
              <a:buSzPts val="1400"/>
              <a:buNone/>
              <a:defRPr sz="2400"/>
            </a:lvl6pPr>
            <a:lvl7pPr lvl="6" indent="0" rtl="0">
              <a:spcBef>
                <a:spcPts val="0"/>
              </a:spcBef>
              <a:buSzPts val="1400"/>
              <a:buNone/>
              <a:defRPr sz="2400"/>
            </a:lvl7pPr>
            <a:lvl8pPr lvl="7" indent="0" rtl="0">
              <a:spcBef>
                <a:spcPts val="0"/>
              </a:spcBef>
              <a:buSzPts val="1400"/>
              <a:buNone/>
              <a:defRPr sz="2400"/>
            </a:lvl8pPr>
            <a:lvl9pPr lvl="8" indent="0" rtl="0">
              <a:spcBef>
                <a:spcPts val="0"/>
              </a:spcBef>
              <a:buSzPts val="1400"/>
              <a:buNone/>
              <a:defRPr sz="2400"/>
            </a:lvl9pPr>
          </a:lstStyle>
          <a:p>
            <a:endParaRPr/>
          </a:p>
        </p:txBody>
      </p:sp>
    </p:spTree>
    <p:extLst>
      <p:ext uri="{BB962C8B-B14F-4D97-AF65-F5344CB8AC3E}">
        <p14:creationId xmlns:p14="http://schemas.microsoft.com/office/powerpoint/2010/main" val="234634476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cSld name="Blank">
    <p:bg>
      <p:bgPr>
        <a:solidFill>
          <a:schemeClr val="lt1"/>
        </a:solidFill>
        <a:effectLst/>
      </p:bgPr>
    </p:bg>
    <p:spTree>
      <p:nvGrpSpPr>
        <p:cNvPr id="1" name="Shape 73"/>
        <p:cNvGrpSpPr/>
        <p:nvPr/>
      </p:nvGrpSpPr>
      <p:grpSpPr>
        <a:xfrm>
          <a:off x="0" y="0"/>
          <a:ext cx="0" cy="0"/>
          <a:chOff x="0" y="0"/>
          <a:chExt cx="0" cy="0"/>
        </a:xfrm>
      </p:grpSpPr>
    </p:spTree>
    <p:extLst>
      <p:ext uri="{BB962C8B-B14F-4D97-AF65-F5344CB8AC3E}">
        <p14:creationId xmlns:p14="http://schemas.microsoft.com/office/powerpoint/2010/main" val="253687562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74"/>
        <p:cNvGrpSpPr/>
        <p:nvPr/>
      </p:nvGrpSpPr>
      <p:grpSpPr>
        <a:xfrm>
          <a:off x="0" y="0"/>
          <a:ext cx="0" cy="0"/>
          <a:chOff x="0" y="0"/>
          <a:chExt cx="0" cy="0"/>
        </a:xfrm>
      </p:grpSpPr>
      <p:sp>
        <p:nvSpPr>
          <p:cNvPr id="75" name="Shape 75"/>
          <p:cNvSpPr txBox="1">
            <a:spLocks noGrp="1"/>
          </p:cNvSpPr>
          <p:nvPr>
            <p:ph type="ctrTitle"/>
          </p:nvPr>
        </p:nvSpPr>
        <p:spPr>
          <a:xfrm>
            <a:off x="415611" y="992767"/>
            <a:ext cx="11360800" cy="2736800"/>
          </a:xfrm>
          <a:prstGeom prst="rect">
            <a:avLst/>
          </a:prstGeom>
          <a:noFill/>
          <a:ln>
            <a:noFill/>
          </a:ln>
        </p:spPr>
        <p:txBody>
          <a:bodyPr wrap="square" lIns="91425" tIns="91425" rIns="91425" bIns="91425" anchor="b" anchorCtr="0"/>
          <a:lstStyle>
            <a:lvl1pPr marL="0" marR="0" lvl="0" indent="0" algn="ctr" rtl="0">
              <a:lnSpc>
                <a:spcPct val="100000"/>
              </a:lnSpc>
              <a:spcBef>
                <a:spcPts val="0"/>
              </a:spcBef>
              <a:spcAft>
                <a:spcPts val="0"/>
              </a:spcAft>
              <a:buClr>
                <a:schemeClr val="dk1"/>
              </a:buClr>
              <a:buSzPts val="1400"/>
              <a:buFont typeface="Arial"/>
              <a:buNone/>
              <a:defRPr sz="6933" b="0" i="0" u="none" strike="noStrike" cap="none">
                <a:solidFill>
                  <a:schemeClr val="dk1"/>
                </a:solidFill>
                <a:latin typeface="Arial"/>
                <a:ea typeface="Arial"/>
                <a:cs typeface="Arial"/>
                <a:sym typeface="Arial"/>
              </a:defRPr>
            </a:lvl1pPr>
            <a:lvl2pPr lvl="1" indent="0" algn="ctr" rtl="0">
              <a:spcBef>
                <a:spcPts val="0"/>
              </a:spcBef>
              <a:buClr>
                <a:schemeClr val="dk1"/>
              </a:buClr>
              <a:buSzPts val="1400"/>
              <a:buFont typeface="Arial"/>
              <a:buNone/>
              <a:defRPr sz="6933">
                <a:solidFill>
                  <a:schemeClr val="dk1"/>
                </a:solidFill>
              </a:defRPr>
            </a:lvl2pPr>
            <a:lvl3pPr lvl="2" indent="0" algn="ctr" rtl="0">
              <a:spcBef>
                <a:spcPts val="0"/>
              </a:spcBef>
              <a:buClr>
                <a:schemeClr val="dk1"/>
              </a:buClr>
              <a:buSzPts val="1400"/>
              <a:buFont typeface="Arial"/>
              <a:buNone/>
              <a:defRPr sz="6933">
                <a:solidFill>
                  <a:schemeClr val="dk1"/>
                </a:solidFill>
              </a:defRPr>
            </a:lvl3pPr>
            <a:lvl4pPr lvl="3" indent="0" algn="ctr" rtl="0">
              <a:spcBef>
                <a:spcPts val="0"/>
              </a:spcBef>
              <a:buClr>
                <a:schemeClr val="dk1"/>
              </a:buClr>
              <a:buSzPts val="1400"/>
              <a:buFont typeface="Arial"/>
              <a:buNone/>
              <a:defRPr sz="6933">
                <a:solidFill>
                  <a:schemeClr val="dk1"/>
                </a:solidFill>
              </a:defRPr>
            </a:lvl4pPr>
            <a:lvl5pPr lvl="4" indent="0" algn="ctr" rtl="0">
              <a:spcBef>
                <a:spcPts val="0"/>
              </a:spcBef>
              <a:buClr>
                <a:schemeClr val="dk1"/>
              </a:buClr>
              <a:buSzPts val="1400"/>
              <a:buFont typeface="Arial"/>
              <a:buNone/>
              <a:defRPr sz="6933">
                <a:solidFill>
                  <a:schemeClr val="dk1"/>
                </a:solidFill>
              </a:defRPr>
            </a:lvl5pPr>
            <a:lvl6pPr lvl="5" indent="0" algn="ctr" rtl="0">
              <a:spcBef>
                <a:spcPts val="0"/>
              </a:spcBef>
              <a:buClr>
                <a:schemeClr val="dk1"/>
              </a:buClr>
              <a:buSzPts val="1400"/>
              <a:buFont typeface="Arial"/>
              <a:buNone/>
              <a:defRPr sz="6933">
                <a:solidFill>
                  <a:schemeClr val="dk1"/>
                </a:solidFill>
              </a:defRPr>
            </a:lvl6pPr>
            <a:lvl7pPr lvl="6" indent="0" algn="ctr" rtl="0">
              <a:spcBef>
                <a:spcPts val="0"/>
              </a:spcBef>
              <a:buClr>
                <a:schemeClr val="dk1"/>
              </a:buClr>
              <a:buSzPts val="1400"/>
              <a:buFont typeface="Arial"/>
              <a:buNone/>
              <a:defRPr sz="6933">
                <a:solidFill>
                  <a:schemeClr val="dk1"/>
                </a:solidFill>
              </a:defRPr>
            </a:lvl7pPr>
            <a:lvl8pPr lvl="7" indent="0" algn="ctr" rtl="0">
              <a:spcBef>
                <a:spcPts val="0"/>
              </a:spcBef>
              <a:buClr>
                <a:schemeClr val="dk1"/>
              </a:buClr>
              <a:buSzPts val="1400"/>
              <a:buFont typeface="Arial"/>
              <a:buNone/>
              <a:defRPr sz="6933">
                <a:solidFill>
                  <a:schemeClr val="dk1"/>
                </a:solidFill>
              </a:defRPr>
            </a:lvl8pPr>
            <a:lvl9pPr lvl="8" indent="0" algn="ctr" rtl="0">
              <a:spcBef>
                <a:spcPts val="0"/>
              </a:spcBef>
              <a:buClr>
                <a:schemeClr val="dk1"/>
              </a:buClr>
              <a:buSzPts val="1400"/>
              <a:buFont typeface="Arial"/>
              <a:buNone/>
              <a:defRPr sz="6933">
                <a:solidFill>
                  <a:schemeClr val="dk1"/>
                </a:solidFill>
              </a:defRPr>
            </a:lvl9pPr>
          </a:lstStyle>
          <a:p>
            <a:endParaRPr/>
          </a:p>
        </p:txBody>
      </p:sp>
      <p:sp>
        <p:nvSpPr>
          <p:cNvPr id="76" name="Shape 76"/>
          <p:cNvSpPr txBox="1">
            <a:spLocks noGrp="1"/>
          </p:cNvSpPr>
          <p:nvPr>
            <p:ph type="subTitle" idx="1"/>
          </p:nvPr>
        </p:nvSpPr>
        <p:spPr>
          <a:xfrm>
            <a:off x="415600" y="3778833"/>
            <a:ext cx="11360800" cy="1056800"/>
          </a:xfrm>
          <a:prstGeom prst="rect">
            <a:avLst/>
          </a:prstGeom>
          <a:noFill/>
          <a:ln>
            <a:noFill/>
          </a:ln>
        </p:spPr>
        <p:txBody>
          <a:bodyPr wrap="square" lIns="91425" tIns="91425" rIns="91425" bIns="91425" anchor="t" anchorCtr="0"/>
          <a:lstStyle>
            <a:lvl1pPr marL="0" marR="0" lvl="0" indent="0" algn="ctr" rtl="0">
              <a:lnSpc>
                <a:spcPct val="100000"/>
              </a:lnSpc>
              <a:spcBef>
                <a:spcPts val="0"/>
              </a:spcBef>
              <a:spcAft>
                <a:spcPts val="0"/>
              </a:spcAft>
              <a:buClr>
                <a:schemeClr val="dk2"/>
              </a:buClr>
              <a:buSzPts val="2500"/>
              <a:buFont typeface="Arial"/>
              <a:buNone/>
              <a:defRPr sz="3733" b="0" i="0" u="none" strike="noStrike" cap="none">
                <a:solidFill>
                  <a:schemeClr val="dk2"/>
                </a:solidFill>
                <a:latin typeface="Arial"/>
                <a:ea typeface="Arial"/>
                <a:cs typeface="Arial"/>
                <a:sym typeface="Arial"/>
              </a:defRPr>
            </a:lvl1pPr>
            <a:lvl2pPr marL="609585" marR="0" lvl="1" indent="0" algn="ctr" rtl="0">
              <a:lnSpc>
                <a:spcPct val="100000"/>
              </a:lnSpc>
              <a:spcBef>
                <a:spcPts val="0"/>
              </a:spcBef>
              <a:spcAft>
                <a:spcPts val="0"/>
              </a:spcAft>
              <a:buClr>
                <a:schemeClr val="dk2"/>
              </a:buClr>
              <a:buSzPts val="2100"/>
              <a:buFont typeface="Arial"/>
              <a:buNone/>
              <a:defRPr sz="3733" b="0" i="0" u="none" strike="noStrike" cap="none">
                <a:solidFill>
                  <a:schemeClr val="dk2"/>
                </a:solidFill>
                <a:latin typeface="Arial"/>
                <a:ea typeface="Arial"/>
                <a:cs typeface="Arial"/>
                <a:sym typeface="Arial"/>
              </a:defRPr>
            </a:lvl2pPr>
            <a:lvl3pPr marL="1219170" marR="0" lvl="2" indent="0" algn="ctr" rtl="0">
              <a:lnSpc>
                <a:spcPct val="100000"/>
              </a:lnSpc>
              <a:spcBef>
                <a:spcPts val="0"/>
              </a:spcBef>
              <a:spcAft>
                <a:spcPts val="0"/>
              </a:spcAft>
              <a:buClr>
                <a:schemeClr val="dk2"/>
              </a:buClr>
              <a:buSzPts val="1700"/>
              <a:buFont typeface="Arial"/>
              <a:buNone/>
              <a:defRPr sz="3733" b="0" i="0" u="none" strike="noStrike" cap="none">
                <a:solidFill>
                  <a:schemeClr val="dk2"/>
                </a:solidFill>
                <a:latin typeface="Arial"/>
                <a:ea typeface="Arial"/>
                <a:cs typeface="Arial"/>
                <a:sym typeface="Arial"/>
              </a:defRPr>
            </a:lvl3pPr>
            <a:lvl4pPr marL="1828754" marR="0" lvl="3" indent="0" algn="ctr" rtl="0">
              <a:lnSpc>
                <a:spcPct val="100000"/>
              </a:lnSpc>
              <a:spcBef>
                <a:spcPts val="0"/>
              </a:spcBef>
              <a:spcAft>
                <a:spcPts val="0"/>
              </a:spcAft>
              <a:buClr>
                <a:schemeClr val="dk2"/>
              </a:buClr>
              <a:buSzPts val="1500"/>
              <a:buFont typeface="Arial"/>
              <a:buNone/>
              <a:defRPr sz="3733" b="0" i="0" u="none" strike="noStrike" cap="none">
                <a:solidFill>
                  <a:schemeClr val="dk2"/>
                </a:solidFill>
                <a:latin typeface="Arial"/>
                <a:ea typeface="Arial"/>
                <a:cs typeface="Arial"/>
                <a:sym typeface="Arial"/>
              </a:defRPr>
            </a:lvl4pPr>
            <a:lvl5pPr marL="2438339" marR="0" lvl="4" indent="0" algn="ctr" rtl="0">
              <a:lnSpc>
                <a:spcPct val="100000"/>
              </a:lnSpc>
              <a:spcBef>
                <a:spcPts val="0"/>
              </a:spcBef>
              <a:spcAft>
                <a:spcPts val="0"/>
              </a:spcAft>
              <a:buClr>
                <a:schemeClr val="dk2"/>
              </a:buClr>
              <a:buSzPts val="1500"/>
              <a:buFont typeface="Arial"/>
              <a:buNone/>
              <a:defRPr sz="3733" b="0" i="0" u="none" strike="noStrike" cap="none">
                <a:solidFill>
                  <a:schemeClr val="dk2"/>
                </a:solidFill>
                <a:latin typeface="Arial"/>
                <a:ea typeface="Arial"/>
                <a:cs typeface="Arial"/>
                <a:sym typeface="Arial"/>
              </a:defRPr>
            </a:lvl5pPr>
            <a:lvl6pPr marL="3047924" marR="0" lvl="5" indent="0" algn="ctr" rtl="0">
              <a:lnSpc>
                <a:spcPct val="100000"/>
              </a:lnSpc>
              <a:spcBef>
                <a:spcPts val="0"/>
              </a:spcBef>
              <a:spcAft>
                <a:spcPts val="0"/>
              </a:spcAft>
              <a:buClr>
                <a:schemeClr val="dk2"/>
              </a:buClr>
              <a:buSzPts val="2000"/>
              <a:buFont typeface="Arial"/>
              <a:buNone/>
              <a:defRPr sz="3733" b="0" i="0" u="none" strike="noStrike" cap="none">
                <a:solidFill>
                  <a:schemeClr val="dk2"/>
                </a:solidFill>
                <a:latin typeface="Arial"/>
                <a:ea typeface="Arial"/>
                <a:cs typeface="Arial"/>
                <a:sym typeface="Arial"/>
              </a:defRPr>
            </a:lvl6pPr>
            <a:lvl7pPr marL="3657509" marR="0" lvl="6" indent="0" algn="ctr" rtl="0">
              <a:lnSpc>
                <a:spcPct val="100000"/>
              </a:lnSpc>
              <a:spcBef>
                <a:spcPts val="0"/>
              </a:spcBef>
              <a:spcAft>
                <a:spcPts val="0"/>
              </a:spcAft>
              <a:buClr>
                <a:schemeClr val="dk2"/>
              </a:buClr>
              <a:buSzPts val="2000"/>
              <a:buFont typeface="Arial"/>
              <a:buNone/>
              <a:defRPr sz="3733" b="0" i="0" u="none" strike="noStrike" cap="none">
                <a:solidFill>
                  <a:schemeClr val="dk2"/>
                </a:solidFill>
                <a:latin typeface="Arial"/>
                <a:ea typeface="Arial"/>
                <a:cs typeface="Arial"/>
                <a:sym typeface="Arial"/>
              </a:defRPr>
            </a:lvl7pPr>
            <a:lvl8pPr marL="4267093" marR="0" lvl="7" indent="0" algn="ctr" rtl="0">
              <a:lnSpc>
                <a:spcPct val="100000"/>
              </a:lnSpc>
              <a:spcBef>
                <a:spcPts val="0"/>
              </a:spcBef>
              <a:spcAft>
                <a:spcPts val="0"/>
              </a:spcAft>
              <a:buClr>
                <a:schemeClr val="dk2"/>
              </a:buClr>
              <a:buSzPts val="2000"/>
              <a:buFont typeface="Arial"/>
              <a:buNone/>
              <a:defRPr sz="3733" b="0" i="0" u="none" strike="noStrike" cap="none">
                <a:solidFill>
                  <a:schemeClr val="dk2"/>
                </a:solidFill>
                <a:latin typeface="Arial"/>
                <a:ea typeface="Arial"/>
                <a:cs typeface="Arial"/>
                <a:sym typeface="Arial"/>
              </a:defRPr>
            </a:lvl8pPr>
            <a:lvl9pPr marL="4876678" marR="0" lvl="8" indent="0" algn="ctr" rtl="0">
              <a:lnSpc>
                <a:spcPct val="100000"/>
              </a:lnSpc>
              <a:spcBef>
                <a:spcPts val="0"/>
              </a:spcBef>
              <a:spcAft>
                <a:spcPts val="0"/>
              </a:spcAft>
              <a:buClr>
                <a:schemeClr val="dk2"/>
              </a:buClr>
              <a:buSzPts val="2000"/>
              <a:buFont typeface="Arial"/>
              <a:buNone/>
              <a:defRPr sz="3733" b="0" i="0" u="none" strike="noStrike" cap="none">
                <a:solidFill>
                  <a:schemeClr val="dk2"/>
                </a:solidFill>
                <a:latin typeface="Arial"/>
                <a:ea typeface="Arial"/>
                <a:cs typeface="Arial"/>
                <a:sym typeface="Arial"/>
              </a:defRPr>
            </a:lvl9pPr>
          </a:lstStyle>
          <a:p>
            <a:endParaRPr/>
          </a:p>
        </p:txBody>
      </p:sp>
      <p:sp>
        <p:nvSpPr>
          <p:cNvPr id="77" name="Shape 77"/>
          <p:cNvSpPr txBox="1">
            <a:spLocks noGrp="1"/>
          </p:cNvSpPr>
          <p:nvPr>
            <p:ph type="sldNum" idx="12"/>
          </p:nvPr>
        </p:nvSpPr>
        <p:spPr>
          <a:xfrm>
            <a:off x="11296609" y="6217621"/>
            <a:ext cx="731600" cy="524800"/>
          </a:xfrm>
          <a:prstGeom prst="rect">
            <a:avLst/>
          </a:prstGeom>
          <a:noFill/>
          <a:ln>
            <a:noFill/>
          </a:ln>
        </p:spPr>
        <p:txBody>
          <a:bodyPr wrap="square" lIns="91425" tIns="91425" rIns="91425" bIns="91425" anchor="ctr" anchorCtr="0">
            <a:noAutofit/>
          </a:bodyPr>
          <a:lstStyle/>
          <a:p>
            <a:pPr>
              <a:buClr>
                <a:srgbClr val="000000"/>
              </a:buClr>
              <a:buFont typeface="Arial"/>
              <a:buNone/>
            </a:pPr>
            <a:fld id="{00000000-1234-1234-1234-123412341234}" type="slidenum">
              <a:rPr lang="en-CA">
                <a:solidFill>
                  <a:srgbClr val="000000"/>
                </a:solidFill>
              </a:rPr>
              <a:pPr>
                <a:buClr>
                  <a:srgbClr val="000000"/>
                </a:buClr>
                <a:buFont typeface="Arial"/>
                <a:buNone/>
              </a:pPr>
              <a:t>‹#›</a:t>
            </a:fld>
            <a:endParaRPr lang="en-CA">
              <a:solidFill>
                <a:srgbClr val="000000"/>
              </a:solidFill>
            </a:endParaRPr>
          </a:p>
        </p:txBody>
      </p:sp>
    </p:spTree>
    <p:extLst>
      <p:ext uri="{BB962C8B-B14F-4D97-AF65-F5344CB8AC3E}">
        <p14:creationId xmlns:p14="http://schemas.microsoft.com/office/powerpoint/2010/main" val="85766447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cSld name="Two Content">
    <p:spTree>
      <p:nvGrpSpPr>
        <p:cNvPr id="1" name="Shape 78"/>
        <p:cNvGrpSpPr/>
        <p:nvPr/>
      </p:nvGrpSpPr>
      <p:grpSpPr>
        <a:xfrm>
          <a:off x="0" y="0"/>
          <a:ext cx="0" cy="0"/>
          <a:chOff x="0" y="0"/>
          <a:chExt cx="0" cy="0"/>
        </a:xfrm>
      </p:grpSpPr>
      <p:sp>
        <p:nvSpPr>
          <p:cNvPr id="79" name="Shape 79"/>
          <p:cNvSpPr txBox="1">
            <a:spLocks noGrp="1"/>
          </p:cNvSpPr>
          <p:nvPr>
            <p:ph type="title"/>
          </p:nvPr>
        </p:nvSpPr>
        <p:spPr>
          <a:xfrm>
            <a:off x="503763" y="291415"/>
            <a:ext cx="11216800" cy="822800"/>
          </a:xfrm>
          <a:prstGeom prst="rect">
            <a:avLst/>
          </a:prstGeom>
          <a:noFill/>
          <a:ln>
            <a:noFill/>
          </a:ln>
        </p:spPr>
        <p:txBody>
          <a:bodyPr wrap="square" lIns="91425" tIns="91425" rIns="91425" bIns="91425" anchor="t" anchorCtr="0"/>
          <a:lstStyle>
            <a:lvl1pPr marL="0" marR="0" lvl="0" indent="0" algn="l" rtl="0">
              <a:lnSpc>
                <a:spcPct val="90000"/>
              </a:lnSpc>
              <a:spcBef>
                <a:spcPts val="0"/>
              </a:spcBef>
              <a:spcAft>
                <a:spcPts val="0"/>
              </a:spcAft>
              <a:buClr>
                <a:schemeClr val="accent1"/>
              </a:buClr>
              <a:buSzPts val="1400"/>
              <a:buFont typeface="Arial"/>
              <a:buNone/>
              <a:defRPr sz="4267" b="0" i="0" u="none" strike="noStrike" cap="none">
                <a:solidFill>
                  <a:schemeClr val="accent1"/>
                </a:solidFill>
                <a:latin typeface="Arial"/>
                <a:ea typeface="Arial"/>
                <a:cs typeface="Arial"/>
                <a:sym typeface="Arial"/>
              </a:defRPr>
            </a:lvl1pPr>
            <a:lvl2pPr lvl="1" indent="0" rtl="0">
              <a:spcBef>
                <a:spcPts val="0"/>
              </a:spcBef>
              <a:buClr>
                <a:schemeClr val="dk1"/>
              </a:buClr>
              <a:buSzPts val="1400"/>
              <a:buFont typeface="Arial"/>
              <a:buNone/>
              <a:defRPr sz="2400">
                <a:solidFill>
                  <a:schemeClr val="dk1"/>
                </a:solidFill>
              </a:defRPr>
            </a:lvl2pPr>
            <a:lvl3pPr lvl="2" indent="0" rtl="0">
              <a:spcBef>
                <a:spcPts val="0"/>
              </a:spcBef>
              <a:buClr>
                <a:schemeClr val="dk1"/>
              </a:buClr>
              <a:buSzPts val="1400"/>
              <a:buFont typeface="Arial"/>
              <a:buNone/>
              <a:defRPr sz="2400">
                <a:solidFill>
                  <a:schemeClr val="dk1"/>
                </a:solidFill>
              </a:defRPr>
            </a:lvl3pPr>
            <a:lvl4pPr lvl="3" indent="0" rtl="0">
              <a:spcBef>
                <a:spcPts val="0"/>
              </a:spcBef>
              <a:buClr>
                <a:schemeClr val="dk1"/>
              </a:buClr>
              <a:buSzPts val="1400"/>
              <a:buFont typeface="Arial"/>
              <a:buNone/>
              <a:defRPr sz="2400">
                <a:solidFill>
                  <a:schemeClr val="dk1"/>
                </a:solidFill>
              </a:defRPr>
            </a:lvl4pPr>
            <a:lvl5pPr lvl="4" indent="0" rtl="0">
              <a:spcBef>
                <a:spcPts val="0"/>
              </a:spcBef>
              <a:buClr>
                <a:schemeClr val="dk1"/>
              </a:buClr>
              <a:buSzPts val="1400"/>
              <a:buFont typeface="Arial"/>
              <a:buNone/>
              <a:defRPr sz="2400">
                <a:solidFill>
                  <a:schemeClr val="dk1"/>
                </a:solidFill>
              </a:defRPr>
            </a:lvl5pPr>
            <a:lvl6pPr lvl="5" indent="0" rtl="0">
              <a:spcBef>
                <a:spcPts val="0"/>
              </a:spcBef>
              <a:buClr>
                <a:schemeClr val="dk1"/>
              </a:buClr>
              <a:buSzPts val="1400"/>
              <a:buFont typeface="Arial"/>
              <a:buNone/>
              <a:defRPr sz="2400">
                <a:solidFill>
                  <a:schemeClr val="dk1"/>
                </a:solidFill>
              </a:defRPr>
            </a:lvl6pPr>
            <a:lvl7pPr lvl="6" indent="0" rtl="0">
              <a:spcBef>
                <a:spcPts val="0"/>
              </a:spcBef>
              <a:buClr>
                <a:schemeClr val="dk1"/>
              </a:buClr>
              <a:buSzPts val="1400"/>
              <a:buFont typeface="Arial"/>
              <a:buNone/>
              <a:defRPr sz="2400">
                <a:solidFill>
                  <a:schemeClr val="dk1"/>
                </a:solidFill>
              </a:defRPr>
            </a:lvl7pPr>
            <a:lvl8pPr lvl="7" indent="0" rtl="0">
              <a:spcBef>
                <a:spcPts val="0"/>
              </a:spcBef>
              <a:buClr>
                <a:schemeClr val="dk1"/>
              </a:buClr>
              <a:buSzPts val="1400"/>
              <a:buFont typeface="Arial"/>
              <a:buNone/>
              <a:defRPr sz="2400">
                <a:solidFill>
                  <a:schemeClr val="dk1"/>
                </a:solidFill>
              </a:defRPr>
            </a:lvl8pPr>
            <a:lvl9pPr lvl="8" indent="0" rtl="0">
              <a:spcBef>
                <a:spcPts val="0"/>
              </a:spcBef>
              <a:buClr>
                <a:schemeClr val="dk1"/>
              </a:buClr>
              <a:buSzPts val="1400"/>
              <a:buFont typeface="Arial"/>
              <a:buNone/>
              <a:defRPr sz="2400">
                <a:solidFill>
                  <a:schemeClr val="dk1"/>
                </a:solidFill>
              </a:defRPr>
            </a:lvl9pPr>
          </a:lstStyle>
          <a:p>
            <a:endParaRPr/>
          </a:p>
        </p:txBody>
      </p:sp>
      <p:sp>
        <p:nvSpPr>
          <p:cNvPr id="80" name="Shape 80"/>
          <p:cNvSpPr txBox="1">
            <a:spLocks noGrp="1"/>
          </p:cNvSpPr>
          <p:nvPr>
            <p:ph type="body" idx="1"/>
          </p:nvPr>
        </p:nvSpPr>
        <p:spPr>
          <a:xfrm>
            <a:off x="503764" y="1306671"/>
            <a:ext cx="4998800" cy="4754800"/>
          </a:xfrm>
          <a:prstGeom prst="rect">
            <a:avLst/>
          </a:prstGeom>
          <a:noFill/>
          <a:ln>
            <a:noFill/>
          </a:ln>
        </p:spPr>
        <p:txBody>
          <a:bodyPr wrap="square" lIns="91425" tIns="91425" rIns="91425" bIns="91425" anchor="t" anchorCtr="0"/>
          <a:lstStyle>
            <a:lvl1pPr marL="0" marR="0" lvl="0" indent="0" algn="l" rtl="0">
              <a:lnSpc>
                <a:spcPct val="115000"/>
              </a:lnSpc>
              <a:spcBef>
                <a:spcPts val="0"/>
              </a:spcBef>
              <a:spcAft>
                <a:spcPts val="0"/>
              </a:spcAft>
              <a:buClr>
                <a:schemeClr val="accent1"/>
              </a:buClr>
              <a:buSzPts val="2500"/>
              <a:buFont typeface="Arial"/>
              <a:buNone/>
              <a:defRPr sz="2667" b="0" i="0" u="none" strike="noStrike" cap="none">
                <a:solidFill>
                  <a:schemeClr val="accent1"/>
                </a:solidFill>
                <a:latin typeface="Arial"/>
                <a:ea typeface="Arial"/>
                <a:cs typeface="Arial"/>
                <a:sym typeface="Arial"/>
              </a:defRPr>
            </a:lvl1pPr>
            <a:lvl2pPr marL="224361" marR="0" lvl="1" indent="46566" algn="l" rtl="0">
              <a:lnSpc>
                <a:spcPct val="115000"/>
              </a:lnSpc>
              <a:spcBef>
                <a:spcPts val="800"/>
              </a:spcBef>
              <a:spcAft>
                <a:spcPts val="800"/>
              </a:spcAft>
              <a:buClr>
                <a:schemeClr val="dk1"/>
              </a:buClr>
              <a:buSzPts val="1600"/>
              <a:buFont typeface="Arial"/>
              <a:buChar char="•"/>
              <a:defRPr sz="2133" b="0" i="0" u="none" strike="noStrike" cap="none">
                <a:solidFill>
                  <a:schemeClr val="dk1"/>
                </a:solidFill>
                <a:latin typeface="Arial"/>
                <a:ea typeface="Arial"/>
                <a:cs typeface="Arial"/>
                <a:sym typeface="Arial"/>
              </a:defRPr>
            </a:lvl2pPr>
            <a:lvl3pPr marL="459305" marR="0" lvl="2" indent="31749" algn="l" rtl="0">
              <a:lnSpc>
                <a:spcPct val="115000"/>
              </a:lnSpc>
              <a:spcBef>
                <a:spcPts val="0"/>
              </a:spcBef>
              <a:spcAft>
                <a:spcPts val="800"/>
              </a:spcAft>
              <a:buClr>
                <a:schemeClr val="dk1"/>
              </a:buClr>
              <a:buSzPts val="1600"/>
              <a:buFont typeface="Open Sans"/>
              <a:buChar char="–"/>
              <a:defRPr sz="2133" b="0" i="0" u="none" strike="noStrike" cap="none">
                <a:solidFill>
                  <a:schemeClr val="dk1"/>
                </a:solidFill>
                <a:latin typeface="Arial"/>
                <a:ea typeface="Arial"/>
                <a:cs typeface="Arial"/>
                <a:sym typeface="Arial"/>
              </a:defRPr>
            </a:lvl3pPr>
            <a:lvl4pPr marL="681550" marR="0" lvl="3" indent="12700" algn="l" rtl="0">
              <a:lnSpc>
                <a:spcPct val="115000"/>
              </a:lnSpc>
              <a:spcBef>
                <a:spcPts val="0"/>
              </a:spcBef>
              <a:spcAft>
                <a:spcPts val="800"/>
              </a:spcAft>
              <a:buClr>
                <a:schemeClr val="dk1"/>
              </a:buClr>
              <a:buSzPts val="1400"/>
              <a:buFont typeface="Arial"/>
              <a:buChar char="•"/>
              <a:defRPr sz="1867" b="0" i="0" u="none" strike="noStrike" cap="none">
                <a:solidFill>
                  <a:schemeClr val="dk1"/>
                </a:solidFill>
                <a:latin typeface="Arial"/>
                <a:ea typeface="Arial"/>
                <a:cs typeface="Arial"/>
                <a:sym typeface="Arial"/>
              </a:defRPr>
            </a:lvl4pPr>
            <a:lvl5pPr marL="902185" marR="0" lvl="4" indent="12192" algn="l" rtl="0">
              <a:lnSpc>
                <a:spcPct val="115000"/>
              </a:lnSpc>
              <a:spcBef>
                <a:spcPts val="0"/>
              </a:spcBef>
              <a:spcAft>
                <a:spcPts val="800"/>
              </a:spcAft>
              <a:buClr>
                <a:schemeClr val="dk1"/>
              </a:buClr>
              <a:buSzPts val="1400"/>
              <a:buFont typeface="Open Sans"/>
              <a:buChar char="–"/>
              <a:defRPr sz="1867" b="0" i="0" u="none" strike="noStrike" cap="none">
                <a:solidFill>
                  <a:schemeClr val="dk1"/>
                </a:solidFill>
                <a:latin typeface="Arial"/>
                <a:ea typeface="Arial"/>
                <a:cs typeface="Arial"/>
                <a:sym typeface="Arial"/>
              </a:defRPr>
            </a:lvl5pPr>
            <a:lvl6pPr marL="3352716" marR="0" lvl="5" indent="33866" algn="l" rtl="0">
              <a:lnSpc>
                <a:spcPct val="115000"/>
              </a:lnSpc>
              <a:spcBef>
                <a:spcPts val="533"/>
              </a:spcBef>
              <a:spcAft>
                <a:spcPts val="2133"/>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3962301" marR="0" lvl="6" indent="33866" algn="l" rtl="0">
              <a:lnSpc>
                <a:spcPct val="115000"/>
              </a:lnSpc>
              <a:spcBef>
                <a:spcPts val="533"/>
              </a:spcBef>
              <a:spcAft>
                <a:spcPts val="2133"/>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4571886" marR="0" lvl="7" indent="33866" algn="l" rtl="0">
              <a:lnSpc>
                <a:spcPct val="115000"/>
              </a:lnSpc>
              <a:spcBef>
                <a:spcPts val="533"/>
              </a:spcBef>
              <a:spcAft>
                <a:spcPts val="2133"/>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5181470" marR="0" lvl="8" indent="33866" algn="l" rtl="0">
              <a:lnSpc>
                <a:spcPct val="115000"/>
              </a:lnSpc>
              <a:spcBef>
                <a:spcPts val="533"/>
              </a:spcBef>
              <a:spcAft>
                <a:spcPts val="2133"/>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endParaRPr/>
          </a:p>
        </p:txBody>
      </p:sp>
      <p:sp>
        <p:nvSpPr>
          <p:cNvPr id="81" name="Shape 81"/>
          <p:cNvSpPr txBox="1">
            <a:spLocks noGrp="1"/>
          </p:cNvSpPr>
          <p:nvPr>
            <p:ph type="body" idx="2"/>
          </p:nvPr>
        </p:nvSpPr>
        <p:spPr>
          <a:xfrm>
            <a:off x="6721683" y="1306671"/>
            <a:ext cx="4998800" cy="4754800"/>
          </a:xfrm>
          <a:prstGeom prst="rect">
            <a:avLst/>
          </a:prstGeom>
          <a:noFill/>
          <a:ln>
            <a:noFill/>
          </a:ln>
        </p:spPr>
        <p:txBody>
          <a:bodyPr wrap="square" lIns="91425" tIns="91425" rIns="91425" bIns="91425" anchor="t" anchorCtr="0"/>
          <a:lstStyle>
            <a:lvl1pPr marL="0" marR="0" lvl="0" indent="0" algn="l" rtl="0">
              <a:lnSpc>
                <a:spcPct val="115000"/>
              </a:lnSpc>
              <a:spcBef>
                <a:spcPts val="0"/>
              </a:spcBef>
              <a:spcAft>
                <a:spcPts val="0"/>
              </a:spcAft>
              <a:buClr>
                <a:schemeClr val="accent1"/>
              </a:buClr>
              <a:buSzPts val="2500"/>
              <a:buFont typeface="Arial"/>
              <a:buNone/>
              <a:defRPr sz="2667" b="0" i="0" u="none" strike="noStrike" cap="none">
                <a:solidFill>
                  <a:schemeClr val="accent1"/>
                </a:solidFill>
                <a:latin typeface="Arial"/>
                <a:ea typeface="Arial"/>
                <a:cs typeface="Arial"/>
                <a:sym typeface="Arial"/>
              </a:defRPr>
            </a:lvl1pPr>
            <a:lvl2pPr marL="224361" marR="0" lvl="1" indent="46566" algn="l" rtl="0">
              <a:lnSpc>
                <a:spcPct val="115000"/>
              </a:lnSpc>
              <a:spcBef>
                <a:spcPts val="800"/>
              </a:spcBef>
              <a:spcAft>
                <a:spcPts val="800"/>
              </a:spcAft>
              <a:buClr>
                <a:schemeClr val="dk1"/>
              </a:buClr>
              <a:buSzPts val="1600"/>
              <a:buFont typeface="Arial"/>
              <a:buChar char="•"/>
              <a:defRPr sz="2133" b="0" i="0" u="none" strike="noStrike" cap="none">
                <a:solidFill>
                  <a:schemeClr val="dk1"/>
                </a:solidFill>
                <a:latin typeface="Arial"/>
                <a:ea typeface="Arial"/>
                <a:cs typeface="Arial"/>
                <a:sym typeface="Arial"/>
              </a:defRPr>
            </a:lvl2pPr>
            <a:lvl3pPr marL="459305" marR="0" lvl="2" indent="31749" algn="l" rtl="0">
              <a:lnSpc>
                <a:spcPct val="115000"/>
              </a:lnSpc>
              <a:spcBef>
                <a:spcPts val="0"/>
              </a:spcBef>
              <a:spcAft>
                <a:spcPts val="800"/>
              </a:spcAft>
              <a:buClr>
                <a:schemeClr val="dk1"/>
              </a:buClr>
              <a:buSzPts val="1600"/>
              <a:buFont typeface="Open Sans"/>
              <a:buChar char="–"/>
              <a:defRPr sz="2133" b="0" i="0" u="none" strike="noStrike" cap="none">
                <a:solidFill>
                  <a:schemeClr val="dk1"/>
                </a:solidFill>
                <a:latin typeface="Arial"/>
                <a:ea typeface="Arial"/>
                <a:cs typeface="Arial"/>
                <a:sym typeface="Arial"/>
              </a:defRPr>
            </a:lvl3pPr>
            <a:lvl4pPr marL="681550" marR="0" lvl="3" indent="12700" algn="l" rtl="0">
              <a:lnSpc>
                <a:spcPct val="115000"/>
              </a:lnSpc>
              <a:spcBef>
                <a:spcPts val="0"/>
              </a:spcBef>
              <a:spcAft>
                <a:spcPts val="800"/>
              </a:spcAft>
              <a:buClr>
                <a:schemeClr val="dk1"/>
              </a:buClr>
              <a:buSzPts val="1400"/>
              <a:buFont typeface="Arial"/>
              <a:buChar char="•"/>
              <a:defRPr sz="1867" b="0" i="0" u="none" strike="noStrike" cap="none">
                <a:solidFill>
                  <a:schemeClr val="dk1"/>
                </a:solidFill>
                <a:latin typeface="Arial"/>
                <a:ea typeface="Arial"/>
                <a:cs typeface="Arial"/>
                <a:sym typeface="Arial"/>
              </a:defRPr>
            </a:lvl4pPr>
            <a:lvl5pPr marL="902185" marR="0" lvl="4" indent="12192" algn="l" rtl="0">
              <a:lnSpc>
                <a:spcPct val="115000"/>
              </a:lnSpc>
              <a:spcBef>
                <a:spcPts val="0"/>
              </a:spcBef>
              <a:spcAft>
                <a:spcPts val="800"/>
              </a:spcAft>
              <a:buClr>
                <a:schemeClr val="dk1"/>
              </a:buClr>
              <a:buSzPts val="1400"/>
              <a:buFont typeface="Open Sans"/>
              <a:buChar char="–"/>
              <a:defRPr sz="1867" b="0" i="0" u="none" strike="noStrike" cap="none">
                <a:solidFill>
                  <a:schemeClr val="dk1"/>
                </a:solidFill>
                <a:latin typeface="Arial"/>
                <a:ea typeface="Arial"/>
                <a:cs typeface="Arial"/>
                <a:sym typeface="Arial"/>
              </a:defRPr>
            </a:lvl5pPr>
            <a:lvl6pPr marL="3352716" marR="0" lvl="5" indent="33866" algn="l" rtl="0">
              <a:lnSpc>
                <a:spcPct val="115000"/>
              </a:lnSpc>
              <a:spcBef>
                <a:spcPts val="533"/>
              </a:spcBef>
              <a:spcAft>
                <a:spcPts val="2133"/>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3962301" marR="0" lvl="6" indent="33866" algn="l" rtl="0">
              <a:lnSpc>
                <a:spcPct val="115000"/>
              </a:lnSpc>
              <a:spcBef>
                <a:spcPts val="533"/>
              </a:spcBef>
              <a:spcAft>
                <a:spcPts val="2133"/>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4571886" marR="0" lvl="7" indent="33866" algn="l" rtl="0">
              <a:lnSpc>
                <a:spcPct val="115000"/>
              </a:lnSpc>
              <a:spcBef>
                <a:spcPts val="533"/>
              </a:spcBef>
              <a:spcAft>
                <a:spcPts val="2133"/>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5181470" marR="0" lvl="8" indent="33866" algn="l" rtl="0">
              <a:lnSpc>
                <a:spcPct val="115000"/>
              </a:lnSpc>
              <a:spcBef>
                <a:spcPts val="533"/>
              </a:spcBef>
              <a:spcAft>
                <a:spcPts val="2133"/>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endParaRPr/>
          </a:p>
        </p:txBody>
      </p:sp>
      <p:sp>
        <p:nvSpPr>
          <p:cNvPr id="82" name="Shape 82"/>
          <p:cNvSpPr txBox="1">
            <a:spLocks noGrp="1"/>
          </p:cNvSpPr>
          <p:nvPr>
            <p:ph type="dt" idx="10"/>
          </p:nvPr>
        </p:nvSpPr>
        <p:spPr>
          <a:xfrm>
            <a:off x="1605093" y="6339571"/>
            <a:ext cx="2682400" cy="365200"/>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rgbClr val="777777"/>
              </a:buClr>
              <a:buSzPts val="1400"/>
              <a:buFont typeface="Arial"/>
              <a:buNone/>
              <a:defRPr sz="1200" b="0" i="0" u="none" strike="noStrike" cap="none">
                <a:solidFill>
                  <a:srgbClr val="777777"/>
                </a:solidFill>
                <a:latin typeface="Arial"/>
                <a:ea typeface="Arial"/>
                <a:cs typeface="Arial"/>
                <a:sym typeface="Arial"/>
              </a:defRPr>
            </a:lvl1pPr>
            <a:lvl2pPr marL="609585" marR="0" lvl="1" indent="0" algn="l" rtl="0">
              <a:lnSpc>
                <a:spcPct val="100000"/>
              </a:lnSpc>
              <a:spcBef>
                <a:spcPts val="0"/>
              </a:spcBef>
              <a:spcAft>
                <a:spcPts val="0"/>
              </a:spcAft>
              <a:buClr>
                <a:schemeClr val="dk1"/>
              </a:buClr>
              <a:buSzPts val="1400"/>
              <a:buFont typeface="Arial"/>
              <a:buNone/>
              <a:defRPr sz="2400" b="0" i="0" u="none" strike="noStrike" cap="none">
                <a:solidFill>
                  <a:schemeClr val="dk1"/>
                </a:solidFill>
                <a:latin typeface="Arial"/>
                <a:ea typeface="Arial"/>
                <a:cs typeface="Arial"/>
                <a:sym typeface="Arial"/>
              </a:defRPr>
            </a:lvl2pPr>
            <a:lvl3pPr marL="1219170" marR="0" lvl="2" indent="0" algn="l" rtl="0">
              <a:lnSpc>
                <a:spcPct val="100000"/>
              </a:lnSpc>
              <a:spcBef>
                <a:spcPts val="0"/>
              </a:spcBef>
              <a:spcAft>
                <a:spcPts val="0"/>
              </a:spcAft>
              <a:buClr>
                <a:schemeClr val="dk1"/>
              </a:buClr>
              <a:buSzPts val="1400"/>
              <a:buFont typeface="Arial"/>
              <a:buNone/>
              <a:defRPr sz="2400" b="0" i="0" u="none" strike="noStrike" cap="none">
                <a:solidFill>
                  <a:schemeClr val="dk1"/>
                </a:solidFill>
                <a:latin typeface="Arial"/>
                <a:ea typeface="Arial"/>
                <a:cs typeface="Arial"/>
                <a:sym typeface="Arial"/>
              </a:defRPr>
            </a:lvl3pPr>
            <a:lvl4pPr marL="1828754" marR="0" lvl="3" indent="0" algn="l" rtl="0">
              <a:lnSpc>
                <a:spcPct val="100000"/>
              </a:lnSpc>
              <a:spcBef>
                <a:spcPts val="0"/>
              </a:spcBef>
              <a:spcAft>
                <a:spcPts val="0"/>
              </a:spcAft>
              <a:buClr>
                <a:schemeClr val="dk1"/>
              </a:buClr>
              <a:buSzPts val="1400"/>
              <a:buFont typeface="Arial"/>
              <a:buNone/>
              <a:defRPr sz="2400" b="0" i="0" u="none" strike="noStrike" cap="none">
                <a:solidFill>
                  <a:schemeClr val="dk1"/>
                </a:solidFill>
                <a:latin typeface="Arial"/>
                <a:ea typeface="Arial"/>
                <a:cs typeface="Arial"/>
                <a:sym typeface="Arial"/>
              </a:defRPr>
            </a:lvl4pPr>
            <a:lvl5pPr marL="2438339" marR="0" lvl="4" indent="0" algn="l" rtl="0">
              <a:lnSpc>
                <a:spcPct val="100000"/>
              </a:lnSpc>
              <a:spcBef>
                <a:spcPts val="0"/>
              </a:spcBef>
              <a:spcAft>
                <a:spcPts val="0"/>
              </a:spcAft>
              <a:buClr>
                <a:schemeClr val="dk1"/>
              </a:buClr>
              <a:buSzPts val="1400"/>
              <a:buFont typeface="Arial"/>
              <a:buNone/>
              <a:defRPr sz="2400" b="0" i="0" u="none" strike="noStrike" cap="none">
                <a:solidFill>
                  <a:schemeClr val="dk1"/>
                </a:solidFill>
                <a:latin typeface="Arial"/>
                <a:ea typeface="Arial"/>
                <a:cs typeface="Arial"/>
                <a:sym typeface="Arial"/>
              </a:defRPr>
            </a:lvl5pPr>
            <a:lvl6pPr marL="3047924" marR="0" lvl="5" indent="0" algn="l" rtl="0">
              <a:lnSpc>
                <a:spcPct val="100000"/>
              </a:lnSpc>
              <a:spcBef>
                <a:spcPts val="0"/>
              </a:spcBef>
              <a:spcAft>
                <a:spcPts val="0"/>
              </a:spcAft>
              <a:buClr>
                <a:schemeClr val="dk1"/>
              </a:buClr>
              <a:buSzPts val="1400"/>
              <a:buFont typeface="Arial"/>
              <a:buNone/>
              <a:defRPr sz="2400" b="0" i="0" u="none" strike="noStrike" cap="none">
                <a:solidFill>
                  <a:schemeClr val="dk1"/>
                </a:solidFill>
                <a:latin typeface="Arial"/>
                <a:ea typeface="Arial"/>
                <a:cs typeface="Arial"/>
                <a:sym typeface="Arial"/>
              </a:defRPr>
            </a:lvl6pPr>
            <a:lvl7pPr marL="3657509" marR="0" lvl="6" indent="0" algn="l" rtl="0">
              <a:lnSpc>
                <a:spcPct val="100000"/>
              </a:lnSpc>
              <a:spcBef>
                <a:spcPts val="0"/>
              </a:spcBef>
              <a:spcAft>
                <a:spcPts val="0"/>
              </a:spcAft>
              <a:buClr>
                <a:schemeClr val="dk1"/>
              </a:buClr>
              <a:buSzPts val="1400"/>
              <a:buFont typeface="Arial"/>
              <a:buNone/>
              <a:defRPr sz="2400" b="0" i="0" u="none" strike="noStrike" cap="none">
                <a:solidFill>
                  <a:schemeClr val="dk1"/>
                </a:solidFill>
                <a:latin typeface="Arial"/>
                <a:ea typeface="Arial"/>
                <a:cs typeface="Arial"/>
                <a:sym typeface="Arial"/>
              </a:defRPr>
            </a:lvl7pPr>
            <a:lvl8pPr marL="4267093" marR="0" lvl="7" indent="0" algn="l" rtl="0">
              <a:lnSpc>
                <a:spcPct val="100000"/>
              </a:lnSpc>
              <a:spcBef>
                <a:spcPts val="0"/>
              </a:spcBef>
              <a:spcAft>
                <a:spcPts val="0"/>
              </a:spcAft>
              <a:buClr>
                <a:schemeClr val="dk1"/>
              </a:buClr>
              <a:buSzPts val="1400"/>
              <a:buFont typeface="Arial"/>
              <a:buNone/>
              <a:defRPr sz="2400" b="0" i="0" u="none" strike="noStrike" cap="none">
                <a:solidFill>
                  <a:schemeClr val="dk1"/>
                </a:solidFill>
                <a:latin typeface="Arial"/>
                <a:ea typeface="Arial"/>
                <a:cs typeface="Arial"/>
                <a:sym typeface="Arial"/>
              </a:defRPr>
            </a:lvl8pPr>
            <a:lvl9pPr marL="4876678" marR="0" lvl="8" indent="0" algn="l" rtl="0">
              <a:lnSpc>
                <a:spcPct val="100000"/>
              </a:lnSpc>
              <a:spcBef>
                <a:spcPts val="0"/>
              </a:spcBef>
              <a:spcAft>
                <a:spcPts val="0"/>
              </a:spcAft>
              <a:buClr>
                <a:schemeClr val="dk1"/>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83" name="Shape 83"/>
          <p:cNvSpPr txBox="1">
            <a:spLocks noGrp="1"/>
          </p:cNvSpPr>
          <p:nvPr>
            <p:ph type="ftr" idx="11"/>
          </p:nvPr>
        </p:nvSpPr>
        <p:spPr>
          <a:xfrm>
            <a:off x="4400492" y="6339571"/>
            <a:ext cx="3292000" cy="365200"/>
          </a:xfrm>
          <a:prstGeom prst="rect">
            <a:avLst/>
          </a:prstGeom>
          <a:noFill/>
          <a:ln>
            <a:noFill/>
          </a:ln>
        </p:spPr>
        <p:txBody>
          <a:bodyPr wrap="square" lIns="91425" tIns="91425" rIns="91425" bIns="91425" anchor="ctr" anchorCtr="0"/>
          <a:lstStyle>
            <a:lvl1pPr marL="0" marR="0" lvl="0" indent="0" algn="ctr" rtl="0">
              <a:lnSpc>
                <a:spcPct val="100000"/>
              </a:lnSpc>
              <a:spcBef>
                <a:spcPts val="0"/>
              </a:spcBef>
              <a:spcAft>
                <a:spcPts val="0"/>
              </a:spcAft>
              <a:buClr>
                <a:srgbClr val="777777"/>
              </a:buClr>
              <a:buSzPts val="1400"/>
              <a:buFont typeface="Arial"/>
              <a:buNone/>
              <a:defRPr sz="1200" b="0" i="0" u="none" strike="noStrike" cap="none">
                <a:solidFill>
                  <a:srgbClr val="777777"/>
                </a:solidFill>
                <a:latin typeface="Arial"/>
                <a:ea typeface="Arial"/>
                <a:cs typeface="Arial"/>
                <a:sym typeface="Arial"/>
              </a:defRPr>
            </a:lvl1pPr>
            <a:lvl2pPr marL="609585" marR="0" lvl="1" indent="0" algn="l" rtl="0">
              <a:lnSpc>
                <a:spcPct val="100000"/>
              </a:lnSpc>
              <a:spcBef>
                <a:spcPts val="0"/>
              </a:spcBef>
              <a:spcAft>
                <a:spcPts val="0"/>
              </a:spcAft>
              <a:buClr>
                <a:schemeClr val="dk1"/>
              </a:buClr>
              <a:buSzPts val="1400"/>
              <a:buFont typeface="Arial"/>
              <a:buNone/>
              <a:defRPr sz="2400" b="0" i="0" u="none" strike="noStrike" cap="none">
                <a:solidFill>
                  <a:schemeClr val="dk1"/>
                </a:solidFill>
                <a:latin typeface="Arial"/>
                <a:ea typeface="Arial"/>
                <a:cs typeface="Arial"/>
                <a:sym typeface="Arial"/>
              </a:defRPr>
            </a:lvl2pPr>
            <a:lvl3pPr marL="1219170" marR="0" lvl="2" indent="0" algn="l" rtl="0">
              <a:lnSpc>
                <a:spcPct val="100000"/>
              </a:lnSpc>
              <a:spcBef>
                <a:spcPts val="0"/>
              </a:spcBef>
              <a:spcAft>
                <a:spcPts val="0"/>
              </a:spcAft>
              <a:buClr>
                <a:schemeClr val="dk1"/>
              </a:buClr>
              <a:buSzPts val="1400"/>
              <a:buFont typeface="Arial"/>
              <a:buNone/>
              <a:defRPr sz="2400" b="0" i="0" u="none" strike="noStrike" cap="none">
                <a:solidFill>
                  <a:schemeClr val="dk1"/>
                </a:solidFill>
                <a:latin typeface="Arial"/>
                <a:ea typeface="Arial"/>
                <a:cs typeface="Arial"/>
                <a:sym typeface="Arial"/>
              </a:defRPr>
            </a:lvl3pPr>
            <a:lvl4pPr marL="1828754" marR="0" lvl="3" indent="0" algn="l" rtl="0">
              <a:lnSpc>
                <a:spcPct val="100000"/>
              </a:lnSpc>
              <a:spcBef>
                <a:spcPts val="0"/>
              </a:spcBef>
              <a:spcAft>
                <a:spcPts val="0"/>
              </a:spcAft>
              <a:buClr>
                <a:schemeClr val="dk1"/>
              </a:buClr>
              <a:buSzPts val="1400"/>
              <a:buFont typeface="Arial"/>
              <a:buNone/>
              <a:defRPr sz="2400" b="0" i="0" u="none" strike="noStrike" cap="none">
                <a:solidFill>
                  <a:schemeClr val="dk1"/>
                </a:solidFill>
                <a:latin typeface="Arial"/>
                <a:ea typeface="Arial"/>
                <a:cs typeface="Arial"/>
                <a:sym typeface="Arial"/>
              </a:defRPr>
            </a:lvl4pPr>
            <a:lvl5pPr marL="2438339" marR="0" lvl="4" indent="0" algn="l" rtl="0">
              <a:lnSpc>
                <a:spcPct val="100000"/>
              </a:lnSpc>
              <a:spcBef>
                <a:spcPts val="0"/>
              </a:spcBef>
              <a:spcAft>
                <a:spcPts val="0"/>
              </a:spcAft>
              <a:buClr>
                <a:schemeClr val="dk1"/>
              </a:buClr>
              <a:buSzPts val="1400"/>
              <a:buFont typeface="Arial"/>
              <a:buNone/>
              <a:defRPr sz="2400" b="0" i="0" u="none" strike="noStrike" cap="none">
                <a:solidFill>
                  <a:schemeClr val="dk1"/>
                </a:solidFill>
                <a:latin typeface="Arial"/>
                <a:ea typeface="Arial"/>
                <a:cs typeface="Arial"/>
                <a:sym typeface="Arial"/>
              </a:defRPr>
            </a:lvl5pPr>
            <a:lvl6pPr marL="3047924" marR="0" lvl="5" indent="0" algn="l" rtl="0">
              <a:lnSpc>
                <a:spcPct val="100000"/>
              </a:lnSpc>
              <a:spcBef>
                <a:spcPts val="0"/>
              </a:spcBef>
              <a:spcAft>
                <a:spcPts val="0"/>
              </a:spcAft>
              <a:buClr>
                <a:schemeClr val="dk1"/>
              </a:buClr>
              <a:buSzPts val="1400"/>
              <a:buFont typeface="Arial"/>
              <a:buNone/>
              <a:defRPr sz="2400" b="0" i="0" u="none" strike="noStrike" cap="none">
                <a:solidFill>
                  <a:schemeClr val="dk1"/>
                </a:solidFill>
                <a:latin typeface="Arial"/>
                <a:ea typeface="Arial"/>
                <a:cs typeface="Arial"/>
                <a:sym typeface="Arial"/>
              </a:defRPr>
            </a:lvl6pPr>
            <a:lvl7pPr marL="3657509" marR="0" lvl="6" indent="0" algn="l" rtl="0">
              <a:lnSpc>
                <a:spcPct val="100000"/>
              </a:lnSpc>
              <a:spcBef>
                <a:spcPts val="0"/>
              </a:spcBef>
              <a:spcAft>
                <a:spcPts val="0"/>
              </a:spcAft>
              <a:buClr>
                <a:schemeClr val="dk1"/>
              </a:buClr>
              <a:buSzPts val="1400"/>
              <a:buFont typeface="Arial"/>
              <a:buNone/>
              <a:defRPr sz="2400" b="0" i="0" u="none" strike="noStrike" cap="none">
                <a:solidFill>
                  <a:schemeClr val="dk1"/>
                </a:solidFill>
                <a:latin typeface="Arial"/>
                <a:ea typeface="Arial"/>
                <a:cs typeface="Arial"/>
                <a:sym typeface="Arial"/>
              </a:defRPr>
            </a:lvl7pPr>
            <a:lvl8pPr marL="4267093" marR="0" lvl="7" indent="0" algn="l" rtl="0">
              <a:lnSpc>
                <a:spcPct val="100000"/>
              </a:lnSpc>
              <a:spcBef>
                <a:spcPts val="0"/>
              </a:spcBef>
              <a:spcAft>
                <a:spcPts val="0"/>
              </a:spcAft>
              <a:buClr>
                <a:schemeClr val="dk1"/>
              </a:buClr>
              <a:buSzPts val="1400"/>
              <a:buFont typeface="Arial"/>
              <a:buNone/>
              <a:defRPr sz="2400" b="0" i="0" u="none" strike="noStrike" cap="none">
                <a:solidFill>
                  <a:schemeClr val="dk1"/>
                </a:solidFill>
                <a:latin typeface="Arial"/>
                <a:ea typeface="Arial"/>
                <a:cs typeface="Arial"/>
                <a:sym typeface="Arial"/>
              </a:defRPr>
            </a:lvl8pPr>
            <a:lvl9pPr marL="4876678" marR="0" lvl="8" indent="0" algn="l" rtl="0">
              <a:lnSpc>
                <a:spcPct val="100000"/>
              </a:lnSpc>
              <a:spcBef>
                <a:spcPts val="0"/>
              </a:spcBef>
              <a:spcAft>
                <a:spcPts val="0"/>
              </a:spcAft>
              <a:buClr>
                <a:schemeClr val="dk1"/>
              </a:buClr>
              <a:buSzPts val="1400"/>
              <a:buFont typeface="Arial"/>
              <a:buNone/>
              <a:defRPr sz="2400" b="0" i="0" u="none" strike="noStrike" cap="none">
                <a:solidFill>
                  <a:schemeClr val="dk1"/>
                </a:solidFill>
                <a:latin typeface="Arial"/>
                <a:ea typeface="Arial"/>
                <a:cs typeface="Arial"/>
                <a:sym typeface="Arial"/>
              </a:defRPr>
            </a:lvl9pPr>
          </a:lstStyle>
          <a:p>
            <a:endParaRPr kern="0"/>
          </a:p>
        </p:txBody>
      </p:sp>
      <p:sp>
        <p:nvSpPr>
          <p:cNvPr id="84" name="Shape 84"/>
          <p:cNvSpPr txBox="1">
            <a:spLocks noGrp="1"/>
          </p:cNvSpPr>
          <p:nvPr>
            <p:ph type="sldNum" idx="12"/>
          </p:nvPr>
        </p:nvSpPr>
        <p:spPr>
          <a:xfrm>
            <a:off x="324375" y="6339571"/>
            <a:ext cx="1219200" cy="365200"/>
          </a:xfrm>
          <a:prstGeom prst="rect">
            <a:avLst/>
          </a:prstGeom>
          <a:noFill/>
          <a:ln>
            <a:noFill/>
          </a:ln>
        </p:spPr>
        <p:txBody>
          <a:bodyPr wrap="square" lIns="91425" tIns="45700" rIns="91425" bIns="45700" anchor="ctr" anchorCtr="0">
            <a:noAutofit/>
          </a:bodyPr>
          <a:lstStyle/>
          <a:p>
            <a:pPr>
              <a:buClr>
                <a:srgbClr val="777777"/>
              </a:buClr>
              <a:buFont typeface="Arial"/>
              <a:buNone/>
            </a:pPr>
            <a:fld id="{00000000-1234-1234-1234-123412341234}" type="slidenum">
              <a:rPr lang="en-CA" sz="1200">
                <a:solidFill>
                  <a:srgbClr val="777777"/>
                </a:solidFill>
              </a:rPr>
              <a:pPr>
                <a:buClr>
                  <a:srgbClr val="777777"/>
                </a:buClr>
                <a:buFont typeface="Arial"/>
                <a:buNone/>
              </a:pPr>
              <a:t>‹#›</a:t>
            </a:fld>
            <a:endParaRPr lang="en-CA" sz="1200">
              <a:solidFill>
                <a:srgbClr val="777777"/>
              </a:solidFill>
            </a:endParaRPr>
          </a:p>
        </p:txBody>
      </p:sp>
    </p:spTree>
    <p:extLst>
      <p:ext uri="{BB962C8B-B14F-4D97-AF65-F5344CB8AC3E}">
        <p14:creationId xmlns:p14="http://schemas.microsoft.com/office/powerpoint/2010/main" val="125915650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cSld name="Blank 1">
    <p:spTree>
      <p:nvGrpSpPr>
        <p:cNvPr id="1" name="Shape 85"/>
        <p:cNvGrpSpPr/>
        <p:nvPr/>
      </p:nvGrpSpPr>
      <p:grpSpPr>
        <a:xfrm>
          <a:off x="0" y="0"/>
          <a:ext cx="0" cy="0"/>
          <a:chOff x="0" y="0"/>
          <a:chExt cx="0" cy="0"/>
        </a:xfrm>
      </p:grpSpPr>
      <p:sp>
        <p:nvSpPr>
          <p:cNvPr id="86" name="Shape 86"/>
          <p:cNvSpPr txBox="1">
            <a:spLocks noGrp="1"/>
          </p:cNvSpPr>
          <p:nvPr>
            <p:ph type="sldNum" idx="12"/>
          </p:nvPr>
        </p:nvSpPr>
        <p:spPr>
          <a:xfrm>
            <a:off x="11320333" y="6241345"/>
            <a:ext cx="731600" cy="524800"/>
          </a:xfrm>
          <a:prstGeom prst="rect">
            <a:avLst/>
          </a:prstGeom>
          <a:noFill/>
          <a:ln>
            <a:noFill/>
          </a:ln>
        </p:spPr>
        <p:txBody>
          <a:bodyPr wrap="square" lIns="91425" tIns="91425" rIns="91425" bIns="91425" anchor="ctr" anchorCtr="0">
            <a:noAutofit/>
          </a:bodyPr>
          <a:lstStyle/>
          <a:p>
            <a:pPr>
              <a:buClr>
                <a:srgbClr val="000000"/>
              </a:buClr>
              <a:buFont typeface="Arial"/>
              <a:buNone/>
            </a:pPr>
            <a:fld id="{00000000-1234-1234-1234-123412341234}" type="slidenum">
              <a:rPr lang="en-CA">
                <a:solidFill>
                  <a:srgbClr val="000000"/>
                </a:solidFill>
              </a:rPr>
              <a:pPr>
                <a:buClr>
                  <a:srgbClr val="000000"/>
                </a:buClr>
                <a:buFont typeface="Arial"/>
                <a:buNone/>
              </a:pPr>
              <a:t>‹#›</a:t>
            </a:fld>
            <a:endParaRPr lang="en-CA">
              <a:solidFill>
                <a:srgbClr val="000000"/>
              </a:solidFill>
            </a:endParaRPr>
          </a:p>
        </p:txBody>
      </p:sp>
    </p:spTree>
    <p:extLst>
      <p:ext uri="{BB962C8B-B14F-4D97-AF65-F5344CB8AC3E}">
        <p14:creationId xmlns:p14="http://schemas.microsoft.com/office/powerpoint/2010/main" val="33958335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09600" y="6356351"/>
            <a:ext cx="2844800" cy="365125"/>
          </a:xfrm>
          <a:prstGeom prst="rect">
            <a:avLst/>
          </a:prstGeom>
        </p:spPr>
        <p:txBody>
          <a:bodyPr/>
          <a:lstStyle/>
          <a:p>
            <a:pPr defTabSz="457200"/>
            <a:fld id="{D826D5C2-757C-47BD-B8F4-AE4E8DEC8C4A}" type="datetime1">
              <a:rPr lang="en-US">
                <a:solidFill>
                  <a:prstClr val="black"/>
                </a:solidFill>
              </a:rPr>
              <a:pPr defTabSz="457200"/>
              <a:t>3/13/2018</a:t>
            </a:fld>
            <a:endParaRPr lang="en-US">
              <a:solidFill>
                <a:prstClr val="black"/>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#spday17</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7210934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cSld name="Blank - Yellow Header">
    <p:spTree>
      <p:nvGrpSpPr>
        <p:cNvPr id="1" name="Shape 87"/>
        <p:cNvGrpSpPr/>
        <p:nvPr/>
      </p:nvGrpSpPr>
      <p:grpSpPr>
        <a:xfrm>
          <a:off x="0" y="0"/>
          <a:ext cx="0" cy="0"/>
          <a:chOff x="0" y="0"/>
          <a:chExt cx="0" cy="0"/>
        </a:xfrm>
      </p:grpSpPr>
      <p:sp>
        <p:nvSpPr>
          <p:cNvPr id="88" name="Shape 88"/>
          <p:cNvSpPr txBox="1">
            <a:spLocks noGrp="1"/>
          </p:cNvSpPr>
          <p:nvPr>
            <p:ph type="sldNum" idx="12"/>
          </p:nvPr>
        </p:nvSpPr>
        <p:spPr>
          <a:xfrm>
            <a:off x="11320333" y="6241345"/>
            <a:ext cx="731600" cy="524800"/>
          </a:xfrm>
          <a:prstGeom prst="rect">
            <a:avLst/>
          </a:prstGeom>
          <a:noFill/>
          <a:ln>
            <a:noFill/>
          </a:ln>
        </p:spPr>
        <p:txBody>
          <a:bodyPr wrap="square" lIns="91425" tIns="91425" rIns="91425" bIns="91425" anchor="ctr" anchorCtr="0">
            <a:noAutofit/>
          </a:bodyPr>
          <a:lstStyle/>
          <a:p>
            <a:pPr>
              <a:buClr>
                <a:srgbClr val="000000"/>
              </a:buClr>
              <a:buFont typeface="Arial"/>
              <a:buNone/>
            </a:pPr>
            <a:fld id="{00000000-1234-1234-1234-123412341234}" type="slidenum">
              <a:rPr lang="en-CA">
                <a:solidFill>
                  <a:srgbClr val="000000"/>
                </a:solidFill>
              </a:rPr>
              <a:pPr>
                <a:buClr>
                  <a:srgbClr val="000000"/>
                </a:buClr>
                <a:buFont typeface="Arial"/>
                <a:buNone/>
              </a:pPr>
              <a:t>‹#›</a:t>
            </a:fld>
            <a:endParaRPr lang="en-CA">
              <a:solidFill>
                <a:srgbClr val="000000"/>
              </a:solidFill>
            </a:endParaRPr>
          </a:p>
        </p:txBody>
      </p:sp>
      <p:sp>
        <p:nvSpPr>
          <p:cNvPr id="89" name="Shape 89"/>
          <p:cNvSpPr/>
          <p:nvPr/>
        </p:nvSpPr>
        <p:spPr>
          <a:xfrm>
            <a:off x="344033" y="258025"/>
            <a:ext cx="8492000" cy="801200"/>
          </a:xfrm>
          <a:prstGeom prst="rect">
            <a:avLst/>
          </a:prstGeom>
          <a:solidFill>
            <a:schemeClr val="lt2"/>
          </a:solidFill>
          <a:ln>
            <a:noFill/>
          </a:ln>
        </p:spPr>
        <p:txBody>
          <a:bodyPr wrap="square" lIns="121900" tIns="121900" rIns="121900" bIns="121900" anchor="ctr" anchorCtr="0">
            <a:noAutofit/>
          </a:bodyPr>
          <a:lstStyle/>
          <a:p>
            <a:endParaRPr sz="1867" kern="0">
              <a:solidFill>
                <a:srgbClr val="000000"/>
              </a:solidFill>
              <a:cs typeface="Arial"/>
              <a:sym typeface="Arial"/>
            </a:endParaRPr>
          </a:p>
        </p:txBody>
      </p:sp>
      <p:sp>
        <p:nvSpPr>
          <p:cNvPr id="90" name="Shape 90"/>
          <p:cNvSpPr txBox="1"/>
          <p:nvPr/>
        </p:nvSpPr>
        <p:spPr>
          <a:xfrm>
            <a:off x="549633" y="417125"/>
            <a:ext cx="6477600" cy="466400"/>
          </a:xfrm>
          <a:prstGeom prst="rect">
            <a:avLst/>
          </a:prstGeom>
          <a:noFill/>
          <a:ln>
            <a:noFill/>
          </a:ln>
        </p:spPr>
        <p:txBody>
          <a:bodyPr wrap="square" lIns="121900" tIns="121900" rIns="121900" bIns="121900" anchor="t" anchorCtr="0">
            <a:noAutofit/>
          </a:bodyPr>
          <a:lstStyle/>
          <a:p>
            <a:endParaRPr sz="3200" b="1" kern="0">
              <a:solidFill>
                <a:srgbClr val="000000"/>
              </a:solidFill>
              <a:cs typeface="Arial"/>
              <a:sym typeface="Arial"/>
            </a:endParaRPr>
          </a:p>
        </p:txBody>
      </p:sp>
    </p:spTree>
    <p:extLst>
      <p:ext uri="{BB962C8B-B14F-4D97-AF65-F5344CB8AC3E}">
        <p14:creationId xmlns:p14="http://schemas.microsoft.com/office/powerpoint/2010/main" val="30659827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cSld name="Blank 1 1">
    <p:spTree>
      <p:nvGrpSpPr>
        <p:cNvPr id="1" name="Shape 91"/>
        <p:cNvGrpSpPr/>
        <p:nvPr/>
      </p:nvGrpSpPr>
      <p:grpSpPr>
        <a:xfrm>
          <a:off x="0" y="0"/>
          <a:ext cx="0" cy="0"/>
          <a:chOff x="0" y="0"/>
          <a:chExt cx="0" cy="0"/>
        </a:xfrm>
      </p:grpSpPr>
      <p:sp>
        <p:nvSpPr>
          <p:cNvPr id="92" name="Shape 92"/>
          <p:cNvSpPr txBox="1">
            <a:spLocks noGrp="1"/>
          </p:cNvSpPr>
          <p:nvPr>
            <p:ph type="sldNum" idx="12"/>
          </p:nvPr>
        </p:nvSpPr>
        <p:spPr>
          <a:xfrm>
            <a:off x="11320333" y="6241345"/>
            <a:ext cx="731600" cy="524800"/>
          </a:xfrm>
          <a:prstGeom prst="rect">
            <a:avLst/>
          </a:prstGeom>
          <a:noFill/>
          <a:ln>
            <a:noFill/>
          </a:ln>
        </p:spPr>
        <p:txBody>
          <a:bodyPr wrap="square" lIns="91425" tIns="91425" rIns="91425" bIns="91425" anchor="ctr" anchorCtr="0">
            <a:noAutofit/>
          </a:bodyPr>
          <a:lstStyle/>
          <a:p>
            <a:pPr>
              <a:buClr>
                <a:srgbClr val="000000"/>
              </a:buClr>
              <a:buFont typeface="Arial"/>
              <a:buNone/>
            </a:pPr>
            <a:fld id="{00000000-1234-1234-1234-123412341234}" type="slidenum">
              <a:rPr lang="en-CA">
                <a:solidFill>
                  <a:srgbClr val="000000"/>
                </a:solidFill>
              </a:rPr>
              <a:pPr>
                <a:buClr>
                  <a:srgbClr val="000000"/>
                </a:buClr>
                <a:buFont typeface="Arial"/>
                <a:buNone/>
              </a:pPr>
              <a:t>‹#›</a:t>
            </a:fld>
            <a:endParaRPr lang="en-CA">
              <a:solidFill>
                <a:srgbClr val="000000"/>
              </a:solidFill>
            </a:endParaRPr>
          </a:p>
        </p:txBody>
      </p:sp>
    </p:spTree>
    <p:extLst>
      <p:ext uri="{BB962C8B-B14F-4D97-AF65-F5344CB8AC3E}">
        <p14:creationId xmlns:p14="http://schemas.microsoft.com/office/powerpoint/2010/main" val="59485387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cSld name="Title Slide 1">
    <p:bg>
      <p:bgPr>
        <a:blipFill rotWithShape="1">
          <a:blip r:embed="rId2">
            <a:alphaModFix/>
          </a:blip>
          <a:stretch>
            <a:fillRect/>
          </a:stretch>
        </a:blipFill>
        <a:effectLst/>
      </p:bgPr>
    </p:bg>
    <p:spTree>
      <p:nvGrpSpPr>
        <p:cNvPr id="1" name="Shape 187"/>
        <p:cNvGrpSpPr/>
        <p:nvPr/>
      </p:nvGrpSpPr>
      <p:grpSpPr>
        <a:xfrm>
          <a:off x="0" y="0"/>
          <a:ext cx="0" cy="0"/>
          <a:chOff x="0" y="0"/>
          <a:chExt cx="0" cy="0"/>
        </a:xfrm>
      </p:grpSpPr>
      <p:sp>
        <p:nvSpPr>
          <p:cNvPr id="188" name="Shape 188"/>
          <p:cNvSpPr txBox="1">
            <a:spLocks noGrp="1"/>
          </p:cNvSpPr>
          <p:nvPr>
            <p:ph type="dt" idx="10"/>
          </p:nvPr>
        </p:nvSpPr>
        <p:spPr>
          <a:xfrm>
            <a:off x="8850625" y="6221863"/>
            <a:ext cx="2844800" cy="365200"/>
          </a:xfrm>
          <a:prstGeom prst="rect">
            <a:avLst/>
          </a:prstGeom>
          <a:noFill/>
          <a:ln>
            <a:noFill/>
          </a:ln>
        </p:spPr>
        <p:txBody>
          <a:bodyPr wrap="square" lIns="91425" tIns="91425" rIns="91425" bIns="91425" anchor="ctr" anchorCtr="0"/>
          <a:lstStyle>
            <a:lvl1pPr marL="0" marR="0" lvl="0" indent="0" algn="r" rtl="0">
              <a:spcBef>
                <a:spcPts val="0"/>
              </a:spcBef>
              <a:buSzPts val="1400"/>
              <a:buNone/>
              <a:defRPr sz="1867" b="0" i="0" u="none" strike="noStrike" cap="none">
                <a:solidFill>
                  <a:srgbClr val="FFFFFF"/>
                </a:solidFill>
                <a:latin typeface="Times New Roman"/>
                <a:ea typeface="Times New Roman"/>
                <a:cs typeface="Times New Roman"/>
                <a:sym typeface="Times New Roman"/>
              </a:defRPr>
            </a:lvl1pPr>
            <a:lvl2pPr marL="609585" marR="0" lvl="1"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2pPr>
            <a:lvl3pPr marL="1219170" marR="0" lvl="2"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3pPr>
            <a:lvl4pPr marL="1828754" marR="0" lvl="3"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4pPr>
            <a:lvl5pPr marL="2438339" marR="0" lvl="4"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5pPr>
            <a:lvl6pPr marL="3047924" marR="0" lvl="5"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6pPr>
            <a:lvl7pPr marL="3657509" marR="0" lvl="6"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7pPr>
            <a:lvl8pPr marL="4267093" marR="0" lvl="7"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8pPr>
            <a:lvl9pPr marL="4876678" marR="0" lvl="8"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9pPr>
          </a:lstStyle>
          <a:p>
            <a:endParaRPr/>
          </a:p>
        </p:txBody>
      </p:sp>
      <p:sp>
        <p:nvSpPr>
          <p:cNvPr id="189" name="Shape 189"/>
          <p:cNvSpPr txBox="1">
            <a:spLocks noGrp="1"/>
          </p:cNvSpPr>
          <p:nvPr>
            <p:ph type="subTitle" idx="1"/>
          </p:nvPr>
        </p:nvSpPr>
        <p:spPr>
          <a:xfrm>
            <a:off x="949071" y="3584815"/>
            <a:ext cx="9490400" cy="1151200"/>
          </a:xfrm>
          <a:prstGeom prst="rect">
            <a:avLst/>
          </a:prstGeom>
          <a:noFill/>
          <a:ln>
            <a:noFill/>
          </a:ln>
        </p:spPr>
        <p:txBody>
          <a:bodyPr wrap="square" lIns="91425" tIns="91425" rIns="91425" bIns="91425" anchor="b" anchorCtr="0"/>
          <a:lstStyle>
            <a:lvl1pPr marL="0" marR="0" lvl="0" indent="0" algn="l" rtl="0">
              <a:lnSpc>
                <a:spcPct val="90000"/>
              </a:lnSpc>
              <a:spcBef>
                <a:spcPts val="0"/>
              </a:spcBef>
              <a:buClr>
                <a:schemeClr val="dk1"/>
              </a:buClr>
              <a:buSzPts val="2500"/>
              <a:buFont typeface="Arial"/>
              <a:buNone/>
              <a:defRPr sz="4267" b="0" i="0" u="none" strike="noStrike" cap="none">
                <a:solidFill>
                  <a:srgbClr val="000000"/>
                </a:solidFill>
                <a:latin typeface="Times New Roman"/>
                <a:ea typeface="Times New Roman"/>
                <a:cs typeface="Times New Roman"/>
                <a:sym typeface="Times New Roman"/>
              </a:defRPr>
            </a:lvl1pPr>
            <a:lvl2pPr marL="609585" marR="0" lvl="1" indent="0" algn="ctr" rtl="0">
              <a:spcBef>
                <a:spcPts val="896"/>
              </a:spcBef>
              <a:buClr>
                <a:schemeClr val="dk1"/>
              </a:buClr>
              <a:buSzPts val="2100"/>
              <a:buFont typeface="Arial"/>
              <a:buNone/>
              <a:defRPr sz="2800" b="0" i="0" u="none" strike="noStrike" cap="none">
                <a:solidFill>
                  <a:srgbClr val="888888"/>
                </a:solidFill>
                <a:latin typeface="Times New Roman"/>
                <a:ea typeface="Times New Roman"/>
                <a:cs typeface="Times New Roman"/>
                <a:sym typeface="Times New Roman"/>
              </a:defRPr>
            </a:lvl2pPr>
            <a:lvl3pPr marL="1219170" marR="0" lvl="2" indent="0" algn="ctr" rtl="0">
              <a:lnSpc>
                <a:spcPct val="100000"/>
              </a:lnSpc>
              <a:spcBef>
                <a:spcPts val="768"/>
              </a:spcBef>
              <a:buClr>
                <a:schemeClr val="dk1"/>
              </a:buClr>
              <a:buSzPts val="1700"/>
              <a:buFont typeface="Arial"/>
              <a:buNone/>
              <a:defRPr sz="2267" b="0" i="0" u="none" strike="noStrike" cap="none">
                <a:solidFill>
                  <a:srgbClr val="888888"/>
                </a:solidFill>
                <a:latin typeface="Times New Roman"/>
                <a:ea typeface="Times New Roman"/>
                <a:cs typeface="Times New Roman"/>
                <a:sym typeface="Times New Roman"/>
              </a:defRPr>
            </a:lvl3pPr>
            <a:lvl4pPr marL="1828754" marR="0" lvl="3" indent="0" algn="ctr" rtl="0">
              <a:lnSpc>
                <a:spcPct val="100000"/>
              </a:lnSpc>
              <a:spcBef>
                <a:spcPts val="640"/>
              </a:spcBef>
              <a:buClr>
                <a:schemeClr val="dk1"/>
              </a:buClr>
              <a:buSzPts val="1500"/>
              <a:buFont typeface="Arial"/>
              <a:buNone/>
              <a:defRPr sz="2000" b="0" i="0" u="none" strike="noStrike" cap="none">
                <a:solidFill>
                  <a:srgbClr val="888888"/>
                </a:solidFill>
                <a:latin typeface="Times New Roman"/>
                <a:ea typeface="Times New Roman"/>
                <a:cs typeface="Times New Roman"/>
                <a:sym typeface="Times New Roman"/>
              </a:defRPr>
            </a:lvl4pPr>
            <a:lvl5pPr marL="2438339" marR="0" lvl="4" indent="0" algn="ctr" rtl="0">
              <a:lnSpc>
                <a:spcPct val="140000"/>
              </a:lnSpc>
              <a:spcBef>
                <a:spcPts val="0"/>
              </a:spcBef>
              <a:buClr>
                <a:srgbClr val="3CA9E0"/>
              </a:buClr>
              <a:buSzPts val="1500"/>
              <a:buFont typeface="Arial"/>
              <a:buNone/>
              <a:defRPr sz="2000" b="0" i="0" u="none" strike="noStrike" cap="none">
                <a:solidFill>
                  <a:srgbClr val="888888"/>
                </a:solidFill>
                <a:latin typeface="Times New Roman"/>
                <a:ea typeface="Times New Roman"/>
                <a:cs typeface="Times New Roman"/>
                <a:sym typeface="Times New Roman"/>
              </a:defRPr>
            </a:lvl5pPr>
            <a:lvl6pPr marL="3047924" marR="0" lvl="5" indent="0" algn="ctr" rtl="0">
              <a:spcBef>
                <a:spcPts val="533"/>
              </a:spcBef>
              <a:buClr>
                <a:srgbClr val="888888"/>
              </a:buClr>
              <a:buSzPts val="2000"/>
              <a:buFont typeface="Arial"/>
              <a:buNone/>
              <a:defRPr sz="2667" b="0" i="0" u="none" strike="noStrike" cap="none">
                <a:solidFill>
                  <a:srgbClr val="888888"/>
                </a:solidFill>
                <a:latin typeface="Times New Roman"/>
                <a:ea typeface="Times New Roman"/>
                <a:cs typeface="Times New Roman"/>
                <a:sym typeface="Times New Roman"/>
              </a:defRPr>
            </a:lvl6pPr>
            <a:lvl7pPr marL="3657509" marR="0" lvl="6" indent="0" algn="ctr" rtl="0">
              <a:spcBef>
                <a:spcPts val="533"/>
              </a:spcBef>
              <a:buClr>
                <a:srgbClr val="888888"/>
              </a:buClr>
              <a:buSzPts val="2000"/>
              <a:buFont typeface="Arial"/>
              <a:buNone/>
              <a:defRPr sz="2667" b="0" i="0" u="none" strike="noStrike" cap="none">
                <a:solidFill>
                  <a:srgbClr val="888888"/>
                </a:solidFill>
                <a:latin typeface="Times New Roman"/>
                <a:ea typeface="Times New Roman"/>
                <a:cs typeface="Times New Roman"/>
                <a:sym typeface="Times New Roman"/>
              </a:defRPr>
            </a:lvl7pPr>
            <a:lvl8pPr marL="4267093" marR="0" lvl="7" indent="0" algn="ctr" rtl="0">
              <a:spcBef>
                <a:spcPts val="533"/>
              </a:spcBef>
              <a:buClr>
                <a:srgbClr val="888888"/>
              </a:buClr>
              <a:buSzPts val="2000"/>
              <a:buFont typeface="Arial"/>
              <a:buNone/>
              <a:defRPr sz="2667" b="0" i="0" u="none" strike="noStrike" cap="none">
                <a:solidFill>
                  <a:srgbClr val="888888"/>
                </a:solidFill>
                <a:latin typeface="Times New Roman"/>
                <a:ea typeface="Times New Roman"/>
                <a:cs typeface="Times New Roman"/>
                <a:sym typeface="Times New Roman"/>
              </a:defRPr>
            </a:lvl8pPr>
            <a:lvl9pPr marL="4876678" marR="0" lvl="8" indent="0" algn="ctr" rtl="0">
              <a:spcBef>
                <a:spcPts val="533"/>
              </a:spcBef>
              <a:buClr>
                <a:srgbClr val="888888"/>
              </a:buClr>
              <a:buSzPts val="2000"/>
              <a:buFont typeface="Arial"/>
              <a:buNone/>
              <a:defRPr sz="2667" b="0" i="0" u="none" strike="noStrike" cap="none">
                <a:solidFill>
                  <a:srgbClr val="888888"/>
                </a:solidFill>
                <a:latin typeface="Times New Roman"/>
                <a:ea typeface="Times New Roman"/>
                <a:cs typeface="Times New Roman"/>
                <a:sym typeface="Times New Roman"/>
              </a:defRPr>
            </a:lvl9pPr>
          </a:lstStyle>
          <a:p>
            <a:endParaRPr/>
          </a:p>
        </p:txBody>
      </p:sp>
      <p:sp>
        <p:nvSpPr>
          <p:cNvPr id="190" name="Shape 190"/>
          <p:cNvSpPr txBox="1">
            <a:spLocks noGrp="1"/>
          </p:cNvSpPr>
          <p:nvPr>
            <p:ph type="ctrTitle"/>
          </p:nvPr>
        </p:nvSpPr>
        <p:spPr>
          <a:xfrm>
            <a:off x="949071" y="588363"/>
            <a:ext cx="9490400" cy="2988800"/>
          </a:xfrm>
          <a:prstGeom prst="rect">
            <a:avLst/>
          </a:prstGeom>
          <a:noFill/>
          <a:ln>
            <a:noFill/>
          </a:ln>
        </p:spPr>
        <p:txBody>
          <a:bodyPr wrap="square" lIns="91425" tIns="91425" rIns="91425" bIns="91425" anchor="t" anchorCtr="0"/>
          <a:lstStyle>
            <a:lvl1pPr marL="0" marR="0" lvl="0" indent="0" algn="l" rtl="0">
              <a:lnSpc>
                <a:spcPct val="106250"/>
              </a:lnSpc>
              <a:spcBef>
                <a:spcPts val="0"/>
              </a:spcBef>
              <a:buClr>
                <a:srgbClr val="000000"/>
              </a:buClr>
              <a:buSzPts val="1400"/>
              <a:buFont typeface="Arial"/>
              <a:buNone/>
              <a:defRPr sz="6400" b="1" i="0" u="none" strike="noStrike" cap="none">
                <a:solidFill>
                  <a:srgbClr val="000000"/>
                </a:solidFill>
                <a:latin typeface="Arial"/>
                <a:ea typeface="Arial"/>
                <a:cs typeface="Arial"/>
                <a:sym typeface="Arial"/>
              </a:defRPr>
            </a:lvl1pPr>
            <a:lvl2pPr lvl="1" indent="0" rtl="0">
              <a:spcBef>
                <a:spcPts val="0"/>
              </a:spcBef>
              <a:buSzPts val="1400"/>
              <a:buNone/>
              <a:defRPr sz="2400"/>
            </a:lvl2pPr>
            <a:lvl3pPr lvl="2" indent="0" rtl="0">
              <a:spcBef>
                <a:spcPts val="0"/>
              </a:spcBef>
              <a:buSzPts val="1400"/>
              <a:buNone/>
              <a:defRPr sz="2400"/>
            </a:lvl3pPr>
            <a:lvl4pPr lvl="3" indent="0" rtl="0">
              <a:spcBef>
                <a:spcPts val="0"/>
              </a:spcBef>
              <a:buSzPts val="1400"/>
              <a:buNone/>
              <a:defRPr sz="2400"/>
            </a:lvl4pPr>
            <a:lvl5pPr lvl="4" indent="0" rtl="0">
              <a:spcBef>
                <a:spcPts val="0"/>
              </a:spcBef>
              <a:buSzPts val="1400"/>
              <a:buNone/>
              <a:defRPr sz="2400"/>
            </a:lvl5pPr>
            <a:lvl6pPr lvl="5" indent="0" rtl="0">
              <a:spcBef>
                <a:spcPts val="0"/>
              </a:spcBef>
              <a:buSzPts val="1400"/>
              <a:buNone/>
              <a:defRPr sz="2400"/>
            </a:lvl6pPr>
            <a:lvl7pPr lvl="6" indent="0" rtl="0">
              <a:spcBef>
                <a:spcPts val="0"/>
              </a:spcBef>
              <a:buSzPts val="1400"/>
              <a:buNone/>
              <a:defRPr sz="2400"/>
            </a:lvl7pPr>
            <a:lvl8pPr lvl="7" indent="0" rtl="0">
              <a:spcBef>
                <a:spcPts val="0"/>
              </a:spcBef>
              <a:buSzPts val="1400"/>
              <a:buNone/>
              <a:defRPr sz="2400"/>
            </a:lvl8pPr>
            <a:lvl9pPr lvl="8" indent="0" rtl="0">
              <a:spcBef>
                <a:spcPts val="0"/>
              </a:spcBef>
              <a:buSzPts val="1400"/>
              <a:buNone/>
              <a:defRPr sz="2400"/>
            </a:lvl9pPr>
          </a:lstStyle>
          <a:p>
            <a:endParaRPr/>
          </a:p>
        </p:txBody>
      </p:sp>
    </p:spTree>
    <p:extLst>
      <p:ext uri="{BB962C8B-B14F-4D97-AF65-F5344CB8AC3E}">
        <p14:creationId xmlns:p14="http://schemas.microsoft.com/office/powerpoint/2010/main" val="40829471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cSld name="Content 1">
    <p:bg>
      <p:bgPr>
        <a:blipFill rotWithShape="1">
          <a:blip r:embed="rId2">
            <a:alphaModFix/>
          </a:blip>
          <a:stretch>
            <a:fillRect/>
          </a:stretch>
        </a:blipFill>
        <a:effectLst/>
      </p:bgPr>
    </p:bg>
    <p:spTree>
      <p:nvGrpSpPr>
        <p:cNvPr id="1" name="Shape 191"/>
        <p:cNvGrpSpPr/>
        <p:nvPr/>
      </p:nvGrpSpPr>
      <p:grpSpPr>
        <a:xfrm>
          <a:off x="0" y="0"/>
          <a:ext cx="0" cy="0"/>
          <a:chOff x="0" y="0"/>
          <a:chExt cx="0" cy="0"/>
        </a:xfrm>
      </p:grpSpPr>
      <p:sp>
        <p:nvSpPr>
          <p:cNvPr id="192" name="Shape 192"/>
          <p:cNvSpPr txBox="1">
            <a:spLocks noGrp="1"/>
          </p:cNvSpPr>
          <p:nvPr>
            <p:ph type="sldNum" idx="12"/>
          </p:nvPr>
        </p:nvSpPr>
        <p:spPr>
          <a:xfrm>
            <a:off x="10837333" y="6155267"/>
            <a:ext cx="900400" cy="365200"/>
          </a:xfrm>
          <a:prstGeom prst="rect">
            <a:avLst/>
          </a:prstGeom>
          <a:noFill/>
          <a:ln>
            <a:noFill/>
          </a:ln>
        </p:spPr>
        <p:txBody>
          <a:bodyPr wrap="square" lIns="91425" tIns="45700" rIns="91425" bIns="45700" anchor="ctr" anchorCtr="0">
            <a:noAutofit/>
          </a:bodyPr>
          <a:lstStyle/>
          <a:p>
            <a:pPr algn="r"/>
            <a:fld id="{00000000-1234-1234-1234-123412341234}" type="slidenum">
              <a:rPr lang="en-CA">
                <a:solidFill>
                  <a:srgbClr val="000000"/>
                </a:solidFill>
                <a:latin typeface="Times New Roman"/>
                <a:ea typeface="Times New Roman"/>
                <a:cs typeface="Times New Roman"/>
                <a:sym typeface="Times New Roman"/>
              </a:rPr>
              <a:pPr algn="r"/>
              <a:t>‹#›</a:t>
            </a:fld>
            <a:endParaRPr lang="en-CA">
              <a:solidFill>
                <a:srgbClr val="000000"/>
              </a:solidFill>
              <a:latin typeface="Times New Roman"/>
              <a:ea typeface="Times New Roman"/>
              <a:cs typeface="Times New Roman"/>
              <a:sym typeface="Times New Roman"/>
            </a:endParaRPr>
          </a:p>
        </p:txBody>
      </p:sp>
      <p:sp>
        <p:nvSpPr>
          <p:cNvPr id="193" name="Shape 193"/>
          <p:cNvSpPr txBox="1">
            <a:spLocks noGrp="1"/>
          </p:cNvSpPr>
          <p:nvPr>
            <p:ph type="body" idx="1"/>
          </p:nvPr>
        </p:nvSpPr>
        <p:spPr>
          <a:xfrm>
            <a:off x="487424" y="1472184"/>
            <a:ext cx="11259600" cy="4212800"/>
          </a:xfrm>
          <a:prstGeom prst="rect">
            <a:avLst/>
          </a:prstGeom>
          <a:noFill/>
          <a:ln>
            <a:noFill/>
          </a:ln>
        </p:spPr>
        <p:txBody>
          <a:bodyPr wrap="square" lIns="91425" tIns="91425" rIns="91425" bIns="91425" anchor="t" anchorCtr="0"/>
          <a:lstStyle>
            <a:lvl1pPr marL="307191" marR="0" lvl="0" indent="-95530" algn="l" rtl="0">
              <a:spcBef>
                <a:spcPts val="667"/>
              </a:spcBef>
              <a:buClr>
                <a:schemeClr val="dk1"/>
              </a:buClr>
              <a:buSzPts val="2500"/>
              <a:buChar char="•"/>
              <a:defRPr sz="3333" i="0" u="none" strike="noStrike" cap="none">
                <a:solidFill>
                  <a:schemeClr val="dk1"/>
                </a:solidFill>
                <a:latin typeface="Arial"/>
                <a:ea typeface="Arial"/>
                <a:cs typeface="Arial"/>
                <a:sym typeface="Arial"/>
              </a:defRPr>
            </a:lvl1pPr>
            <a:lvl2pPr marL="609585" marR="0" lvl="1" indent="-143930" algn="l" rtl="0">
              <a:spcBef>
                <a:spcPts val="896"/>
              </a:spcBef>
              <a:buClr>
                <a:schemeClr val="dk1"/>
              </a:buClr>
              <a:buSzPts val="2100"/>
              <a:buChar char="•"/>
              <a:defRPr sz="2800" i="0" u="none" strike="noStrike" cap="none">
                <a:solidFill>
                  <a:schemeClr val="dk1"/>
                </a:solidFill>
                <a:latin typeface="Arial"/>
                <a:ea typeface="Arial"/>
                <a:cs typeface="Arial"/>
                <a:sym typeface="Arial"/>
              </a:defRPr>
            </a:lvl2pPr>
            <a:lvl3pPr marL="916776" marR="0" lvl="2" indent="-163261" algn="l" rtl="0">
              <a:lnSpc>
                <a:spcPct val="100000"/>
              </a:lnSpc>
              <a:spcBef>
                <a:spcPts val="768"/>
              </a:spcBef>
              <a:buClr>
                <a:schemeClr val="dk1"/>
              </a:buClr>
              <a:buSzPts val="1700"/>
              <a:buChar char="•"/>
              <a:defRPr sz="2267" i="0" u="none" strike="noStrike" cap="none">
                <a:solidFill>
                  <a:schemeClr val="dk1"/>
                </a:solidFill>
                <a:latin typeface="Arial"/>
                <a:ea typeface="Arial"/>
                <a:cs typeface="Arial"/>
                <a:sym typeface="Arial"/>
              </a:defRPr>
            </a:lvl3pPr>
            <a:lvl4pPr marL="1219170" marR="0" lvl="3" indent="-194728" algn="l" rtl="0">
              <a:lnSpc>
                <a:spcPct val="100000"/>
              </a:lnSpc>
              <a:spcBef>
                <a:spcPts val="640"/>
              </a:spcBef>
              <a:buClr>
                <a:schemeClr val="dk1"/>
              </a:buClr>
              <a:buSzPts val="1500"/>
              <a:buChar char="•"/>
              <a:defRPr sz="2000" i="0" u="none" strike="noStrike" cap="none">
                <a:solidFill>
                  <a:schemeClr val="dk1"/>
                </a:solidFill>
                <a:latin typeface="Arial"/>
                <a:ea typeface="Arial"/>
                <a:cs typeface="Arial"/>
                <a:sym typeface="Arial"/>
              </a:defRPr>
            </a:lvl4pPr>
            <a:lvl5pPr marL="1219170" marR="0" lvl="4" indent="-177796" algn="l" rtl="0">
              <a:lnSpc>
                <a:spcPct val="140000"/>
              </a:lnSpc>
              <a:spcBef>
                <a:spcPts val="0"/>
              </a:spcBef>
              <a:buClr>
                <a:srgbClr val="3CA9E0"/>
              </a:buClr>
              <a:buSzPts val="1500"/>
              <a:buChar char="•"/>
              <a:defRPr sz="2000" i="0" u="none" strike="noStrike" cap="none">
                <a:solidFill>
                  <a:srgbClr val="646464"/>
                </a:solidFill>
                <a:latin typeface="Arial"/>
                <a:ea typeface="Arial"/>
                <a:cs typeface="Arial"/>
                <a:sym typeface="Arial"/>
              </a:defRPr>
            </a:lvl5pPr>
            <a:lvl6pPr marL="3352716" marR="0" lvl="5" indent="-135463" algn="l" rtl="0">
              <a:spcBef>
                <a:spcPts val="533"/>
              </a:spcBef>
              <a:buClr>
                <a:schemeClr val="dk1"/>
              </a:buClr>
              <a:buSzPts val="2000"/>
              <a:buChar char="•"/>
              <a:defRPr sz="2667" i="0" u="none" strike="noStrike" cap="none">
                <a:solidFill>
                  <a:schemeClr val="dk1"/>
                </a:solidFill>
                <a:latin typeface="Arial"/>
                <a:ea typeface="Arial"/>
                <a:cs typeface="Arial"/>
                <a:sym typeface="Arial"/>
              </a:defRPr>
            </a:lvl6pPr>
            <a:lvl7pPr marL="3962301" marR="0" lvl="6" indent="-135463" algn="l" rtl="0">
              <a:spcBef>
                <a:spcPts val="533"/>
              </a:spcBef>
              <a:buClr>
                <a:schemeClr val="dk1"/>
              </a:buClr>
              <a:buSzPts val="2000"/>
              <a:buChar char="•"/>
              <a:defRPr sz="2667" i="0" u="none" strike="noStrike" cap="none">
                <a:solidFill>
                  <a:schemeClr val="dk1"/>
                </a:solidFill>
                <a:latin typeface="Arial"/>
                <a:ea typeface="Arial"/>
                <a:cs typeface="Arial"/>
                <a:sym typeface="Arial"/>
              </a:defRPr>
            </a:lvl7pPr>
            <a:lvl8pPr marL="4571886" marR="0" lvl="7" indent="-135463" algn="l" rtl="0">
              <a:spcBef>
                <a:spcPts val="533"/>
              </a:spcBef>
              <a:buClr>
                <a:schemeClr val="dk1"/>
              </a:buClr>
              <a:buSzPts val="2000"/>
              <a:buChar char="•"/>
              <a:defRPr sz="2667" i="0" u="none" strike="noStrike" cap="none">
                <a:solidFill>
                  <a:schemeClr val="dk1"/>
                </a:solidFill>
                <a:latin typeface="Arial"/>
                <a:ea typeface="Arial"/>
                <a:cs typeface="Arial"/>
                <a:sym typeface="Arial"/>
              </a:defRPr>
            </a:lvl8pPr>
            <a:lvl9pPr marL="5181470" marR="0" lvl="8" indent="-135463" algn="l" rtl="0">
              <a:spcBef>
                <a:spcPts val="533"/>
              </a:spcBef>
              <a:buClr>
                <a:schemeClr val="dk1"/>
              </a:buClr>
              <a:buSzPts val="2000"/>
              <a:buChar char="•"/>
              <a:defRPr sz="2667" i="0" u="none" strike="noStrike" cap="none">
                <a:solidFill>
                  <a:schemeClr val="dk1"/>
                </a:solidFill>
                <a:latin typeface="Arial"/>
                <a:ea typeface="Arial"/>
                <a:cs typeface="Arial"/>
                <a:sym typeface="Arial"/>
              </a:defRPr>
            </a:lvl9pPr>
          </a:lstStyle>
          <a:p>
            <a:endParaRPr/>
          </a:p>
        </p:txBody>
      </p:sp>
      <p:sp>
        <p:nvSpPr>
          <p:cNvPr id="194" name="Shape 194"/>
          <p:cNvSpPr txBox="1">
            <a:spLocks noGrp="1"/>
          </p:cNvSpPr>
          <p:nvPr>
            <p:ph type="title"/>
          </p:nvPr>
        </p:nvSpPr>
        <p:spPr>
          <a:xfrm>
            <a:off x="487424" y="392415"/>
            <a:ext cx="11259600" cy="1069600"/>
          </a:xfrm>
          <a:prstGeom prst="rect">
            <a:avLst/>
          </a:prstGeom>
          <a:noFill/>
          <a:ln>
            <a:noFill/>
          </a:ln>
        </p:spPr>
        <p:txBody>
          <a:bodyPr wrap="square" lIns="91425" tIns="91425" rIns="91425" bIns="91425" anchor="t" anchorCtr="0"/>
          <a:lstStyle>
            <a:lvl1pPr marL="0" marR="0" lvl="0" indent="0" algn="l" rtl="0">
              <a:lnSpc>
                <a:spcPct val="95000"/>
              </a:lnSpc>
              <a:spcBef>
                <a:spcPts val="0"/>
              </a:spcBef>
              <a:buClr>
                <a:srgbClr val="000000"/>
              </a:buClr>
              <a:buSzPts val="1400"/>
              <a:buFont typeface="Arial"/>
              <a:buNone/>
              <a:defRPr sz="3733" b="1" i="0" u="none" strike="noStrike" cap="none">
                <a:solidFill>
                  <a:srgbClr val="000000"/>
                </a:solidFill>
                <a:latin typeface="Arial"/>
                <a:ea typeface="Arial"/>
                <a:cs typeface="Arial"/>
                <a:sym typeface="Arial"/>
              </a:defRPr>
            </a:lvl1pPr>
            <a:lvl2pPr lvl="1" indent="0" rtl="0">
              <a:spcBef>
                <a:spcPts val="0"/>
              </a:spcBef>
              <a:buSzPts val="1400"/>
              <a:buNone/>
              <a:defRPr sz="2400"/>
            </a:lvl2pPr>
            <a:lvl3pPr lvl="2" indent="0" rtl="0">
              <a:spcBef>
                <a:spcPts val="0"/>
              </a:spcBef>
              <a:buSzPts val="1400"/>
              <a:buNone/>
              <a:defRPr sz="2400"/>
            </a:lvl3pPr>
            <a:lvl4pPr lvl="3" indent="0" rtl="0">
              <a:spcBef>
                <a:spcPts val="0"/>
              </a:spcBef>
              <a:buSzPts val="1400"/>
              <a:buNone/>
              <a:defRPr sz="2400"/>
            </a:lvl4pPr>
            <a:lvl5pPr lvl="4" indent="0" rtl="0">
              <a:spcBef>
                <a:spcPts val="0"/>
              </a:spcBef>
              <a:buSzPts val="1400"/>
              <a:buNone/>
              <a:defRPr sz="2400"/>
            </a:lvl5pPr>
            <a:lvl6pPr lvl="5" indent="0" rtl="0">
              <a:spcBef>
                <a:spcPts val="0"/>
              </a:spcBef>
              <a:buSzPts val="1400"/>
              <a:buNone/>
              <a:defRPr sz="2400"/>
            </a:lvl6pPr>
            <a:lvl7pPr lvl="6" indent="0" rtl="0">
              <a:spcBef>
                <a:spcPts val="0"/>
              </a:spcBef>
              <a:buSzPts val="1400"/>
              <a:buNone/>
              <a:defRPr sz="2400"/>
            </a:lvl7pPr>
            <a:lvl8pPr lvl="7" indent="0" rtl="0">
              <a:spcBef>
                <a:spcPts val="0"/>
              </a:spcBef>
              <a:buSzPts val="1400"/>
              <a:buNone/>
              <a:defRPr sz="2400"/>
            </a:lvl8pPr>
            <a:lvl9pPr lvl="8" indent="0" rtl="0">
              <a:spcBef>
                <a:spcPts val="0"/>
              </a:spcBef>
              <a:buSzPts val="1400"/>
              <a:buNone/>
              <a:defRPr sz="2400"/>
            </a:lvl9pPr>
          </a:lstStyle>
          <a:p>
            <a:endParaRPr/>
          </a:p>
        </p:txBody>
      </p:sp>
      <p:pic>
        <p:nvPicPr>
          <p:cNvPr id="195" name="Shape 195" descr="ecampus-ontario-e1494023016928.jpg"/>
          <p:cNvPicPr preferRelativeResize="0"/>
          <p:nvPr/>
        </p:nvPicPr>
        <p:blipFill>
          <a:blip r:embed="rId3">
            <a:alphaModFix/>
          </a:blip>
          <a:stretch>
            <a:fillRect/>
          </a:stretch>
        </p:blipFill>
        <p:spPr>
          <a:xfrm>
            <a:off x="10215571" y="6114799"/>
            <a:ext cx="500747" cy="405600"/>
          </a:xfrm>
          <a:prstGeom prst="rect">
            <a:avLst/>
          </a:prstGeom>
          <a:noFill/>
          <a:ln>
            <a:noFill/>
          </a:ln>
        </p:spPr>
      </p:pic>
    </p:spTree>
    <p:extLst>
      <p:ext uri="{BB962C8B-B14F-4D97-AF65-F5344CB8AC3E}">
        <p14:creationId xmlns:p14="http://schemas.microsoft.com/office/powerpoint/2010/main" val="73991126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cSld name="Content 2 vertical img">
    <p:bg>
      <p:bgPr>
        <a:blipFill rotWithShape="1">
          <a:blip r:embed="rId2">
            <a:alphaModFix/>
          </a:blip>
          <a:stretch>
            <a:fillRect/>
          </a:stretch>
        </a:blipFill>
        <a:effectLst/>
      </p:bgPr>
    </p:bg>
    <p:spTree>
      <p:nvGrpSpPr>
        <p:cNvPr id="1" name="Shape 196"/>
        <p:cNvGrpSpPr/>
        <p:nvPr/>
      </p:nvGrpSpPr>
      <p:grpSpPr>
        <a:xfrm>
          <a:off x="0" y="0"/>
          <a:ext cx="0" cy="0"/>
          <a:chOff x="0" y="0"/>
          <a:chExt cx="0" cy="0"/>
        </a:xfrm>
      </p:grpSpPr>
      <p:sp>
        <p:nvSpPr>
          <p:cNvPr id="197" name="Shape 197"/>
          <p:cNvSpPr txBox="1">
            <a:spLocks noGrp="1"/>
          </p:cNvSpPr>
          <p:nvPr>
            <p:ph type="sldNum" idx="12"/>
          </p:nvPr>
        </p:nvSpPr>
        <p:spPr>
          <a:xfrm>
            <a:off x="10865556" y="6155267"/>
            <a:ext cx="872000" cy="365200"/>
          </a:xfrm>
          <a:prstGeom prst="rect">
            <a:avLst/>
          </a:prstGeom>
          <a:noFill/>
          <a:ln>
            <a:noFill/>
          </a:ln>
        </p:spPr>
        <p:txBody>
          <a:bodyPr wrap="square" lIns="91425" tIns="45700" rIns="91425" bIns="45700" anchor="ctr" anchorCtr="0">
            <a:noAutofit/>
          </a:bodyPr>
          <a:lstStyle/>
          <a:p>
            <a:pPr algn="r"/>
            <a:fld id="{00000000-1234-1234-1234-123412341234}" type="slidenum">
              <a:rPr lang="en-CA">
                <a:solidFill>
                  <a:srgbClr val="000000"/>
                </a:solidFill>
                <a:latin typeface="Times New Roman"/>
                <a:ea typeface="Times New Roman"/>
                <a:cs typeface="Times New Roman"/>
                <a:sym typeface="Times New Roman"/>
              </a:rPr>
              <a:pPr algn="r"/>
              <a:t>‹#›</a:t>
            </a:fld>
            <a:endParaRPr lang="en-CA">
              <a:solidFill>
                <a:srgbClr val="000000"/>
              </a:solidFill>
              <a:latin typeface="Times New Roman"/>
              <a:ea typeface="Times New Roman"/>
              <a:cs typeface="Times New Roman"/>
              <a:sym typeface="Times New Roman"/>
            </a:endParaRPr>
          </a:p>
        </p:txBody>
      </p:sp>
      <p:sp>
        <p:nvSpPr>
          <p:cNvPr id="198" name="Shape 198"/>
          <p:cNvSpPr txBox="1">
            <a:spLocks noGrp="1"/>
          </p:cNvSpPr>
          <p:nvPr>
            <p:ph type="dt" idx="10"/>
          </p:nvPr>
        </p:nvSpPr>
        <p:spPr>
          <a:xfrm>
            <a:off x="8043324" y="6155267"/>
            <a:ext cx="3087600" cy="365200"/>
          </a:xfrm>
          <a:prstGeom prst="rect">
            <a:avLst/>
          </a:prstGeom>
          <a:noFill/>
          <a:ln>
            <a:noFill/>
          </a:ln>
        </p:spPr>
        <p:txBody>
          <a:bodyPr wrap="square" lIns="91425" tIns="91425" rIns="91425" bIns="91425" anchor="ctr" anchorCtr="0"/>
          <a:lstStyle>
            <a:lvl1pPr marL="0" marR="0" lvl="0" indent="0" algn="r" rtl="0">
              <a:spcBef>
                <a:spcPts val="0"/>
              </a:spcBef>
              <a:buSzPts val="1400"/>
              <a:buNone/>
              <a:defRPr sz="1867" b="0" i="0" u="none" strike="noStrike" cap="none">
                <a:solidFill>
                  <a:schemeClr val="dk1"/>
                </a:solidFill>
                <a:latin typeface="Times New Roman"/>
                <a:ea typeface="Times New Roman"/>
                <a:cs typeface="Times New Roman"/>
                <a:sym typeface="Times New Roman"/>
              </a:defRPr>
            </a:lvl1pPr>
            <a:lvl2pPr marL="609585" marR="0" lvl="1"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2pPr>
            <a:lvl3pPr marL="1219170" marR="0" lvl="2"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3pPr>
            <a:lvl4pPr marL="1828754" marR="0" lvl="3"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4pPr>
            <a:lvl5pPr marL="2438339" marR="0" lvl="4"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5pPr>
            <a:lvl6pPr marL="3047924" marR="0" lvl="5"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6pPr>
            <a:lvl7pPr marL="3657509" marR="0" lvl="6"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7pPr>
            <a:lvl8pPr marL="4267093" marR="0" lvl="7"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8pPr>
            <a:lvl9pPr marL="4876678" marR="0" lvl="8"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9pPr>
          </a:lstStyle>
          <a:p>
            <a:endParaRPr>
              <a:solidFill>
                <a:srgbClr val="000000"/>
              </a:solidFill>
            </a:endParaRPr>
          </a:p>
        </p:txBody>
      </p:sp>
      <p:sp>
        <p:nvSpPr>
          <p:cNvPr id="199" name="Shape 199"/>
          <p:cNvSpPr>
            <a:spLocks noGrp="1"/>
          </p:cNvSpPr>
          <p:nvPr>
            <p:ph type="pic" idx="2"/>
          </p:nvPr>
        </p:nvSpPr>
        <p:spPr>
          <a:xfrm>
            <a:off x="7196472" y="1465537"/>
            <a:ext cx="4995600" cy="5392400"/>
          </a:xfrm>
          <a:prstGeom prst="rect">
            <a:avLst/>
          </a:prstGeom>
          <a:solidFill>
            <a:srgbClr val="D8D8D8"/>
          </a:solidFill>
          <a:ln>
            <a:noFill/>
          </a:ln>
        </p:spPr>
        <p:txBody>
          <a:bodyPr wrap="square" lIns="91425" tIns="91425" rIns="91425" bIns="91425" anchor="ctr" anchorCtr="1"/>
          <a:lstStyle>
            <a:lvl1pPr marL="0" marR="0" lvl="0" indent="0" algn="ctr" rtl="0">
              <a:spcBef>
                <a:spcPts val="427"/>
              </a:spcBef>
              <a:buClr>
                <a:schemeClr val="dk1"/>
              </a:buClr>
              <a:buSzPts val="1400"/>
              <a:buFont typeface="Arial"/>
              <a:buNone/>
              <a:defRPr sz="2133" b="0" i="0" u="none" strike="noStrike" cap="none">
                <a:solidFill>
                  <a:schemeClr val="dk1"/>
                </a:solidFill>
                <a:latin typeface="Times New Roman"/>
                <a:ea typeface="Times New Roman"/>
                <a:cs typeface="Times New Roman"/>
                <a:sym typeface="Times New Roman"/>
              </a:defRPr>
            </a:lvl1pPr>
            <a:lvl2pPr marL="609585" marR="0" lvl="1" indent="-143930" algn="l" rtl="0">
              <a:spcBef>
                <a:spcPts val="896"/>
              </a:spcBef>
              <a:buClr>
                <a:schemeClr val="dk1"/>
              </a:buClr>
              <a:buSzPts val="2100"/>
              <a:buFont typeface="Arial"/>
              <a:buChar char="•"/>
              <a:defRPr sz="2800" b="0" i="0" u="none" strike="noStrike" cap="none">
                <a:solidFill>
                  <a:schemeClr val="dk1"/>
                </a:solidFill>
                <a:latin typeface="Times New Roman"/>
                <a:ea typeface="Times New Roman"/>
                <a:cs typeface="Times New Roman"/>
                <a:sym typeface="Times New Roman"/>
              </a:defRPr>
            </a:lvl2pPr>
            <a:lvl3pPr marL="916776" marR="0" lvl="2" indent="-163261" algn="l" rtl="0">
              <a:lnSpc>
                <a:spcPct val="100000"/>
              </a:lnSpc>
              <a:spcBef>
                <a:spcPts val="768"/>
              </a:spcBef>
              <a:buClr>
                <a:schemeClr val="dk1"/>
              </a:buClr>
              <a:buSzPts val="1700"/>
              <a:buFont typeface="Arial"/>
              <a:buChar char="•"/>
              <a:defRPr sz="2267" b="0" i="0" u="none" strike="noStrike" cap="none">
                <a:solidFill>
                  <a:schemeClr val="dk1"/>
                </a:solidFill>
                <a:latin typeface="Times New Roman"/>
                <a:ea typeface="Times New Roman"/>
                <a:cs typeface="Times New Roman"/>
                <a:sym typeface="Times New Roman"/>
              </a:defRPr>
            </a:lvl3pPr>
            <a:lvl4pPr marL="1219170" marR="0" lvl="3" indent="-194728" algn="l" rtl="0">
              <a:lnSpc>
                <a:spcPct val="100000"/>
              </a:lnSpc>
              <a:spcBef>
                <a:spcPts val="640"/>
              </a:spcBef>
              <a:buClr>
                <a:schemeClr val="dk1"/>
              </a:buClr>
              <a:buSzPts val="1500"/>
              <a:buFont typeface="Arial"/>
              <a:buChar char="•"/>
              <a:defRPr sz="2000" b="0" i="0" u="none" strike="noStrike" cap="none">
                <a:solidFill>
                  <a:schemeClr val="dk1"/>
                </a:solidFill>
                <a:latin typeface="Times New Roman"/>
                <a:ea typeface="Times New Roman"/>
                <a:cs typeface="Times New Roman"/>
                <a:sym typeface="Times New Roman"/>
              </a:defRPr>
            </a:lvl4pPr>
            <a:lvl5pPr marL="1219170" marR="0" lvl="4" indent="-177796" algn="l" rtl="0">
              <a:lnSpc>
                <a:spcPct val="140000"/>
              </a:lnSpc>
              <a:spcBef>
                <a:spcPts val="0"/>
              </a:spcBef>
              <a:buClr>
                <a:srgbClr val="3CA9E0"/>
              </a:buClr>
              <a:buSzPts val="1500"/>
              <a:buFont typeface="Arial"/>
              <a:buChar char="•"/>
              <a:defRPr sz="2000" b="0" i="0" u="none" strike="noStrike" cap="none">
                <a:solidFill>
                  <a:srgbClr val="646464"/>
                </a:solidFill>
                <a:latin typeface="Times New Roman"/>
                <a:ea typeface="Times New Roman"/>
                <a:cs typeface="Times New Roman"/>
                <a:sym typeface="Times New Roman"/>
              </a:defRPr>
            </a:lvl5pPr>
            <a:lvl6pPr marL="3352716" marR="0" lvl="5"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6pPr>
            <a:lvl7pPr marL="3962301" marR="0" lvl="6"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7pPr>
            <a:lvl8pPr marL="4571886" marR="0" lvl="7"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8pPr>
            <a:lvl9pPr marL="5181470" marR="0" lvl="8"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9pPr>
          </a:lstStyle>
          <a:p>
            <a:endParaRPr/>
          </a:p>
        </p:txBody>
      </p:sp>
      <p:sp>
        <p:nvSpPr>
          <p:cNvPr id="200" name="Shape 200"/>
          <p:cNvSpPr txBox="1">
            <a:spLocks noGrp="1"/>
          </p:cNvSpPr>
          <p:nvPr>
            <p:ph type="body" idx="1"/>
          </p:nvPr>
        </p:nvSpPr>
        <p:spPr>
          <a:xfrm>
            <a:off x="487423" y="1472184"/>
            <a:ext cx="6378400" cy="4212800"/>
          </a:xfrm>
          <a:prstGeom prst="rect">
            <a:avLst/>
          </a:prstGeom>
          <a:noFill/>
          <a:ln>
            <a:noFill/>
          </a:ln>
        </p:spPr>
        <p:txBody>
          <a:bodyPr wrap="square" lIns="91425" tIns="91425" rIns="91425" bIns="91425" anchor="t" anchorCtr="0"/>
          <a:lstStyle>
            <a:lvl1pPr marL="307191" marR="0" lvl="0" indent="-95530" algn="l" rtl="0">
              <a:spcBef>
                <a:spcPts val="667"/>
              </a:spcBef>
              <a:buClr>
                <a:schemeClr val="dk1"/>
              </a:buClr>
              <a:buSzPts val="2500"/>
              <a:buFont typeface="Arial"/>
              <a:buChar char="•"/>
              <a:defRPr sz="3333" b="0" i="0" u="none" strike="noStrike" cap="none">
                <a:solidFill>
                  <a:schemeClr val="dk1"/>
                </a:solidFill>
                <a:latin typeface="Times New Roman"/>
                <a:ea typeface="Times New Roman"/>
                <a:cs typeface="Times New Roman"/>
                <a:sym typeface="Times New Roman"/>
              </a:defRPr>
            </a:lvl1pPr>
            <a:lvl2pPr marL="609585" marR="0" lvl="1" indent="-143930" algn="l" rtl="0">
              <a:spcBef>
                <a:spcPts val="896"/>
              </a:spcBef>
              <a:buClr>
                <a:schemeClr val="dk1"/>
              </a:buClr>
              <a:buSzPts val="2100"/>
              <a:buFont typeface="Arial"/>
              <a:buChar char="•"/>
              <a:defRPr sz="2800" b="0" i="0" u="none" strike="noStrike" cap="none">
                <a:solidFill>
                  <a:schemeClr val="dk1"/>
                </a:solidFill>
                <a:latin typeface="Times New Roman"/>
                <a:ea typeface="Times New Roman"/>
                <a:cs typeface="Times New Roman"/>
                <a:sym typeface="Times New Roman"/>
              </a:defRPr>
            </a:lvl2pPr>
            <a:lvl3pPr marL="916776" marR="0" lvl="2" indent="-163261" algn="l" rtl="0">
              <a:lnSpc>
                <a:spcPct val="100000"/>
              </a:lnSpc>
              <a:spcBef>
                <a:spcPts val="768"/>
              </a:spcBef>
              <a:buClr>
                <a:schemeClr val="dk1"/>
              </a:buClr>
              <a:buSzPts val="1700"/>
              <a:buFont typeface="Arial"/>
              <a:buChar char="•"/>
              <a:defRPr sz="2267" b="0" i="0" u="none" strike="noStrike" cap="none">
                <a:solidFill>
                  <a:schemeClr val="dk1"/>
                </a:solidFill>
                <a:latin typeface="Times New Roman"/>
                <a:ea typeface="Times New Roman"/>
                <a:cs typeface="Times New Roman"/>
                <a:sym typeface="Times New Roman"/>
              </a:defRPr>
            </a:lvl3pPr>
            <a:lvl4pPr marL="1219170" marR="0" lvl="3" indent="-194728" algn="l" rtl="0">
              <a:lnSpc>
                <a:spcPct val="100000"/>
              </a:lnSpc>
              <a:spcBef>
                <a:spcPts val="640"/>
              </a:spcBef>
              <a:buClr>
                <a:schemeClr val="dk1"/>
              </a:buClr>
              <a:buSzPts val="1500"/>
              <a:buFont typeface="Arial"/>
              <a:buChar char="•"/>
              <a:defRPr sz="2000" b="0" i="0" u="none" strike="noStrike" cap="none">
                <a:solidFill>
                  <a:schemeClr val="dk1"/>
                </a:solidFill>
                <a:latin typeface="Times New Roman"/>
                <a:ea typeface="Times New Roman"/>
                <a:cs typeface="Times New Roman"/>
                <a:sym typeface="Times New Roman"/>
              </a:defRPr>
            </a:lvl4pPr>
            <a:lvl5pPr marL="1219170" marR="0" lvl="4" indent="-177796" algn="l" rtl="0">
              <a:lnSpc>
                <a:spcPct val="140000"/>
              </a:lnSpc>
              <a:spcBef>
                <a:spcPts val="0"/>
              </a:spcBef>
              <a:buClr>
                <a:srgbClr val="3CA9E0"/>
              </a:buClr>
              <a:buSzPts val="1500"/>
              <a:buFont typeface="Arial"/>
              <a:buChar char="•"/>
              <a:defRPr sz="2000" b="0" i="0" u="none" strike="noStrike" cap="none">
                <a:solidFill>
                  <a:srgbClr val="646464"/>
                </a:solidFill>
                <a:latin typeface="Times New Roman"/>
                <a:ea typeface="Times New Roman"/>
                <a:cs typeface="Times New Roman"/>
                <a:sym typeface="Times New Roman"/>
              </a:defRPr>
            </a:lvl5pPr>
            <a:lvl6pPr marL="3352716" marR="0" lvl="5"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6pPr>
            <a:lvl7pPr marL="3962301" marR="0" lvl="6"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7pPr>
            <a:lvl8pPr marL="4571886" marR="0" lvl="7"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8pPr>
            <a:lvl9pPr marL="5181470" marR="0" lvl="8"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9pPr>
          </a:lstStyle>
          <a:p>
            <a:endParaRPr/>
          </a:p>
        </p:txBody>
      </p:sp>
      <p:sp>
        <p:nvSpPr>
          <p:cNvPr id="201" name="Shape 201"/>
          <p:cNvSpPr txBox="1">
            <a:spLocks noGrp="1"/>
          </p:cNvSpPr>
          <p:nvPr>
            <p:ph type="title"/>
          </p:nvPr>
        </p:nvSpPr>
        <p:spPr>
          <a:xfrm>
            <a:off x="487424" y="392415"/>
            <a:ext cx="11259600" cy="1069600"/>
          </a:xfrm>
          <a:prstGeom prst="rect">
            <a:avLst/>
          </a:prstGeom>
          <a:noFill/>
          <a:ln>
            <a:noFill/>
          </a:ln>
        </p:spPr>
        <p:txBody>
          <a:bodyPr wrap="square" lIns="91425" tIns="91425" rIns="91425" bIns="91425" anchor="t" anchorCtr="0"/>
          <a:lstStyle>
            <a:lvl1pPr marL="0" marR="0" lvl="0" indent="0" algn="l" rtl="0">
              <a:lnSpc>
                <a:spcPct val="95000"/>
              </a:lnSpc>
              <a:spcBef>
                <a:spcPts val="0"/>
              </a:spcBef>
              <a:buClr>
                <a:schemeClr val="dk2"/>
              </a:buClr>
              <a:buSzPts val="1400"/>
              <a:buFont typeface="Arial"/>
              <a:buNone/>
              <a:defRPr sz="3733" b="1" i="0" u="none" strike="noStrike" cap="none">
                <a:solidFill>
                  <a:schemeClr val="dk2"/>
                </a:solidFill>
                <a:latin typeface="Arial"/>
                <a:ea typeface="Arial"/>
                <a:cs typeface="Arial"/>
                <a:sym typeface="Arial"/>
              </a:defRPr>
            </a:lvl1pPr>
            <a:lvl2pPr lvl="1" indent="0" rtl="0">
              <a:spcBef>
                <a:spcPts val="0"/>
              </a:spcBef>
              <a:buSzPts val="1400"/>
              <a:buNone/>
              <a:defRPr sz="2400"/>
            </a:lvl2pPr>
            <a:lvl3pPr lvl="2" indent="0" rtl="0">
              <a:spcBef>
                <a:spcPts val="0"/>
              </a:spcBef>
              <a:buSzPts val="1400"/>
              <a:buNone/>
              <a:defRPr sz="2400"/>
            </a:lvl3pPr>
            <a:lvl4pPr lvl="3" indent="0" rtl="0">
              <a:spcBef>
                <a:spcPts val="0"/>
              </a:spcBef>
              <a:buSzPts val="1400"/>
              <a:buNone/>
              <a:defRPr sz="2400"/>
            </a:lvl4pPr>
            <a:lvl5pPr lvl="4" indent="0" rtl="0">
              <a:spcBef>
                <a:spcPts val="0"/>
              </a:spcBef>
              <a:buSzPts val="1400"/>
              <a:buNone/>
              <a:defRPr sz="2400"/>
            </a:lvl5pPr>
            <a:lvl6pPr lvl="5" indent="0" rtl="0">
              <a:spcBef>
                <a:spcPts val="0"/>
              </a:spcBef>
              <a:buSzPts val="1400"/>
              <a:buNone/>
              <a:defRPr sz="2400"/>
            </a:lvl6pPr>
            <a:lvl7pPr lvl="6" indent="0" rtl="0">
              <a:spcBef>
                <a:spcPts val="0"/>
              </a:spcBef>
              <a:buSzPts val="1400"/>
              <a:buNone/>
              <a:defRPr sz="2400"/>
            </a:lvl7pPr>
            <a:lvl8pPr lvl="7" indent="0" rtl="0">
              <a:spcBef>
                <a:spcPts val="0"/>
              </a:spcBef>
              <a:buSzPts val="1400"/>
              <a:buNone/>
              <a:defRPr sz="2400"/>
            </a:lvl8pPr>
            <a:lvl9pPr lvl="8" indent="0" rtl="0">
              <a:spcBef>
                <a:spcPts val="0"/>
              </a:spcBef>
              <a:buSzPts val="1400"/>
              <a:buNone/>
              <a:defRPr sz="2400"/>
            </a:lvl9pPr>
          </a:lstStyle>
          <a:p>
            <a:endParaRPr/>
          </a:p>
        </p:txBody>
      </p:sp>
    </p:spTree>
    <p:extLst>
      <p:ext uri="{BB962C8B-B14F-4D97-AF65-F5344CB8AC3E}">
        <p14:creationId xmlns:p14="http://schemas.microsoft.com/office/powerpoint/2010/main" val="204293795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cSld name="Content 3 horizontal img">
    <p:bg>
      <p:bgPr>
        <a:blipFill rotWithShape="1">
          <a:blip r:embed="rId2">
            <a:alphaModFix/>
          </a:blip>
          <a:stretch>
            <a:fillRect/>
          </a:stretch>
        </a:blipFill>
        <a:effectLst/>
      </p:bgPr>
    </p:bg>
    <p:spTree>
      <p:nvGrpSpPr>
        <p:cNvPr id="1" name="Shape 202"/>
        <p:cNvGrpSpPr/>
        <p:nvPr/>
      </p:nvGrpSpPr>
      <p:grpSpPr>
        <a:xfrm>
          <a:off x="0" y="0"/>
          <a:ext cx="0" cy="0"/>
          <a:chOff x="0" y="0"/>
          <a:chExt cx="0" cy="0"/>
        </a:xfrm>
      </p:grpSpPr>
      <p:sp>
        <p:nvSpPr>
          <p:cNvPr id="203" name="Shape 203"/>
          <p:cNvSpPr txBox="1">
            <a:spLocks noGrp="1"/>
          </p:cNvSpPr>
          <p:nvPr>
            <p:ph type="sldNum" idx="12"/>
          </p:nvPr>
        </p:nvSpPr>
        <p:spPr>
          <a:xfrm>
            <a:off x="10865556" y="6155267"/>
            <a:ext cx="872000" cy="365200"/>
          </a:xfrm>
          <a:prstGeom prst="rect">
            <a:avLst/>
          </a:prstGeom>
          <a:noFill/>
          <a:ln>
            <a:noFill/>
          </a:ln>
        </p:spPr>
        <p:txBody>
          <a:bodyPr wrap="square" lIns="91425" tIns="45700" rIns="91425" bIns="45700" anchor="ctr" anchorCtr="0">
            <a:noAutofit/>
          </a:bodyPr>
          <a:lstStyle/>
          <a:p>
            <a:pPr algn="r"/>
            <a:fld id="{00000000-1234-1234-1234-123412341234}" type="slidenum">
              <a:rPr lang="en-CA">
                <a:solidFill>
                  <a:srgbClr val="000000"/>
                </a:solidFill>
                <a:latin typeface="Times New Roman"/>
                <a:ea typeface="Times New Roman"/>
                <a:cs typeface="Times New Roman"/>
                <a:sym typeface="Times New Roman"/>
              </a:rPr>
              <a:pPr algn="r"/>
              <a:t>‹#›</a:t>
            </a:fld>
            <a:endParaRPr lang="en-CA">
              <a:solidFill>
                <a:srgbClr val="000000"/>
              </a:solidFill>
              <a:latin typeface="Times New Roman"/>
              <a:ea typeface="Times New Roman"/>
              <a:cs typeface="Times New Roman"/>
              <a:sym typeface="Times New Roman"/>
            </a:endParaRPr>
          </a:p>
        </p:txBody>
      </p:sp>
      <p:sp>
        <p:nvSpPr>
          <p:cNvPr id="204" name="Shape 204"/>
          <p:cNvSpPr txBox="1">
            <a:spLocks noGrp="1"/>
          </p:cNvSpPr>
          <p:nvPr>
            <p:ph type="dt" idx="10"/>
          </p:nvPr>
        </p:nvSpPr>
        <p:spPr>
          <a:xfrm>
            <a:off x="7831657" y="6155267"/>
            <a:ext cx="3299200" cy="365200"/>
          </a:xfrm>
          <a:prstGeom prst="rect">
            <a:avLst/>
          </a:prstGeom>
          <a:noFill/>
          <a:ln>
            <a:noFill/>
          </a:ln>
        </p:spPr>
        <p:txBody>
          <a:bodyPr wrap="square" lIns="91425" tIns="91425" rIns="91425" bIns="91425" anchor="ctr" anchorCtr="0"/>
          <a:lstStyle>
            <a:lvl1pPr marL="0" marR="0" lvl="0" indent="0" algn="r" rtl="0">
              <a:spcBef>
                <a:spcPts val="0"/>
              </a:spcBef>
              <a:buSzPts val="1400"/>
              <a:buNone/>
              <a:defRPr sz="1867" b="0" i="0" u="none" strike="noStrike" cap="none">
                <a:solidFill>
                  <a:schemeClr val="dk1"/>
                </a:solidFill>
                <a:latin typeface="Times New Roman"/>
                <a:ea typeface="Times New Roman"/>
                <a:cs typeface="Times New Roman"/>
                <a:sym typeface="Times New Roman"/>
              </a:defRPr>
            </a:lvl1pPr>
            <a:lvl2pPr marL="609585" marR="0" lvl="1"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2pPr>
            <a:lvl3pPr marL="1219170" marR="0" lvl="2"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3pPr>
            <a:lvl4pPr marL="1828754" marR="0" lvl="3"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4pPr>
            <a:lvl5pPr marL="2438339" marR="0" lvl="4"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5pPr>
            <a:lvl6pPr marL="3047924" marR="0" lvl="5"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6pPr>
            <a:lvl7pPr marL="3657509" marR="0" lvl="6"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7pPr>
            <a:lvl8pPr marL="4267093" marR="0" lvl="7"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8pPr>
            <a:lvl9pPr marL="4876678" marR="0" lvl="8"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9pPr>
          </a:lstStyle>
          <a:p>
            <a:endParaRPr>
              <a:solidFill>
                <a:srgbClr val="000000"/>
              </a:solidFill>
            </a:endParaRPr>
          </a:p>
        </p:txBody>
      </p:sp>
      <p:sp>
        <p:nvSpPr>
          <p:cNvPr id="205" name="Shape 205"/>
          <p:cNvSpPr>
            <a:spLocks noGrp="1"/>
          </p:cNvSpPr>
          <p:nvPr>
            <p:ph type="pic" idx="2"/>
          </p:nvPr>
        </p:nvSpPr>
        <p:spPr>
          <a:xfrm>
            <a:off x="5072152" y="1465320"/>
            <a:ext cx="7120000" cy="4229600"/>
          </a:xfrm>
          <a:prstGeom prst="rect">
            <a:avLst/>
          </a:prstGeom>
          <a:solidFill>
            <a:srgbClr val="D8D8D8"/>
          </a:solidFill>
          <a:ln>
            <a:noFill/>
          </a:ln>
        </p:spPr>
        <p:txBody>
          <a:bodyPr wrap="square" lIns="91425" tIns="91425" rIns="91425" bIns="91425" anchor="ctr" anchorCtr="1"/>
          <a:lstStyle>
            <a:lvl1pPr marL="0" marR="0" lvl="0" indent="0" algn="ctr" rtl="0">
              <a:spcBef>
                <a:spcPts val="427"/>
              </a:spcBef>
              <a:buClr>
                <a:schemeClr val="dk1"/>
              </a:buClr>
              <a:buSzPts val="1400"/>
              <a:buFont typeface="Arial"/>
              <a:buNone/>
              <a:defRPr sz="2133" b="0" i="0" u="none" strike="noStrike" cap="none">
                <a:solidFill>
                  <a:schemeClr val="dk1"/>
                </a:solidFill>
                <a:latin typeface="Times New Roman"/>
                <a:ea typeface="Times New Roman"/>
                <a:cs typeface="Times New Roman"/>
                <a:sym typeface="Times New Roman"/>
              </a:defRPr>
            </a:lvl1pPr>
            <a:lvl2pPr marL="609585" marR="0" lvl="1" indent="-143930" algn="l" rtl="0">
              <a:spcBef>
                <a:spcPts val="896"/>
              </a:spcBef>
              <a:buClr>
                <a:schemeClr val="dk1"/>
              </a:buClr>
              <a:buSzPts val="2100"/>
              <a:buFont typeface="Arial"/>
              <a:buChar char="•"/>
              <a:defRPr sz="2800" b="0" i="0" u="none" strike="noStrike" cap="none">
                <a:solidFill>
                  <a:schemeClr val="dk1"/>
                </a:solidFill>
                <a:latin typeface="Times New Roman"/>
                <a:ea typeface="Times New Roman"/>
                <a:cs typeface="Times New Roman"/>
                <a:sym typeface="Times New Roman"/>
              </a:defRPr>
            </a:lvl2pPr>
            <a:lvl3pPr marL="916776" marR="0" lvl="2" indent="-163261" algn="l" rtl="0">
              <a:lnSpc>
                <a:spcPct val="100000"/>
              </a:lnSpc>
              <a:spcBef>
                <a:spcPts val="768"/>
              </a:spcBef>
              <a:buClr>
                <a:schemeClr val="dk1"/>
              </a:buClr>
              <a:buSzPts val="1700"/>
              <a:buFont typeface="Arial"/>
              <a:buChar char="•"/>
              <a:defRPr sz="2267" b="0" i="0" u="none" strike="noStrike" cap="none">
                <a:solidFill>
                  <a:schemeClr val="dk1"/>
                </a:solidFill>
                <a:latin typeface="Times New Roman"/>
                <a:ea typeface="Times New Roman"/>
                <a:cs typeface="Times New Roman"/>
                <a:sym typeface="Times New Roman"/>
              </a:defRPr>
            </a:lvl3pPr>
            <a:lvl4pPr marL="1219170" marR="0" lvl="3" indent="-194728" algn="l" rtl="0">
              <a:lnSpc>
                <a:spcPct val="100000"/>
              </a:lnSpc>
              <a:spcBef>
                <a:spcPts val="640"/>
              </a:spcBef>
              <a:buClr>
                <a:schemeClr val="dk1"/>
              </a:buClr>
              <a:buSzPts val="1500"/>
              <a:buFont typeface="Arial"/>
              <a:buChar char="•"/>
              <a:defRPr sz="2000" b="0" i="0" u="none" strike="noStrike" cap="none">
                <a:solidFill>
                  <a:schemeClr val="dk1"/>
                </a:solidFill>
                <a:latin typeface="Times New Roman"/>
                <a:ea typeface="Times New Roman"/>
                <a:cs typeface="Times New Roman"/>
                <a:sym typeface="Times New Roman"/>
              </a:defRPr>
            </a:lvl4pPr>
            <a:lvl5pPr marL="1219170" marR="0" lvl="4" indent="-177796" algn="l" rtl="0">
              <a:lnSpc>
                <a:spcPct val="140000"/>
              </a:lnSpc>
              <a:spcBef>
                <a:spcPts val="0"/>
              </a:spcBef>
              <a:buClr>
                <a:srgbClr val="3CA9E0"/>
              </a:buClr>
              <a:buSzPts val="1500"/>
              <a:buFont typeface="Arial"/>
              <a:buChar char="•"/>
              <a:defRPr sz="2000" b="0" i="0" u="none" strike="noStrike" cap="none">
                <a:solidFill>
                  <a:srgbClr val="646464"/>
                </a:solidFill>
                <a:latin typeface="Times New Roman"/>
                <a:ea typeface="Times New Roman"/>
                <a:cs typeface="Times New Roman"/>
                <a:sym typeface="Times New Roman"/>
              </a:defRPr>
            </a:lvl5pPr>
            <a:lvl6pPr marL="3352716" marR="0" lvl="5"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6pPr>
            <a:lvl7pPr marL="3962301" marR="0" lvl="6"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7pPr>
            <a:lvl8pPr marL="4571886" marR="0" lvl="7"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8pPr>
            <a:lvl9pPr marL="5181470" marR="0" lvl="8"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9pPr>
          </a:lstStyle>
          <a:p>
            <a:endParaRPr/>
          </a:p>
        </p:txBody>
      </p:sp>
      <p:sp>
        <p:nvSpPr>
          <p:cNvPr id="206" name="Shape 206"/>
          <p:cNvSpPr txBox="1">
            <a:spLocks noGrp="1"/>
          </p:cNvSpPr>
          <p:nvPr>
            <p:ph type="body" idx="1"/>
          </p:nvPr>
        </p:nvSpPr>
        <p:spPr>
          <a:xfrm>
            <a:off x="487424" y="1472184"/>
            <a:ext cx="4156000" cy="4222400"/>
          </a:xfrm>
          <a:prstGeom prst="rect">
            <a:avLst/>
          </a:prstGeom>
          <a:noFill/>
          <a:ln>
            <a:noFill/>
          </a:ln>
        </p:spPr>
        <p:txBody>
          <a:bodyPr wrap="square" lIns="91425" tIns="91425" rIns="91425" bIns="91425" anchor="t" anchorCtr="0"/>
          <a:lstStyle>
            <a:lvl1pPr marL="307191" marR="0" lvl="0" indent="-95530" algn="l" rtl="0">
              <a:spcBef>
                <a:spcPts val="667"/>
              </a:spcBef>
              <a:buClr>
                <a:schemeClr val="dk1"/>
              </a:buClr>
              <a:buSzPts val="2500"/>
              <a:buFont typeface="Arial"/>
              <a:buChar char="•"/>
              <a:defRPr sz="3333" b="0" i="0" u="none" strike="noStrike" cap="none">
                <a:solidFill>
                  <a:schemeClr val="dk1"/>
                </a:solidFill>
                <a:latin typeface="Times New Roman"/>
                <a:ea typeface="Times New Roman"/>
                <a:cs typeface="Times New Roman"/>
                <a:sym typeface="Times New Roman"/>
              </a:defRPr>
            </a:lvl1pPr>
            <a:lvl2pPr marL="609585" marR="0" lvl="1" indent="-143930" algn="l" rtl="0">
              <a:spcBef>
                <a:spcPts val="896"/>
              </a:spcBef>
              <a:buClr>
                <a:schemeClr val="dk1"/>
              </a:buClr>
              <a:buSzPts val="2100"/>
              <a:buFont typeface="Arial"/>
              <a:buChar char="•"/>
              <a:defRPr sz="2800" b="0" i="0" u="none" strike="noStrike" cap="none">
                <a:solidFill>
                  <a:schemeClr val="dk1"/>
                </a:solidFill>
                <a:latin typeface="Times New Roman"/>
                <a:ea typeface="Times New Roman"/>
                <a:cs typeface="Times New Roman"/>
                <a:sym typeface="Times New Roman"/>
              </a:defRPr>
            </a:lvl2pPr>
            <a:lvl3pPr marL="916776" marR="0" lvl="2" indent="-163261" algn="l" rtl="0">
              <a:lnSpc>
                <a:spcPct val="100000"/>
              </a:lnSpc>
              <a:spcBef>
                <a:spcPts val="768"/>
              </a:spcBef>
              <a:buClr>
                <a:schemeClr val="dk1"/>
              </a:buClr>
              <a:buSzPts val="1700"/>
              <a:buFont typeface="Arial"/>
              <a:buChar char="•"/>
              <a:defRPr sz="2267" b="0" i="0" u="none" strike="noStrike" cap="none">
                <a:solidFill>
                  <a:schemeClr val="dk1"/>
                </a:solidFill>
                <a:latin typeface="Times New Roman"/>
                <a:ea typeface="Times New Roman"/>
                <a:cs typeface="Times New Roman"/>
                <a:sym typeface="Times New Roman"/>
              </a:defRPr>
            </a:lvl3pPr>
            <a:lvl4pPr marL="1219170" marR="0" lvl="3" indent="-194728" algn="l" rtl="0">
              <a:lnSpc>
                <a:spcPct val="100000"/>
              </a:lnSpc>
              <a:spcBef>
                <a:spcPts val="640"/>
              </a:spcBef>
              <a:buClr>
                <a:schemeClr val="dk1"/>
              </a:buClr>
              <a:buSzPts val="1500"/>
              <a:buFont typeface="Arial"/>
              <a:buChar char="•"/>
              <a:defRPr sz="2000" b="0" i="0" u="none" strike="noStrike" cap="none">
                <a:solidFill>
                  <a:schemeClr val="dk1"/>
                </a:solidFill>
                <a:latin typeface="Times New Roman"/>
                <a:ea typeface="Times New Roman"/>
                <a:cs typeface="Times New Roman"/>
                <a:sym typeface="Times New Roman"/>
              </a:defRPr>
            </a:lvl4pPr>
            <a:lvl5pPr marL="1219170" marR="0" lvl="4" indent="-177796" algn="l" rtl="0">
              <a:lnSpc>
                <a:spcPct val="140000"/>
              </a:lnSpc>
              <a:spcBef>
                <a:spcPts val="0"/>
              </a:spcBef>
              <a:buClr>
                <a:srgbClr val="3CA9E0"/>
              </a:buClr>
              <a:buSzPts val="1500"/>
              <a:buFont typeface="Arial"/>
              <a:buChar char="•"/>
              <a:defRPr sz="2000" b="0" i="0" u="none" strike="noStrike" cap="none">
                <a:solidFill>
                  <a:srgbClr val="646464"/>
                </a:solidFill>
                <a:latin typeface="Times New Roman"/>
                <a:ea typeface="Times New Roman"/>
                <a:cs typeface="Times New Roman"/>
                <a:sym typeface="Times New Roman"/>
              </a:defRPr>
            </a:lvl5pPr>
            <a:lvl6pPr marL="3352716" marR="0" lvl="5"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6pPr>
            <a:lvl7pPr marL="3962301" marR="0" lvl="6"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7pPr>
            <a:lvl8pPr marL="4571886" marR="0" lvl="7"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8pPr>
            <a:lvl9pPr marL="5181470" marR="0" lvl="8"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9pPr>
          </a:lstStyle>
          <a:p>
            <a:endParaRPr/>
          </a:p>
        </p:txBody>
      </p:sp>
      <p:sp>
        <p:nvSpPr>
          <p:cNvPr id="207" name="Shape 207"/>
          <p:cNvSpPr txBox="1">
            <a:spLocks noGrp="1"/>
          </p:cNvSpPr>
          <p:nvPr>
            <p:ph type="title"/>
          </p:nvPr>
        </p:nvSpPr>
        <p:spPr>
          <a:xfrm>
            <a:off x="487424" y="392415"/>
            <a:ext cx="11259600" cy="1069600"/>
          </a:xfrm>
          <a:prstGeom prst="rect">
            <a:avLst/>
          </a:prstGeom>
          <a:noFill/>
          <a:ln>
            <a:noFill/>
          </a:ln>
        </p:spPr>
        <p:txBody>
          <a:bodyPr wrap="square" lIns="91425" tIns="91425" rIns="91425" bIns="91425" anchor="t" anchorCtr="0"/>
          <a:lstStyle>
            <a:lvl1pPr marL="0" marR="0" lvl="0" indent="0" algn="l" rtl="0">
              <a:lnSpc>
                <a:spcPct val="95000"/>
              </a:lnSpc>
              <a:spcBef>
                <a:spcPts val="0"/>
              </a:spcBef>
              <a:buClr>
                <a:schemeClr val="dk2"/>
              </a:buClr>
              <a:buSzPts val="1400"/>
              <a:buFont typeface="Arial"/>
              <a:buNone/>
              <a:defRPr sz="3733" b="1" i="0" u="none" strike="noStrike" cap="none">
                <a:solidFill>
                  <a:schemeClr val="dk2"/>
                </a:solidFill>
                <a:latin typeface="Arial"/>
                <a:ea typeface="Arial"/>
                <a:cs typeface="Arial"/>
                <a:sym typeface="Arial"/>
              </a:defRPr>
            </a:lvl1pPr>
            <a:lvl2pPr lvl="1" indent="0" rtl="0">
              <a:spcBef>
                <a:spcPts val="0"/>
              </a:spcBef>
              <a:buSzPts val="1400"/>
              <a:buNone/>
              <a:defRPr sz="2400"/>
            </a:lvl2pPr>
            <a:lvl3pPr lvl="2" indent="0" rtl="0">
              <a:spcBef>
                <a:spcPts val="0"/>
              </a:spcBef>
              <a:buSzPts val="1400"/>
              <a:buNone/>
              <a:defRPr sz="2400"/>
            </a:lvl3pPr>
            <a:lvl4pPr lvl="3" indent="0" rtl="0">
              <a:spcBef>
                <a:spcPts val="0"/>
              </a:spcBef>
              <a:buSzPts val="1400"/>
              <a:buNone/>
              <a:defRPr sz="2400"/>
            </a:lvl4pPr>
            <a:lvl5pPr lvl="4" indent="0" rtl="0">
              <a:spcBef>
                <a:spcPts val="0"/>
              </a:spcBef>
              <a:buSzPts val="1400"/>
              <a:buNone/>
              <a:defRPr sz="2400"/>
            </a:lvl5pPr>
            <a:lvl6pPr lvl="5" indent="0" rtl="0">
              <a:spcBef>
                <a:spcPts val="0"/>
              </a:spcBef>
              <a:buSzPts val="1400"/>
              <a:buNone/>
              <a:defRPr sz="2400"/>
            </a:lvl6pPr>
            <a:lvl7pPr lvl="6" indent="0" rtl="0">
              <a:spcBef>
                <a:spcPts val="0"/>
              </a:spcBef>
              <a:buSzPts val="1400"/>
              <a:buNone/>
              <a:defRPr sz="2400"/>
            </a:lvl7pPr>
            <a:lvl8pPr lvl="7" indent="0" rtl="0">
              <a:spcBef>
                <a:spcPts val="0"/>
              </a:spcBef>
              <a:buSzPts val="1400"/>
              <a:buNone/>
              <a:defRPr sz="2400"/>
            </a:lvl8pPr>
            <a:lvl9pPr lvl="8" indent="0" rtl="0">
              <a:spcBef>
                <a:spcPts val="0"/>
              </a:spcBef>
              <a:buSzPts val="1400"/>
              <a:buNone/>
              <a:defRPr sz="2400"/>
            </a:lvl9pPr>
          </a:lstStyle>
          <a:p>
            <a:endParaRPr/>
          </a:p>
        </p:txBody>
      </p:sp>
    </p:spTree>
    <p:extLst>
      <p:ext uri="{BB962C8B-B14F-4D97-AF65-F5344CB8AC3E}">
        <p14:creationId xmlns:p14="http://schemas.microsoft.com/office/powerpoint/2010/main" val="219583122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cSld name="Image Slide 1">
    <p:bg>
      <p:bgPr>
        <a:blipFill rotWithShape="1">
          <a:blip r:embed="rId2">
            <a:alphaModFix/>
          </a:blip>
          <a:stretch>
            <a:fillRect/>
          </a:stretch>
        </a:blipFill>
        <a:effectLst/>
      </p:bgPr>
    </p:bg>
    <p:spTree>
      <p:nvGrpSpPr>
        <p:cNvPr id="1" name="Shape 208"/>
        <p:cNvGrpSpPr/>
        <p:nvPr/>
      </p:nvGrpSpPr>
      <p:grpSpPr>
        <a:xfrm>
          <a:off x="0" y="0"/>
          <a:ext cx="0" cy="0"/>
          <a:chOff x="0" y="0"/>
          <a:chExt cx="0" cy="0"/>
        </a:xfrm>
      </p:grpSpPr>
      <p:sp>
        <p:nvSpPr>
          <p:cNvPr id="209" name="Shape 209"/>
          <p:cNvSpPr txBox="1">
            <a:spLocks noGrp="1"/>
          </p:cNvSpPr>
          <p:nvPr>
            <p:ph type="sldNum" idx="12"/>
          </p:nvPr>
        </p:nvSpPr>
        <p:spPr>
          <a:xfrm>
            <a:off x="10865556" y="6155267"/>
            <a:ext cx="872000" cy="365200"/>
          </a:xfrm>
          <a:prstGeom prst="rect">
            <a:avLst/>
          </a:prstGeom>
          <a:noFill/>
          <a:ln>
            <a:noFill/>
          </a:ln>
        </p:spPr>
        <p:txBody>
          <a:bodyPr wrap="square" lIns="91425" tIns="45700" rIns="91425" bIns="45700" anchor="ctr" anchorCtr="0">
            <a:noAutofit/>
          </a:bodyPr>
          <a:lstStyle/>
          <a:p>
            <a:pPr algn="r"/>
            <a:fld id="{00000000-1234-1234-1234-123412341234}" type="slidenum">
              <a:rPr lang="en-CA">
                <a:solidFill>
                  <a:srgbClr val="000000"/>
                </a:solidFill>
                <a:latin typeface="Times New Roman"/>
                <a:ea typeface="Times New Roman"/>
                <a:cs typeface="Times New Roman"/>
                <a:sym typeface="Times New Roman"/>
              </a:rPr>
              <a:pPr algn="r"/>
              <a:t>‹#›</a:t>
            </a:fld>
            <a:endParaRPr lang="en-CA">
              <a:solidFill>
                <a:srgbClr val="000000"/>
              </a:solidFill>
              <a:latin typeface="Times New Roman"/>
              <a:ea typeface="Times New Roman"/>
              <a:cs typeface="Times New Roman"/>
              <a:sym typeface="Times New Roman"/>
            </a:endParaRPr>
          </a:p>
        </p:txBody>
      </p:sp>
      <p:sp>
        <p:nvSpPr>
          <p:cNvPr id="210" name="Shape 210"/>
          <p:cNvSpPr txBox="1">
            <a:spLocks noGrp="1"/>
          </p:cNvSpPr>
          <p:nvPr>
            <p:ph type="dt" idx="10"/>
          </p:nvPr>
        </p:nvSpPr>
        <p:spPr>
          <a:xfrm>
            <a:off x="7634103" y="6155267"/>
            <a:ext cx="3496800" cy="365200"/>
          </a:xfrm>
          <a:prstGeom prst="rect">
            <a:avLst/>
          </a:prstGeom>
          <a:noFill/>
          <a:ln>
            <a:noFill/>
          </a:ln>
        </p:spPr>
        <p:txBody>
          <a:bodyPr wrap="square" lIns="91425" tIns="91425" rIns="91425" bIns="91425" anchor="ctr" anchorCtr="0"/>
          <a:lstStyle>
            <a:lvl1pPr marL="0" marR="0" lvl="0" indent="0" algn="r" rtl="0">
              <a:spcBef>
                <a:spcPts val="0"/>
              </a:spcBef>
              <a:buSzPts val="1400"/>
              <a:buNone/>
              <a:defRPr sz="1867" b="0" i="0" u="none" strike="noStrike" cap="none">
                <a:solidFill>
                  <a:schemeClr val="dk1"/>
                </a:solidFill>
                <a:latin typeface="Times New Roman"/>
                <a:ea typeface="Times New Roman"/>
                <a:cs typeface="Times New Roman"/>
                <a:sym typeface="Times New Roman"/>
              </a:defRPr>
            </a:lvl1pPr>
            <a:lvl2pPr marL="609585" marR="0" lvl="1"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2pPr>
            <a:lvl3pPr marL="1219170" marR="0" lvl="2"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3pPr>
            <a:lvl4pPr marL="1828754" marR="0" lvl="3"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4pPr>
            <a:lvl5pPr marL="2438339" marR="0" lvl="4"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5pPr>
            <a:lvl6pPr marL="3047924" marR="0" lvl="5"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6pPr>
            <a:lvl7pPr marL="3657509" marR="0" lvl="6"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7pPr>
            <a:lvl8pPr marL="4267093" marR="0" lvl="7"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8pPr>
            <a:lvl9pPr marL="4876678" marR="0" lvl="8"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9pPr>
          </a:lstStyle>
          <a:p>
            <a:endParaRPr>
              <a:solidFill>
                <a:srgbClr val="000000"/>
              </a:solidFill>
            </a:endParaRPr>
          </a:p>
        </p:txBody>
      </p:sp>
      <p:sp>
        <p:nvSpPr>
          <p:cNvPr id="211" name="Shape 211"/>
          <p:cNvSpPr>
            <a:spLocks noGrp="1"/>
          </p:cNvSpPr>
          <p:nvPr>
            <p:ph type="pic" idx="2"/>
          </p:nvPr>
        </p:nvSpPr>
        <p:spPr>
          <a:xfrm>
            <a:off x="-14869" y="-7340"/>
            <a:ext cx="12206800" cy="5726400"/>
          </a:xfrm>
          <a:prstGeom prst="rect">
            <a:avLst/>
          </a:prstGeom>
          <a:solidFill>
            <a:srgbClr val="D8D8D8"/>
          </a:solidFill>
          <a:ln>
            <a:noFill/>
          </a:ln>
        </p:spPr>
        <p:txBody>
          <a:bodyPr wrap="square" lIns="91425" tIns="91425" rIns="91425" bIns="91425" anchor="ctr" anchorCtr="0"/>
          <a:lstStyle>
            <a:lvl1pPr marL="307191" marR="0" lvl="0" indent="-307191" algn="ctr" rtl="0">
              <a:spcBef>
                <a:spcPts val="400"/>
              </a:spcBef>
              <a:buClr>
                <a:schemeClr val="dk1"/>
              </a:buClr>
              <a:buSzPts val="1400"/>
              <a:buFont typeface="Arial"/>
              <a:buNone/>
              <a:defRPr sz="2000" b="0" i="0" u="none" strike="noStrike" cap="none">
                <a:solidFill>
                  <a:srgbClr val="646464"/>
                </a:solidFill>
                <a:latin typeface="Times New Roman"/>
                <a:ea typeface="Times New Roman"/>
                <a:cs typeface="Times New Roman"/>
                <a:sym typeface="Times New Roman"/>
              </a:defRPr>
            </a:lvl1pPr>
            <a:lvl2pPr marL="609585" marR="0" lvl="1" indent="-143930" algn="l" rtl="0">
              <a:spcBef>
                <a:spcPts val="896"/>
              </a:spcBef>
              <a:buClr>
                <a:schemeClr val="dk1"/>
              </a:buClr>
              <a:buSzPts val="2100"/>
              <a:buFont typeface="Arial"/>
              <a:buChar char="•"/>
              <a:defRPr sz="2800" b="0" i="0" u="none" strike="noStrike" cap="none">
                <a:solidFill>
                  <a:schemeClr val="dk1"/>
                </a:solidFill>
                <a:latin typeface="Times New Roman"/>
                <a:ea typeface="Times New Roman"/>
                <a:cs typeface="Times New Roman"/>
                <a:sym typeface="Times New Roman"/>
              </a:defRPr>
            </a:lvl2pPr>
            <a:lvl3pPr marL="916776" marR="0" lvl="2" indent="-163261" algn="l" rtl="0">
              <a:lnSpc>
                <a:spcPct val="100000"/>
              </a:lnSpc>
              <a:spcBef>
                <a:spcPts val="768"/>
              </a:spcBef>
              <a:buClr>
                <a:schemeClr val="dk1"/>
              </a:buClr>
              <a:buSzPts val="1700"/>
              <a:buFont typeface="Arial"/>
              <a:buChar char="•"/>
              <a:defRPr sz="2267" b="0" i="0" u="none" strike="noStrike" cap="none">
                <a:solidFill>
                  <a:schemeClr val="dk1"/>
                </a:solidFill>
                <a:latin typeface="Times New Roman"/>
                <a:ea typeface="Times New Roman"/>
                <a:cs typeface="Times New Roman"/>
                <a:sym typeface="Times New Roman"/>
              </a:defRPr>
            </a:lvl3pPr>
            <a:lvl4pPr marL="1219170" marR="0" lvl="3" indent="-194728" algn="l" rtl="0">
              <a:lnSpc>
                <a:spcPct val="100000"/>
              </a:lnSpc>
              <a:spcBef>
                <a:spcPts val="640"/>
              </a:spcBef>
              <a:buClr>
                <a:schemeClr val="dk1"/>
              </a:buClr>
              <a:buSzPts val="1500"/>
              <a:buFont typeface="Arial"/>
              <a:buChar char="•"/>
              <a:defRPr sz="2000" b="0" i="0" u="none" strike="noStrike" cap="none">
                <a:solidFill>
                  <a:schemeClr val="dk1"/>
                </a:solidFill>
                <a:latin typeface="Times New Roman"/>
                <a:ea typeface="Times New Roman"/>
                <a:cs typeface="Times New Roman"/>
                <a:sym typeface="Times New Roman"/>
              </a:defRPr>
            </a:lvl4pPr>
            <a:lvl5pPr marL="1219170" marR="0" lvl="4" indent="-177796" algn="l" rtl="0">
              <a:lnSpc>
                <a:spcPct val="140000"/>
              </a:lnSpc>
              <a:spcBef>
                <a:spcPts val="0"/>
              </a:spcBef>
              <a:buClr>
                <a:srgbClr val="3CA9E0"/>
              </a:buClr>
              <a:buSzPts val="1500"/>
              <a:buFont typeface="Arial"/>
              <a:buChar char="•"/>
              <a:defRPr sz="2000" b="0" i="0" u="none" strike="noStrike" cap="none">
                <a:solidFill>
                  <a:srgbClr val="646464"/>
                </a:solidFill>
                <a:latin typeface="Times New Roman"/>
                <a:ea typeface="Times New Roman"/>
                <a:cs typeface="Times New Roman"/>
                <a:sym typeface="Times New Roman"/>
              </a:defRPr>
            </a:lvl5pPr>
            <a:lvl6pPr marL="3352716" marR="0" lvl="5"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6pPr>
            <a:lvl7pPr marL="3962301" marR="0" lvl="6"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7pPr>
            <a:lvl8pPr marL="4571886" marR="0" lvl="7"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8pPr>
            <a:lvl9pPr marL="5181470" marR="0" lvl="8"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9pPr>
          </a:lstStyle>
          <a:p>
            <a:endParaRPr/>
          </a:p>
        </p:txBody>
      </p:sp>
    </p:spTree>
    <p:extLst>
      <p:ext uri="{BB962C8B-B14F-4D97-AF65-F5344CB8AC3E}">
        <p14:creationId xmlns:p14="http://schemas.microsoft.com/office/powerpoint/2010/main" val="74800736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cSld name="Image Slide 2">
    <p:bg>
      <p:bgPr>
        <a:blipFill rotWithShape="1">
          <a:blip r:embed="rId2">
            <a:alphaModFix/>
          </a:blip>
          <a:stretch>
            <a:fillRect/>
          </a:stretch>
        </a:blipFill>
        <a:effectLst/>
      </p:bgPr>
    </p:bg>
    <p:spTree>
      <p:nvGrpSpPr>
        <p:cNvPr id="1" name="Shape 212"/>
        <p:cNvGrpSpPr/>
        <p:nvPr/>
      </p:nvGrpSpPr>
      <p:grpSpPr>
        <a:xfrm>
          <a:off x="0" y="0"/>
          <a:ext cx="0" cy="0"/>
          <a:chOff x="0" y="0"/>
          <a:chExt cx="0" cy="0"/>
        </a:xfrm>
      </p:grpSpPr>
      <p:sp>
        <p:nvSpPr>
          <p:cNvPr id="213" name="Shape 213"/>
          <p:cNvSpPr txBox="1">
            <a:spLocks noGrp="1"/>
          </p:cNvSpPr>
          <p:nvPr>
            <p:ph type="sldNum" idx="12"/>
          </p:nvPr>
        </p:nvSpPr>
        <p:spPr>
          <a:xfrm>
            <a:off x="10865556" y="6155267"/>
            <a:ext cx="872000" cy="365200"/>
          </a:xfrm>
          <a:prstGeom prst="rect">
            <a:avLst/>
          </a:prstGeom>
          <a:noFill/>
          <a:ln>
            <a:noFill/>
          </a:ln>
        </p:spPr>
        <p:txBody>
          <a:bodyPr wrap="square" lIns="91425" tIns="45700" rIns="91425" bIns="45700" anchor="ctr" anchorCtr="0">
            <a:noAutofit/>
          </a:bodyPr>
          <a:lstStyle/>
          <a:p>
            <a:pPr algn="r"/>
            <a:fld id="{00000000-1234-1234-1234-123412341234}" type="slidenum">
              <a:rPr lang="en-CA">
                <a:solidFill>
                  <a:srgbClr val="000000"/>
                </a:solidFill>
                <a:latin typeface="Times New Roman"/>
                <a:ea typeface="Times New Roman"/>
                <a:cs typeface="Times New Roman"/>
                <a:sym typeface="Times New Roman"/>
              </a:rPr>
              <a:pPr algn="r"/>
              <a:t>‹#›</a:t>
            </a:fld>
            <a:endParaRPr lang="en-CA">
              <a:solidFill>
                <a:srgbClr val="000000"/>
              </a:solidFill>
              <a:latin typeface="Times New Roman"/>
              <a:ea typeface="Times New Roman"/>
              <a:cs typeface="Times New Roman"/>
              <a:sym typeface="Times New Roman"/>
            </a:endParaRPr>
          </a:p>
        </p:txBody>
      </p:sp>
      <p:sp>
        <p:nvSpPr>
          <p:cNvPr id="214" name="Shape 214"/>
          <p:cNvSpPr txBox="1">
            <a:spLocks noGrp="1"/>
          </p:cNvSpPr>
          <p:nvPr>
            <p:ph type="dt" idx="10"/>
          </p:nvPr>
        </p:nvSpPr>
        <p:spPr>
          <a:xfrm>
            <a:off x="8029213" y="6155267"/>
            <a:ext cx="3101600" cy="365200"/>
          </a:xfrm>
          <a:prstGeom prst="rect">
            <a:avLst/>
          </a:prstGeom>
          <a:noFill/>
          <a:ln>
            <a:noFill/>
          </a:ln>
        </p:spPr>
        <p:txBody>
          <a:bodyPr wrap="square" lIns="91425" tIns="91425" rIns="91425" bIns="91425" anchor="ctr" anchorCtr="0"/>
          <a:lstStyle>
            <a:lvl1pPr marL="0" marR="0" lvl="0" indent="0" algn="r" rtl="0">
              <a:spcBef>
                <a:spcPts val="0"/>
              </a:spcBef>
              <a:buSzPts val="1400"/>
              <a:buNone/>
              <a:defRPr sz="1867" b="0" i="0" u="none" strike="noStrike" cap="none">
                <a:solidFill>
                  <a:schemeClr val="dk1"/>
                </a:solidFill>
                <a:latin typeface="Times New Roman"/>
                <a:ea typeface="Times New Roman"/>
                <a:cs typeface="Times New Roman"/>
                <a:sym typeface="Times New Roman"/>
              </a:defRPr>
            </a:lvl1pPr>
            <a:lvl2pPr marL="609585" marR="0" lvl="1"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2pPr>
            <a:lvl3pPr marL="1219170" marR="0" lvl="2"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3pPr>
            <a:lvl4pPr marL="1828754" marR="0" lvl="3"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4pPr>
            <a:lvl5pPr marL="2438339" marR="0" lvl="4"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5pPr>
            <a:lvl6pPr marL="3047924" marR="0" lvl="5"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6pPr>
            <a:lvl7pPr marL="3657509" marR="0" lvl="6"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7pPr>
            <a:lvl8pPr marL="4267093" marR="0" lvl="7"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8pPr>
            <a:lvl9pPr marL="4876678" marR="0" lvl="8"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9pPr>
          </a:lstStyle>
          <a:p>
            <a:endParaRPr>
              <a:solidFill>
                <a:srgbClr val="000000"/>
              </a:solidFill>
            </a:endParaRPr>
          </a:p>
        </p:txBody>
      </p:sp>
      <p:sp>
        <p:nvSpPr>
          <p:cNvPr id="215" name="Shape 215"/>
          <p:cNvSpPr>
            <a:spLocks noGrp="1"/>
          </p:cNvSpPr>
          <p:nvPr>
            <p:ph type="pic" idx="2"/>
          </p:nvPr>
        </p:nvSpPr>
        <p:spPr>
          <a:xfrm>
            <a:off x="3862812" y="845779"/>
            <a:ext cx="8329200" cy="6012400"/>
          </a:xfrm>
          <a:prstGeom prst="rect">
            <a:avLst/>
          </a:prstGeom>
          <a:solidFill>
            <a:srgbClr val="D8D8D8"/>
          </a:solidFill>
          <a:ln>
            <a:noFill/>
          </a:ln>
        </p:spPr>
        <p:txBody>
          <a:bodyPr wrap="square" lIns="91425" tIns="91425" rIns="91425" bIns="91425" anchor="ctr" anchorCtr="1"/>
          <a:lstStyle>
            <a:lvl1pPr marL="0" marR="0" lvl="0" indent="0" algn="ctr" rtl="0">
              <a:spcBef>
                <a:spcPts val="400"/>
              </a:spcBef>
              <a:buClr>
                <a:schemeClr val="dk1"/>
              </a:buClr>
              <a:buSzPts val="1400"/>
              <a:buFont typeface="Arial"/>
              <a:buNone/>
              <a:defRPr sz="2000" b="0" i="0" u="none" strike="noStrike" cap="none">
                <a:solidFill>
                  <a:schemeClr val="dk1"/>
                </a:solidFill>
                <a:latin typeface="Times New Roman"/>
                <a:ea typeface="Times New Roman"/>
                <a:cs typeface="Times New Roman"/>
                <a:sym typeface="Times New Roman"/>
              </a:defRPr>
            </a:lvl1pPr>
            <a:lvl2pPr marL="609585" marR="0" lvl="1" indent="-143930" algn="l" rtl="0">
              <a:spcBef>
                <a:spcPts val="896"/>
              </a:spcBef>
              <a:buClr>
                <a:schemeClr val="dk1"/>
              </a:buClr>
              <a:buSzPts val="2100"/>
              <a:buFont typeface="Arial"/>
              <a:buChar char="•"/>
              <a:defRPr sz="2800" b="0" i="0" u="none" strike="noStrike" cap="none">
                <a:solidFill>
                  <a:schemeClr val="dk1"/>
                </a:solidFill>
                <a:latin typeface="Times New Roman"/>
                <a:ea typeface="Times New Roman"/>
                <a:cs typeface="Times New Roman"/>
                <a:sym typeface="Times New Roman"/>
              </a:defRPr>
            </a:lvl2pPr>
            <a:lvl3pPr marL="916776" marR="0" lvl="2" indent="-163261" algn="l" rtl="0">
              <a:lnSpc>
                <a:spcPct val="100000"/>
              </a:lnSpc>
              <a:spcBef>
                <a:spcPts val="768"/>
              </a:spcBef>
              <a:buClr>
                <a:schemeClr val="dk1"/>
              </a:buClr>
              <a:buSzPts val="1700"/>
              <a:buFont typeface="Arial"/>
              <a:buChar char="•"/>
              <a:defRPr sz="2267" b="0" i="0" u="none" strike="noStrike" cap="none">
                <a:solidFill>
                  <a:schemeClr val="dk1"/>
                </a:solidFill>
                <a:latin typeface="Times New Roman"/>
                <a:ea typeface="Times New Roman"/>
                <a:cs typeface="Times New Roman"/>
                <a:sym typeface="Times New Roman"/>
              </a:defRPr>
            </a:lvl3pPr>
            <a:lvl4pPr marL="1219170" marR="0" lvl="3" indent="-194728" algn="l" rtl="0">
              <a:lnSpc>
                <a:spcPct val="100000"/>
              </a:lnSpc>
              <a:spcBef>
                <a:spcPts val="640"/>
              </a:spcBef>
              <a:buClr>
                <a:schemeClr val="dk1"/>
              </a:buClr>
              <a:buSzPts val="1500"/>
              <a:buFont typeface="Arial"/>
              <a:buChar char="•"/>
              <a:defRPr sz="2000" b="0" i="0" u="none" strike="noStrike" cap="none">
                <a:solidFill>
                  <a:schemeClr val="dk1"/>
                </a:solidFill>
                <a:latin typeface="Times New Roman"/>
                <a:ea typeface="Times New Roman"/>
                <a:cs typeface="Times New Roman"/>
                <a:sym typeface="Times New Roman"/>
              </a:defRPr>
            </a:lvl4pPr>
            <a:lvl5pPr marL="1219170" marR="0" lvl="4" indent="-177796" algn="l" rtl="0">
              <a:lnSpc>
                <a:spcPct val="140000"/>
              </a:lnSpc>
              <a:spcBef>
                <a:spcPts val="0"/>
              </a:spcBef>
              <a:buClr>
                <a:srgbClr val="3CA9E0"/>
              </a:buClr>
              <a:buSzPts val="1500"/>
              <a:buFont typeface="Arial"/>
              <a:buChar char="•"/>
              <a:defRPr sz="2000" b="0" i="0" u="none" strike="noStrike" cap="none">
                <a:solidFill>
                  <a:srgbClr val="646464"/>
                </a:solidFill>
                <a:latin typeface="Times New Roman"/>
                <a:ea typeface="Times New Roman"/>
                <a:cs typeface="Times New Roman"/>
                <a:sym typeface="Times New Roman"/>
              </a:defRPr>
            </a:lvl5pPr>
            <a:lvl6pPr marL="3352716" marR="0" lvl="5"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6pPr>
            <a:lvl7pPr marL="3962301" marR="0" lvl="6"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7pPr>
            <a:lvl8pPr marL="4571886" marR="0" lvl="7"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8pPr>
            <a:lvl9pPr marL="5181470" marR="0" lvl="8"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9pPr>
          </a:lstStyle>
          <a:p>
            <a:endParaRPr/>
          </a:p>
        </p:txBody>
      </p:sp>
      <p:sp>
        <p:nvSpPr>
          <p:cNvPr id="216" name="Shape 216"/>
          <p:cNvSpPr>
            <a:spLocks noGrp="1"/>
          </p:cNvSpPr>
          <p:nvPr>
            <p:ph type="pic" idx="3"/>
          </p:nvPr>
        </p:nvSpPr>
        <p:spPr>
          <a:xfrm>
            <a:off x="1" y="0"/>
            <a:ext cx="4682800" cy="5488800"/>
          </a:xfrm>
          <a:prstGeom prst="rect">
            <a:avLst/>
          </a:prstGeom>
          <a:solidFill>
            <a:srgbClr val="D8D8D8"/>
          </a:solidFill>
          <a:ln>
            <a:noFill/>
          </a:ln>
        </p:spPr>
        <p:txBody>
          <a:bodyPr wrap="square" lIns="91425" tIns="91425" rIns="91425" bIns="91425" anchor="ctr" anchorCtr="1"/>
          <a:lstStyle>
            <a:lvl1pPr marL="0" marR="0" lvl="0" indent="0" algn="ctr" rtl="0">
              <a:spcBef>
                <a:spcPts val="400"/>
              </a:spcBef>
              <a:buClr>
                <a:schemeClr val="dk1"/>
              </a:buClr>
              <a:buSzPts val="1400"/>
              <a:buFont typeface="Arial"/>
              <a:buNone/>
              <a:defRPr sz="2000" b="0" i="0" u="none" strike="noStrike" cap="none">
                <a:solidFill>
                  <a:schemeClr val="dk1"/>
                </a:solidFill>
                <a:latin typeface="Times New Roman"/>
                <a:ea typeface="Times New Roman"/>
                <a:cs typeface="Times New Roman"/>
                <a:sym typeface="Times New Roman"/>
              </a:defRPr>
            </a:lvl1pPr>
            <a:lvl2pPr marL="609585" marR="0" lvl="1" indent="-143930" algn="l" rtl="0">
              <a:spcBef>
                <a:spcPts val="896"/>
              </a:spcBef>
              <a:buClr>
                <a:schemeClr val="dk1"/>
              </a:buClr>
              <a:buSzPts val="2100"/>
              <a:buFont typeface="Arial"/>
              <a:buChar char="•"/>
              <a:defRPr sz="2800" b="0" i="0" u="none" strike="noStrike" cap="none">
                <a:solidFill>
                  <a:schemeClr val="dk1"/>
                </a:solidFill>
                <a:latin typeface="Times New Roman"/>
                <a:ea typeface="Times New Roman"/>
                <a:cs typeface="Times New Roman"/>
                <a:sym typeface="Times New Roman"/>
              </a:defRPr>
            </a:lvl2pPr>
            <a:lvl3pPr marL="916776" marR="0" lvl="2" indent="-163261" algn="l" rtl="0">
              <a:lnSpc>
                <a:spcPct val="100000"/>
              </a:lnSpc>
              <a:spcBef>
                <a:spcPts val="768"/>
              </a:spcBef>
              <a:buClr>
                <a:schemeClr val="dk1"/>
              </a:buClr>
              <a:buSzPts val="1700"/>
              <a:buFont typeface="Arial"/>
              <a:buChar char="•"/>
              <a:defRPr sz="2267" b="0" i="0" u="none" strike="noStrike" cap="none">
                <a:solidFill>
                  <a:schemeClr val="dk1"/>
                </a:solidFill>
                <a:latin typeface="Times New Roman"/>
                <a:ea typeface="Times New Roman"/>
                <a:cs typeface="Times New Roman"/>
                <a:sym typeface="Times New Roman"/>
              </a:defRPr>
            </a:lvl3pPr>
            <a:lvl4pPr marL="1219170" marR="0" lvl="3" indent="-194728" algn="l" rtl="0">
              <a:lnSpc>
                <a:spcPct val="100000"/>
              </a:lnSpc>
              <a:spcBef>
                <a:spcPts val="640"/>
              </a:spcBef>
              <a:buClr>
                <a:schemeClr val="dk1"/>
              </a:buClr>
              <a:buSzPts val="1500"/>
              <a:buFont typeface="Arial"/>
              <a:buChar char="•"/>
              <a:defRPr sz="2000" b="0" i="0" u="none" strike="noStrike" cap="none">
                <a:solidFill>
                  <a:schemeClr val="dk1"/>
                </a:solidFill>
                <a:latin typeface="Times New Roman"/>
                <a:ea typeface="Times New Roman"/>
                <a:cs typeface="Times New Roman"/>
                <a:sym typeface="Times New Roman"/>
              </a:defRPr>
            </a:lvl4pPr>
            <a:lvl5pPr marL="1219170" marR="0" lvl="4" indent="-177796" algn="l" rtl="0">
              <a:lnSpc>
                <a:spcPct val="140000"/>
              </a:lnSpc>
              <a:spcBef>
                <a:spcPts val="0"/>
              </a:spcBef>
              <a:buClr>
                <a:srgbClr val="3CA9E0"/>
              </a:buClr>
              <a:buSzPts val="1500"/>
              <a:buFont typeface="Arial"/>
              <a:buChar char="•"/>
              <a:defRPr sz="2000" b="0" i="0" u="none" strike="noStrike" cap="none">
                <a:solidFill>
                  <a:srgbClr val="646464"/>
                </a:solidFill>
                <a:latin typeface="Times New Roman"/>
                <a:ea typeface="Times New Roman"/>
                <a:cs typeface="Times New Roman"/>
                <a:sym typeface="Times New Roman"/>
              </a:defRPr>
            </a:lvl5pPr>
            <a:lvl6pPr marL="3352716" marR="0" lvl="5"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6pPr>
            <a:lvl7pPr marL="3962301" marR="0" lvl="6"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7pPr>
            <a:lvl8pPr marL="4571886" marR="0" lvl="7"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8pPr>
            <a:lvl9pPr marL="5181470" marR="0" lvl="8"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9pPr>
          </a:lstStyle>
          <a:p>
            <a:endParaRPr/>
          </a:p>
        </p:txBody>
      </p:sp>
    </p:spTree>
    <p:extLst>
      <p:ext uri="{BB962C8B-B14F-4D97-AF65-F5344CB8AC3E}">
        <p14:creationId xmlns:p14="http://schemas.microsoft.com/office/powerpoint/2010/main" val="154823288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cSld name="Image Slide 3">
    <p:bg>
      <p:bgPr>
        <a:blipFill rotWithShape="1">
          <a:blip r:embed="rId2">
            <a:alphaModFix/>
          </a:blip>
          <a:stretch>
            <a:fillRect/>
          </a:stretch>
        </a:blipFill>
        <a:effectLst/>
      </p:bgPr>
    </p:bg>
    <p:spTree>
      <p:nvGrpSpPr>
        <p:cNvPr id="1" name="Shape 217"/>
        <p:cNvGrpSpPr/>
        <p:nvPr/>
      </p:nvGrpSpPr>
      <p:grpSpPr>
        <a:xfrm>
          <a:off x="0" y="0"/>
          <a:ext cx="0" cy="0"/>
          <a:chOff x="0" y="0"/>
          <a:chExt cx="0" cy="0"/>
        </a:xfrm>
      </p:grpSpPr>
      <p:sp>
        <p:nvSpPr>
          <p:cNvPr id="218" name="Shape 218"/>
          <p:cNvSpPr txBox="1">
            <a:spLocks noGrp="1"/>
          </p:cNvSpPr>
          <p:nvPr>
            <p:ph type="sldNum" idx="12"/>
          </p:nvPr>
        </p:nvSpPr>
        <p:spPr>
          <a:xfrm>
            <a:off x="10865556" y="6155267"/>
            <a:ext cx="872000" cy="365200"/>
          </a:xfrm>
          <a:prstGeom prst="rect">
            <a:avLst/>
          </a:prstGeom>
          <a:noFill/>
          <a:ln>
            <a:noFill/>
          </a:ln>
        </p:spPr>
        <p:txBody>
          <a:bodyPr wrap="square" lIns="91425" tIns="45700" rIns="91425" bIns="45700" anchor="ctr" anchorCtr="0">
            <a:noAutofit/>
          </a:bodyPr>
          <a:lstStyle/>
          <a:p>
            <a:pPr algn="r"/>
            <a:fld id="{00000000-1234-1234-1234-123412341234}" type="slidenum">
              <a:rPr lang="en-CA">
                <a:solidFill>
                  <a:srgbClr val="000000"/>
                </a:solidFill>
                <a:latin typeface="Times New Roman"/>
                <a:ea typeface="Times New Roman"/>
                <a:cs typeface="Times New Roman"/>
                <a:sym typeface="Times New Roman"/>
              </a:rPr>
              <a:pPr algn="r"/>
              <a:t>‹#›</a:t>
            </a:fld>
            <a:endParaRPr lang="en-CA">
              <a:solidFill>
                <a:srgbClr val="000000"/>
              </a:solidFill>
              <a:latin typeface="Times New Roman"/>
              <a:ea typeface="Times New Roman"/>
              <a:cs typeface="Times New Roman"/>
              <a:sym typeface="Times New Roman"/>
            </a:endParaRPr>
          </a:p>
        </p:txBody>
      </p:sp>
      <p:sp>
        <p:nvSpPr>
          <p:cNvPr id="219" name="Shape 219"/>
          <p:cNvSpPr txBox="1">
            <a:spLocks noGrp="1"/>
          </p:cNvSpPr>
          <p:nvPr>
            <p:ph type="dt" idx="10"/>
          </p:nvPr>
        </p:nvSpPr>
        <p:spPr>
          <a:xfrm>
            <a:off x="8057436" y="6155267"/>
            <a:ext cx="3073200" cy="365200"/>
          </a:xfrm>
          <a:prstGeom prst="rect">
            <a:avLst/>
          </a:prstGeom>
          <a:noFill/>
          <a:ln>
            <a:noFill/>
          </a:ln>
        </p:spPr>
        <p:txBody>
          <a:bodyPr wrap="square" lIns="91425" tIns="91425" rIns="91425" bIns="91425" anchor="ctr" anchorCtr="0"/>
          <a:lstStyle>
            <a:lvl1pPr marL="0" marR="0" lvl="0" indent="0" algn="r" rtl="0">
              <a:spcBef>
                <a:spcPts val="0"/>
              </a:spcBef>
              <a:buSzPts val="1400"/>
              <a:buNone/>
              <a:defRPr sz="1867" b="0" i="0" u="none" strike="noStrike" cap="none">
                <a:solidFill>
                  <a:schemeClr val="dk1"/>
                </a:solidFill>
                <a:latin typeface="Times New Roman"/>
                <a:ea typeface="Times New Roman"/>
                <a:cs typeface="Times New Roman"/>
                <a:sym typeface="Times New Roman"/>
              </a:defRPr>
            </a:lvl1pPr>
            <a:lvl2pPr marL="609585" marR="0" lvl="1"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2pPr>
            <a:lvl3pPr marL="1219170" marR="0" lvl="2"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3pPr>
            <a:lvl4pPr marL="1828754" marR="0" lvl="3"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4pPr>
            <a:lvl5pPr marL="2438339" marR="0" lvl="4"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5pPr>
            <a:lvl6pPr marL="3047924" marR="0" lvl="5"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6pPr>
            <a:lvl7pPr marL="3657509" marR="0" lvl="6"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7pPr>
            <a:lvl8pPr marL="4267093" marR="0" lvl="7"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8pPr>
            <a:lvl9pPr marL="4876678" marR="0" lvl="8"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9pPr>
          </a:lstStyle>
          <a:p>
            <a:endParaRPr>
              <a:solidFill>
                <a:srgbClr val="000000"/>
              </a:solidFill>
            </a:endParaRPr>
          </a:p>
        </p:txBody>
      </p:sp>
      <p:sp>
        <p:nvSpPr>
          <p:cNvPr id="220" name="Shape 220"/>
          <p:cNvSpPr>
            <a:spLocks noGrp="1"/>
          </p:cNvSpPr>
          <p:nvPr>
            <p:ph type="pic" idx="2"/>
          </p:nvPr>
        </p:nvSpPr>
        <p:spPr>
          <a:xfrm>
            <a:off x="1" y="0"/>
            <a:ext cx="7897600" cy="5628000"/>
          </a:xfrm>
          <a:prstGeom prst="rect">
            <a:avLst/>
          </a:prstGeom>
          <a:solidFill>
            <a:srgbClr val="D8D8D8"/>
          </a:solidFill>
          <a:ln>
            <a:noFill/>
          </a:ln>
        </p:spPr>
        <p:txBody>
          <a:bodyPr wrap="square" lIns="91425" tIns="91425" rIns="91425" bIns="91425" anchor="ctr" anchorCtr="1"/>
          <a:lstStyle>
            <a:lvl1pPr marL="0" marR="0" lvl="0" indent="0" algn="ctr" rtl="0">
              <a:spcBef>
                <a:spcPts val="400"/>
              </a:spcBef>
              <a:buClr>
                <a:schemeClr val="dk1"/>
              </a:buClr>
              <a:buSzPts val="1400"/>
              <a:buFont typeface="Arial"/>
              <a:buNone/>
              <a:defRPr sz="2000" b="0" i="0" u="none" strike="noStrike" cap="none">
                <a:solidFill>
                  <a:schemeClr val="dk1"/>
                </a:solidFill>
                <a:latin typeface="Times New Roman"/>
                <a:ea typeface="Times New Roman"/>
                <a:cs typeface="Times New Roman"/>
                <a:sym typeface="Times New Roman"/>
              </a:defRPr>
            </a:lvl1pPr>
            <a:lvl2pPr marL="609585" marR="0" lvl="1" indent="-143930" algn="l" rtl="0">
              <a:spcBef>
                <a:spcPts val="896"/>
              </a:spcBef>
              <a:buClr>
                <a:schemeClr val="dk1"/>
              </a:buClr>
              <a:buSzPts val="2100"/>
              <a:buFont typeface="Arial"/>
              <a:buChar char="•"/>
              <a:defRPr sz="2800" b="0" i="0" u="none" strike="noStrike" cap="none">
                <a:solidFill>
                  <a:schemeClr val="dk1"/>
                </a:solidFill>
                <a:latin typeface="Times New Roman"/>
                <a:ea typeface="Times New Roman"/>
                <a:cs typeface="Times New Roman"/>
                <a:sym typeface="Times New Roman"/>
              </a:defRPr>
            </a:lvl2pPr>
            <a:lvl3pPr marL="916776" marR="0" lvl="2" indent="-163261" algn="l" rtl="0">
              <a:lnSpc>
                <a:spcPct val="100000"/>
              </a:lnSpc>
              <a:spcBef>
                <a:spcPts val="768"/>
              </a:spcBef>
              <a:buClr>
                <a:schemeClr val="dk1"/>
              </a:buClr>
              <a:buSzPts val="1700"/>
              <a:buFont typeface="Arial"/>
              <a:buChar char="•"/>
              <a:defRPr sz="2267" b="0" i="0" u="none" strike="noStrike" cap="none">
                <a:solidFill>
                  <a:schemeClr val="dk1"/>
                </a:solidFill>
                <a:latin typeface="Times New Roman"/>
                <a:ea typeface="Times New Roman"/>
                <a:cs typeface="Times New Roman"/>
                <a:sym typeface="Times New Roman"/>
              </a:defRPr>
            </a:lvl3pPr>
            <a:lvl4pPr marL="1219170" marR="0" lvl="3" indent="-194728" algn="l" rtl="0">
              <a:lnSpc>
                <a:spcPct val="100000"/>
              </a:lnSpc>
              <a:spcBef>
                <a:spcPts val="640"/>
              </a:spcBef>
              <a:buClr>
                <a:schemeClr val="dk1"/>
              </a:buClr>
              <a:buSzPts val="1500"/>
              <a:buFont typeface="Arial"/>
              <a:buChar char="•"/>
              <a:defRPr sz="2000" b="0" i="0" u="none" strike="noStrike" cap="none">
                <a:solidFill>
                  <a:schemeClr val="dk1"/>
                </a:solidFill>
                <a:latin typeface="Times New Roman"/>
                <a:ea typeface="Times New Roman"/>
                <a:cs typeface="Times New Roman"/>
                <a:sym typeface="Times New Roman"/>
              </a:defRPr>
            </a:lvl4pPr>
            <a:lvl5pPr marL="1219170" marR="0" lvl="4" indent="-177796" algn="l" rtl="0">
              <a:lnSpc>
                <a:spcPct val="140000"/>
              </a:lnSpc>
              <a:spcBef>
                <a:spcPts val="0"/>
              </a:spcBef>
              <a:buClr>
                <a:srgbClr val="3CA9E0"/>
              </a:buClr>
              <a:buSzPts val="1500"/>
              <a:buFont typeface="Arial"/>
              <a:buChar char="•"/>
              <a:defRPr sz="2000" b="0" i="0" u="none" strike="noStrike" cap="none">
                <a:solidFill>
                  <a:srgbClr val="646464"/>
                </a:solidFill>
                <a:latin typeface="Times New Roman"/>
                <a:ea typeface="Times New Roman"/>
                <a:cs typeface="Times New Roman"/>
                <a:sym typeface="Times New Roman"/>
              </a:defRPr>
            </a:lvl5pPr>
            <a:lvl6pPr marL="3352716" marR="0" lvl="5"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6pPr>
            <a:lvl7pPr marL="3962301" marR="0" lvl="6"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7pPr>
            <a:lvl8pPr marL="4571886" marR="0" lvl="7"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8pPr>
            <a:lvl9pPr marL="5181470" marR="0" lvl="8"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9pPr>
          </a:lstStyle>
          <a:p>
            <a:endParaRPr/>
          </a:p>
        </p:txBody>
      </p:sp>
      <p:sp>
        <p:nvSpPr>
          <p:cNvPr id="221" name="Shape 221"/>
          <p:cNvSpPr>
            <a:spLocks noGrp="1"/>
          </p:cNvSpPr>
          <p:nvPr>
            <p:ph type="pic" idx="3"/>
          </p:nvPr>
        </p:nvSpPr>
        <p:spPr>
          <a:xfrm>
            <a:off x="5384124" y="3214455"/>
            <a:ext cx="6808000" cy="3643600"/>
          </a:xfrm>
          <a:prstGeom prst="rect">
            <a:avLst/>
          </a:prstGeom>
          <a:solidFill>
            <a:srgbClr val="D8D8D8"/>
          </a:solidFill>
          <a:ln>
            <a:noFill/>
          </a:ln>
        </p:spPr>
        <p:txBody>
          <a:bodyPr wrap="square" lIns="91425" tIns="91425" rIns="91425" bIns="91425" anchor="ctr" anchorCtr="1"/>
          <a:lstStyle>
            <a:lvl1pPr marL="0" marR="0" lvl="0" indent="0" algn="ctr" rtl="0">
              <a:spcBef>
                <a:spcPts val="400"/>
              </a:spcBef>
              <a:buClr>
                <a:schemeClr val="dk1"/>
              </a:buClr>
              <a:buSzPts val="1400"/>
              <a:buFont typeface="Arial"/>
              <a:buNone/>
              <a:defRPr sz="2000" b="0" i="0" u="none" strike="noStrike" cap="none">
                <a:solidFill>
                  <a:schemeClr val="dk1"/>
                </a:solidFill>
                <a:latin typeface="Times New Roman"/>
                <a:ea typeface="Times New Roman"/>
                <a:cs typeface="Times New Roman"/>
                <a:sym typeface="Times New Roman"/>
              </a:defRPr>
            </a:lvl1pPr>
            <a:lvl2pPr marL="609585" marR="0" lvl="1" indent="-143930" algn="l" rtl="0">
              <a:spcBef>
                <a:spcPts val="896"/>
              </a:spcBef>
              <a:buClr>
                <a:schemeClr val="dk1"/>
              </a:buClr>
              <a:buSzPts val="2100"/>
              <a:buFont typeface="Arial"/>
              <a:buChar char="•"/>
              <a:defRPr sz="2800" b="0" i="0" u="none" strike="noStrike" cap="none">
                <a:solidFill>
                  <a:schemeClr val="dk1"/>
                </a:solidFill>
                <a:latin typeface="Times New Roman"/>
                <a:ea typeface="Times New Roman"/>
                <a:cs typeface="Times New Roman"/>
                <a:sym typeface="Times New Roman"/>
              </a:defRPr>
            </a:lvl2pPr>
            <a:lvl3pPr marL="916776" marR="0" lvl="2" indent="-163261" algn="l" rtl="0">
              <a:lnSpc>
                <a:spcPct val="100000"/>
              </a:lnSpc>
              <a:spcBef>
                <a:spcPts val="768"/>
              </a:spcBef>
              <a:buClr>
                <a:schemeClr val="dk1"/>
              </a:buClr>
              <a:buSzPts val="1700"/>
              <a:buFont typeface="Arial"/>
              <a:buChar char="•"/>
              <a:defRPr sz="2267" b="0" i="0" u="none" strike="noStrike" cap="none">
                <a:solidFill>
                  <a:schemeClr val="dk1"/>
                </a:solidFill>
                <a:latin typeface="Times New Roman"/>
                <a:ea typeface="Times New Roman"/>
                <a:cs typeface="Times New Roman"/>
                <a:sym typeface="Times New Roman"/>
              </a:defRPr>
            </a:lvl3pPr>
            <a:lvl4pPr marL="1219170" marR="0" lvl="3" indent="-194728" algn="l" rtl="0">
              <a:lnSpc>
                <a:spcPct val="100000"/>
              </a:lnSpc>
              <a:spcBef>
                <a:spcPts val="640"/>
              </a:spcBef>
              <a:buClr>
                <a:schemeClr val="dk1"/>
              </a:buClr>
              <a:buSzPts val="1500"/>
              <a:buFont typeface="Arial"/>
              <a:buChar char="•"/>
              <a:defRPr sz="2000" b="0" i="0" u="none" strike="noStrike" cap="none">
                <a:solidFill>
                  <a:schemeClr val="dk1"/>
                </a:solidFill>
                <a:latin typeface="Times New Roman"/>
                <a:ea typeface="Times New Roman"/>
                <a:cs typeface="Times New Roman"/>
                <a:sym typeface="Times New Roman"/>
              </a:defRPr>
            </a:lvl4pPr>
            <a:lvl5pPr marL="1219170" marR="0" lvl="4" indent="-177796" algn="l" rtl="0">
              <a:lnSpc>
                <a:spcPct val="140000"/>
              </a:lnSpc>
              <a:spcBef>
                <a:spcPts val="0"/>
              </a:spcBef>
              <a:buClr>
                <a:srgbClr val="3CA9E0"/>
              </a:buClr>
              <a:buSzPts val="1500"/>
              <a:buFont typeface="Arial"/>
              <a:buChar char="•"/>
              <a:defRPr sz="2000" b="0" i="0" u="none" strike="noStrike" cap="none">
                <a:solidFill>
                  <a:srgbClr val="646464"/>
                </a:solidFill>
                <a:latin typeface="Times New Roman"/>
                <a:ea typeface="Times New Roman"/>
                <a:cs typeface="Times New Roman"/>
                <a:sym typeface="Times New Roman"/>
              </a:defRPr>
            </a:lvl5pPr>
            <a:lvl6pPr marL="3352716" marR="0" lvl="5"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6pPr>
            <a:lvl7pPr marL="3962301" marR="0" lvl="6"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7pPr>
            <a:lvl8pPr marL="4571886" marR="0" lvl="7"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8pPr>
            <a:lvl9pPr marL="5181470" marR="0" lvl="8"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9pPr>
          </a:lstStyle>
          <a:p>
            <a:endParaRPr/>
          </a:p>
        </p:txBody>
      </p:sp>
      <p:sp>
        <p:nvSpPr>
          <p:cNvPr id="222" name="Shape 222"/>
          <p:cNvSpPr>
            <a:spLocks noGrp="1"/>
          </p:cNvSpPr>
          <p:nvPr>
            <p:ph type="pic" idx="4"/>
          </p:nvPr>
        </p:nvSpPr>
        <p:spPr>
          <a:xfrm>
            <a:off x="6561488" y="0"/>
            <a:ext cx="5630400" cy="2907200"/>
          </a:xfrm>
          <a:prstGeom prst="rect">
            <a:avLst/>
          </a:prstGeom>
          <a:solidFill>
            <a:srgbClr val="D8D8D8"/>
          </a:solidFill>
          <a:ln>
            <a:noFill/>
          </a:ln>
        </p:spPr>
        <p:txBody>
          <a:bodyPr wrap="square" lIns="91425" tIns="91425" rIns="91425" bIns="91425" anchor="ctr" anchorCtr="1"/>
          <a:lstStyle>
            <a:lvl1pPr marL="0" marR="0" lvl="0" indent="0" algn="ctr" rtl="0">
              <a:spcBef>
                <a:spcPts val="400"/>
              </a:spcBef>
              <a:buClr>
                <a:schemeClr val="dk1"/>
              </a:buClr>
              <a:buSzPts val="1400"/>
              <a:buFont typeface="Arial"/>
              <a:buNone/>
              <a:defRPr sz="2000" b="0" i="0" u="none" strike="noStrike" cap="none">
                <a:solidFill>
                  <a:schemeClr val="dk1"/>
                </a:solidFill>
                <a:latin typeface="Times New Roman"/>
                <a:ea typeface="Times New Roman"/>
                <a:cs typeface="Times New Roman"/>
                <a:sym typeface="Times New Roman"/>
              </a:defRPr>
            </a:lvl1pPr>
            <a:lvl2pPr marL="609585" marR="0" lvl="1" indent="-143930" algn="l" rtl="0">
              <a:spcBef>
                <a:spcPts val="896"/>
              </a:spcBef>
              <a:buClr>
                <a:schemeClr val="dk1"/>
              </a:buClr>
              <a:buSzPts val="2100"/>
              <a:buFont typeface="Arial"/>
              <a:buChar char="•"/>
              <a:defRPr sz="2800" b="0" i="0" u="none" strike="noStrike" cap="none">
                <a:solidFill>
                  <a:schemeClr val="dk1"/>
                </a:solidFill>
                <a:latin typeface="Times New Roman"/>
                <a:ea typeface="Times New Roman"/>
                <a:cs typeface="Times New Roman"/>
                <a:sym typeface="Times New Roman"/>
              </a:defRPr>
            </a:lvl2pPr>
            <a:lvl3pPr marL="916776" marR="0" lvl="2" indent="-163261" algn="l" rtl="0">
              <a:lnSpc>
                <a:spcPct val="100000"/>
              </a:lnSpc>
              <a:spcBef>
                <a:spcPts val="768"/>
              </a:spcBef>
              <a:buClr>
                <a:schemeClr val="dk1"/>
              </a:buClr>
              <a:buSzPts val="1700"/>
              <a:buFont typeface="Arial"/>
              <a:buChar char="•"/>
              <a:defRPr sz="2267" b="0" i="0" u="none" strike="noStrike" cap="none">
                <a:solidFill>
                  <a:schemeClr val="dk1"/>
                </a:solidFill>
                <a:latin typeface="Times New Roman"/>
                <a:ea typeface="Times New Roman"/>
                <a:cs typeface="Times New Roman"/>
                <a:sym typeface="Times New Roman"/>
              </a:defRPr>
            </a:lvl3pPr>
            <a:lvl4pPr marL="1219170" marR="0" lvl="3" indent="-194728" algn="l" rtl="0">
              <a:lnSpc>
                <a:spcPct val="100000"/>
              </a:lnSpc>
              <a:spcBef>
                <a:spcPts val="640"/>
              </a:spcBef>
              <a:buClr>
                <a:schemeClr val="dk1"/>
              </a:buClr>
              <a:buSzPts val="1500"/>
              <a:buFont typeface="Arial"/>
              <a:buChar char="•"/>
              <a:defRPr sz="2000" b="0" i="0" u="none" strike="noStrike" cap="none">
                <a:solidFill>
                  <a:schemeClr val="dk1"/>
                </a:solidFill>
                <a:latin typeface="Times New Roman"/>
                <a:ea typeface="Times New Roman"/>
                <a:cs typeface="Times New Roman"/>
                <a:sym typeface="Times New Roman"/>
              </a:defRPr>
            </a:lvl4pPr>
            <a:lvl5pPr marL="1219170" marR="0" lvl="4" indent="-177796" algn="l" rtl="0">
              <a:lnSpc>
                <a:spcPct val="140000"/>
              </a:lnSpc>
              <a:spcBef>
                <a:spcPts val="0"/>
              </a:spcBef>
              <a:buClr>
                <a:srgbClr val="3CA9E0"/>
              </a:buClr>
              <a:buSzPts val="1500"/>
              <a:buFont typeface="Arial"/>
              <a:buChar char="•"/>
              <a:defRPr sz="2000" b="0" i="0" u="none" strike="noStrike" cap="none">
                <a:solidFill>
                  <a:srgbClr val="646464"/>
                </a:solidFill>
                <a:latin typeface="Times New Roman"/>
                <a:ea typeface="Times New Roman"/>
                <a:cs typeface="Times New Roman"/>
                <a:sym typeface="Times New Roman"/>
              </a:defRPr>
            </a:lvl5pPr>
            <a:lvl6pPr marL="3352716" marR="0" lvl="5"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6pPr>
            <a:lvl7pPr marL="3962301" marR="0" lvl="6"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7pPr>
            <a:lvl8pPr marL="4571886" marR="0" lvl="7"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8pPr>
            <a:lvl9pPr marL="5181470" marR="0" lvl="8"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9pPr>
          </a:lstStyle>
          <a:p>
            <a:endParaRPr/>
          </a:p>
        </p:txBody>
      </p:sp>
    </p:spTree>
    <p:extLst>
      <p:ext uri="{BB962C8B-B14F-4D97-AF65-F5344CB8AC3E}">
        <p14:creationId xmlns:p14="http://schemas.microsoft.com/office/powerpoint/2010/main" val="428390203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cSld name="Quote/Section slide 1">
    <p:bg>
      <p:bgPr>
        <a:blipFill rotWithShape="1">
          <a:blip r:embed="rId2">
            <a:alphaModFix/>
          </a:blip>
          <a:stretch>
            <a:fillRect/>
          </a:stretch>
        </a:blipFill>
        <a:effectLst/>
      </p:bgPr>
    </p:bg>
    <p:spTree>
      <p:nvGrpSpPr>
        <p:cNvPr id="1" name="Shape 223"/>
        <p:cNvGrpSpPr/>
        <p:nvPr/>
      </p:nvGrpSpPr>
      <p:grpSpPr>
        <a:xfrm>
          <a:off x="0" y="0"/>
          <a:ext cx="0" cy="0"/>
          <a:chOff x="0" y="0"/>
          <a:chExt cx="0" cy="0"/>
        </a:xfrm>
      </p:grpSpPr>
      <p:sp>
        <p:nvSpPr>
          <p:cNvPr id="224" name="Shape 224"/>
          <p:cNvSpPr txBox="1">
            <a:spLocks noGrp="1"/>
          </p:cNvSpPr>
          <p:nvPr>
            <p:ph type="ctrTitle"/>
          </p:nvPr>
        </p:nvSpPr>
        <p:spPr>
          <a:xfrm>
            <a:off x="631019" y="719668"/>
            <a:ext cx="10804800" cy="5146000"/>
          </a:xfrm>
          <a:prstGeom prst="rect">
            <a:avLst/>
          </a:prstGeom>
          <a:noFill/>
          <a:ln>
            <a:noFill/>
          </a:ln>
        </p:spPr>
        <p:txBody>
          <a:bodyPr wrap="square" lIns="91425" tIns="91425" rIns="91425" bIns="91425" anchor="t" anchorCtr="0"/>
          <a:lstStyle>
            <a:lvl1pPr marL="0" marR="0" lvl="0" indent="0" algn="l" rtl="0">
              <a:lnSpc>
                <a:spcPct val="104615"/>
              </a:lnSpc>
              <a:spcBef>
                <a:spcPts val="0"/>
              </a:spcBef>
              <a:spcAft>
                <a:spcPts val="0"/>
              </a:spcAft>
              <a:buClr>
                <a:schemeClr val="dk1"/>
              </a:buClr>
              <a:buSzPts val="1400"/>
              <a:buFont typeface="Arial"/>
              <a:buNone/>
              <a:defRPr sz="8666" b="1" i="0" u="none" strike="noStrike" cap="none">
                <a:solidFill>
                  <a:schemeClr val="dk1"/>
                </a:solidFill>
                <a:latin typeface="Arial"/>
                <a:ea typeface="Arial"/>
                <a:cs typeface="Arial"/>
                <a:sym typeface="Arial"/>
              </a:defRPr>
            </a:lvl1pPr>
            <a:lvl2pPr lvl="1" indent="0" rtl="0">
              <a:spcBef>
                <a:spcPts val="0"/>
              </a:spcBef>
              <a:buSzPts val="1400"/>
              <a:buNone/>
              <a:defRPr sz="2400"/>
            </a:lvl2pPr>
            <a:lvl3pPr lvl="2" indent="0" rtl="0">
              <a:spcBef>
                <a:spcPts val="0"/>
              </a:spcBef>
              <a:buSzPts val="1400"/>
              <a:buNone/>
              <a:defRPr sz="2400"/>
            </a:lvl3pPr>
            <a:lvl4pPr lvl="3" indent="0" rtl="0">
              <a:spcBef>
                <a:spcPts val="0"/>
              </a:spcBef>
              <a:buSzPts val="1400"/>
              <a:buNone/>
              <a:defRPr sz="2400"/>
            </a:lvl4pPr>
            <a:lvl5pPr lvl="4" indent="0" rtl="0">
              <a:spcBef>
                <a:spcPts val="0"/>
              </a:spcBef>
              <a:buSzPts val="1400"/>
              <a:buNone/>
              <a:defRPr sz="2400"/>
            </a:lvl5pPr>
            <a:lvl6pPr lvl="5" indent="0" rtl="0">
              <a:spcBef>
                <a:spcPts val="0"/>
              </a:spcBef>
              <a:buSzPts val="1400"/>
              <a:buNone/>
              <a:defRPr sz="2400"/>
            </a:lvl6pPr>
            <a:lvl7pPr lvl="6" indent="0" rtl="0">
              <a:spcBef>
                <a:spcPts val="0"/>
              </a:spcBef>
              <a:buSzPts val="1400"/>
              <a:buNone/>
              <a:defRPr sz="2400"/>
            </a:lvl7pPr>
            <a:lvl8pPr lvl="7" indent="0" rtl="0">
              <a:spcBef>
                <a:spcPts val="0"/>
              </a:spcBef>
              <a:buSzPts val="1400"/>
              <a:buNone/>
              <a:defRPr sz="2400"/>
            </a:lvl8pPr>
            <a:lvl9pPr lvl="8" indent="0" rtl="0">
              <a:spcBef>
                <a:spcPts val="0"/>
              </a:spcBef>
              <a:buSzPts val="1400"/>
              <a:buNone/>
              <a:defRPr sz="2400"/>
            </a:lvl9pPr>
          </a:lstStyle>
          <a:p>
            <a:endParaRPr/>
          </a:p>
        </p:txBody>
      </p:sp>
    </p:spTree>
    <p:extLst>
      <p:ext uri="{BB962C8B-B14F-4D97-AF65-F5344CB8AC3E}">
        <p14:creationId xmlns:p14="http://schemas.microsoft.com/office/powerpoint/2010/main" val="16315383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609600" y="6356351"/>
            <a:ext cx="2844800" cy="365125"/>
          </a:xfrm>
          <a:prstGeom prst="rect">
            <a:avLst/>
          </a:prstGeom>
        </p:spPr>
        <p:txBody>
          <a:bodyPr/>
          <a:lstStyle/>
          <a:p>
            <a:pPr defTabSz="457200"/>
            <a:fld id="{22E8D4B4-9339-465E-B601-44156224ACEC}" type="datetime1">
              <a:rPr lang="en-US">
                <a:solidFill>
                  <a:prstClr val="black"/>
                </a:solidFill>
              </a:rPr>
              <a:pPr defTabSz="457200"/>
              <a:t>3/13/2018</a:t>
            </a:fld>
            <a:endParaRPr lang="en-US">
              <a:solidFill>
                <a:prstClr val="black"/>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#spday17</a:t>
            </a: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6663618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cSld name="Quote/Section slide 3">
    <p:bg>
      <p:bgPr>
        <a:blipFill rotWithShape="1">
          <a:blip r:embed="rId2">
            <a:alphaModFix/>
          </a:blip>
          <a:stretch>
            <a:fillRect/>
          </a:stretch>
        </a:blipFill>
        <a:effectLst/>
      </p:bgPr>
    </p:bg>
    <p:spTree>
      <p:nvGrpSpPr>
        <p:cNvPr id="1" name="Shape 225"/>
        <p:cNvGrpSpPr/>
        <p:nvPr/>
      </p:nvGrpSpPr>
      <p:grpSpPr>
        <a:xfrm>
          <a:off x="0" y="0"/>
          <a:ext cx="0" cy="0"/>
          <a:chOff x="0" y="0"/>
          <a:chExt cx="0" cy="0"/>
        </a:xfrm>
      </p:grpSpPr>
      <p:sp>
        <p:nvSpPr>
          <p:cNvPr id="226" name="Shape 226"/>
          <p:cNvSpPr txBox="1">
            <a:spLocks noGrp="1"/>
          </p:cNvSpPr>
          <p:nvPr>
            <p:ph type="ctrTitle"/>
          </p:nvPr>
        </p:nvSpPr>
        <p:spPr>
          <a:xfrm>
            <a:off x="631019" y="719668"/>
            <a:ext cx="10804800" cy="5146000"/>
          </a:xfrm>
          <a:prstGeom prst="rect">
            <a:avLst/>
          </a:prstGeom>
          <a:noFill/>
          <a:ln>
            <a:noFill/>
          </a:ln>
        </p:spPr>
        <p:txBody>
          <a:bodyPr wrap="square" lIns="91425" tIns="91425" rIns="91425" bIns="91425" anchor="t" anchorCtr="0"/>
          <a:lstStyle>
            <a:lvl1pPr marL="0" marR="0" lvl="0" indent="0" algn="l" rtl="0">
              <a:lnSpc>
                <a:spcPct val="104615"/>
              </a:lnSpc>
              <a:spcBef>
                <a:spcPts val="0"/>
              </a:spcBef>
              <a:spcAft>
                <a:spcPts val="0"/>
              </a:spcAft>
              <a:buClr>
                <a:schemeClr val="lt1"/>
              </a:buClr>
              <a:buSzPts val="1400"/>
              <a:buFont typeface="Arial"/>
              <a:buNone/>
              <a:defRPr sz="8666" b="1" i="0" u="none" strike="noStrike" cap="none">
                <a:solidFill>
                  <a:schemeClr val="lt1"/>
                </a:solidFill>
                <a:latin typeface="Arial"/>
                <a:ea typeface="Arial"/>
                <a:cs typeface="Arial"/>
                <a:sym typeface="Arial"/>
              </a:defRPr>
            </a:lvl1pPr>
            <a:lvl2pPr lvl="1" indent="0" rtl="0">
              <a:spcBef>
                <a:spcPts val="0"/>
              </a:spcBef>
              <a:buSzPts val="1400"/>
              <a:buNone/>
              <a:defRPr sz="2400"/>
            </a:lvl2pPr>
            <a:lvl3pPr lvl="2" indent="0" rtl="0">
              <a:spcBef>
                <a:spcPts val="0"/>
              </a:spcBef>
              <a:buSzPts val="1400"/>
              <a:buNone/>
              <a:defRPr sz="2400"/>
            </a:lvl3pPr>
            <a:lvl4pPr lvl="3" indent="0" rtl="0">
              <a:spcBef>
                <a:spcPts val="0"/>
              </a:spcBef>
              <a:buSzPts val="1400"/>
              <a:buNone/>
              <a:defRPr sz="2400"/>
            </a:lvl4pPr>
            <a:lvl5pPr lvl="4" indent="0" rtl="0">
              <a:spcBef>
                <a:spcPts val="0"/>
              </a:spcBef>
              <a:buSzPts val="1400"/>
              <a:buNone/>
              <a:defRPr sz="2400"/>
            </a:lvl5pPr>
            <a:lvl6pPr lvl="5" indent="0" rtl="0">
              <a:spcBef>
                <a:spcPts val="0"/>
              </a:spcBef>
              <a:buSzPts val="1400"/>
              <a:buNone/>
              <a:defRPr sz="2400"/>
            </a:lvl6pPr>
            <a:lvl7pPr lvl="6" indent="0" rtl="0">
              <a:spcBef>
                <a:spcPts val="0"/>
              </a:spcBef>
              <a:buSzPts val="1400"/>
              <a:buNone/>
              <a:defRPr sz="2400"/>
            </a:lvl7pPr>
            <a:lvl8pPr lvl="7" indent="0" rtl="0">
              <a:spcBef>
                <a:spcPts val="0"/>
              </a:spcBef>
              <a:buSzPts val="1400"/>
              <a:buNone/>
              <a:defRPr sz="2400"/>
            </a:lvl8pPr>
            <a:lvl9pPr lvl="8" indent="0" rtl="0">
              <a:spcBef>
                <a:spcPts val="0"/>
              </a:spcBef>
              <a:buSzPts val="1400"/>
              <a:buNone/>
              <a:defRPr sz="2400"/>
            </a:lvl9pPr>
          </a:lstStyle>
          <a:p>
            <a:endParaRPr/>
          </a:p>
        </p:txBody>
      </p:sp>
    </p:spTree>
    <p:extLst>
      <p:ext uri="{BB962C8B-B14F-4D97-AF65-F5344CB8AC3E}">
        <p14:creationId xmlns:p14="http://schemas.microsoft.com/office/powerpoint/2010/main" val="136548777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cSld name="Closing slide">
    <p:bg>
      <p:bgPr>
        <a:blipFill rotWithShape="1">
          <a:blip r:embed="rId2">
            <a:alphaModFix/>
          </a:blip>
          <a:stretch>
            <a:fillRect/>
          </a:stretch>
        </a:blipFill>
        <a:effectLst/>
      </p:bgPr>
    </p:bg>
    <p:spTree>
      <p:nvGrpSpPr>
        <p:cNvPr id="1" name="Shape 227"/>
        <p:cNvGrpSpPr/>
        <p:nvPr/>
      </p:nvGrpSpPr>
      <p:grpSpPr>
        <a:xfrm>
          <a:off x="0" y="0"/>
          <a:ext cx="0" cy="0"/>
          <a:chOff x="0" y="0"/>
          <a:chExt cx="0" cy="0"/>
        </a:xfrm>
      </p:grpSpPr>
      <p:sp>
        <p:nvSpPr>
          <p:cNvPr id="228" name="Shape 228"/>
          <p:cNvSpPr txBox="1">
            <a:spLocks noGrp="1"/>
          </p:cNvSpPr>
          <p:nvPr>
            <p:ph type="dt" idx="10"/>
          </p:nvPr>
        </p:nvSpPr>
        <p:spPr>
          <a:xfrm>
            <a:off x="8850625" y="6221863"/>
            <a:ext cx="2844800" cy="365200"/>
          </a:xfrm>
          <a:prstGeom prst="rect">
            <a:avLst/>
          </a:prstGeom>
          <a:noFill/>
          <a:ln>
            <a:noFill/>
          </a:ln>
        </p:spPr>
        <p:txBody>
          <a:bodyPr wrap="square" lIns="91425" tIns="91425" rIns="91425" bIns="91425" anchor="ctr" anchorCtr="0"/>
          <a:lstStyle>
            <a:lvl1pPr marL="0" marR="0" lvl="0" indent="0" algn="r" rtl="0">
              <a:spcBef>
                <a:spcPts val="0"/>
              </a:spcBef>
              <a:buSzPts val="1400"/>
              <a:buNone/>
              <a:defRPr sz="1867" b="0" i="0" u="none" strike="noStrike" cap="none">
                <a:solidFill>
                  <a:srgbClr val="000000"/>
                </a:solidFill>
                <a:latin typeface="Times New Roman"/>
                <a:ea typeface="Times New Roman"/>
                <a:cs typeface="Times New Roman"/>
                <a:sym typeface="Times New Roman"/>
              </a:defRPr>
            </a:lvl1pPr>
            <a:lvl2pPr marL="609585" marR="0" lvl="1"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2pPr>
            <a:lvl3pPr marL="1219170" marR="0" lvl="2"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3pPr>
            <a:lvl4pPr marL="1828754" marR="0" lvl="3"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4pPr>
            <a:lvl5pPr marL="2438339" marR="0" lvl="4"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5pPr>
            <a:lvl6pPr marL="3047924" marR="0" lvl="5"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6pPr>
            <a:lvl7pPr marL="3657509" marR="0" lvl="6"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7pPr>
            <a:lvl8pPr marL="4267093" marR="0" lvl="7"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8pPr>
            <a:lvl9pPr marL="4876678" marR="0" lvl="8"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9pPr>
          </a:lstStyle>
          <a:p>
            <a:endParaRPr/>
          </a:p>
        </p:txBody>
      </p:sp>
      <p:sp>
        <p:nvSpPr>
          <p:cNvPr id="229" name="Shape 229"/>
          <p:cNvSpPr txBox="1">
            <a:spLocks noGrp="1"/>
          </p:cNvSpPr>
          <p:nvPr>
            <p:ph type="ctrTitle"/>
          </p:nvPr>
        </p:nvSpPr>
        <p:spPr>
          <a:xfrm>
            <a:off x="631019" y="404484"/>
            <a:ext cx="10488400" cy="4709600"/>
          </a:xfrm>
          <a:prstGeom prst="rect">
            <a:avLst/>
          </a:prstGeom>
          <a:noFill/>
          <a:ln>
            <a:noFill/>
          </a:ln>
        </p:spPr>
        <p:txBody>
          <a:bodyPr wrap="square" lIns="91425" tIns="91425" rIns="91425" bIns="91425" anchor="t" anchorCtr="0"/>
          <a:lstStyle>
            <a:lvl1pPr marL="0" marR="0" lvl="0" indent="0" algn="l" rtl="0">
              <a:lnSpc>
                <a:spcPct val="106250"/>
              </a:lnSpc>
              <a:spcBef>
                <a:spcPts val="0"/>
              </a:spcBef>
              <a:spcAft>
                <a:spcPts val="0"/>
              </a:spcAft>
              <a:buClr>
                <a:schemeClr val="dk1"/>
              </a:buClr>
              <a:buSzPts val="1400"/>
              <a:buFont typeface="Arial"/>
              <a:buNone/>
              <a:defRPr sz="6400" b="1" i="0" u="none" strike="noStrike" cap="none">
                <a:solidFill>
                  <a:schemeClr val="dk1"/>
                </a:solidFill>
                <a:latin typeface="Arial"/>
                <a:ea typeface="Arial"/>
                <a:cs typeface="Arial"/>
                <a:sym typeface="Arial"/>
              </a:defRPr>
            </a:lvl1pPr>
            <a:lvl2pPr lvl="1" indent="0" rtl="0">
              <a:spcBef>
                <a:spcPts val="0"/>
              </a:spcBef>
              <a:buSzPts val="1400"/>
              <a:buNone/>
              <a:defRPr sz="2400"/>
            </a:lvl2pPr>
            <a:lvl3pPr lvl="2" indent="0" rtl="0">
              <a:spcBef>
                <a:spcPts val="0"/>
              </a:spcBef>
              <a:buSzPts val="1400"/>
              <a:buNone/>
              <a:defRPr sz="2400"/>
            </a:lvl3pPr>
            <a:lvl4pPr lvl="3" indent="0" rtl="0">
              <a:spcBef>
                <a:spcPts val="0"/>
              </a:spcBef>
              <a:buSzPts val="1400"/>
              <a:buNone/>
              <a:defRPr sz="2400"/>
            </a:lvl4pPr>
            <a:lvl5pPr lvl="4" indent="0" rtl="0">
              <a:spcBef>
                <a:spcPts val="0"/>
              </a:spcBef>
              <a:buSzPts val="1400"/>
              <a:buNone/>
              <a:defRPr sz="2400"/>
            </a:lvl5pPr>
            <a:lvl6pPr lvl="5" indent="0" rtl="0">
              <a:spcBef>
                <a:spcPts val="0"/>
              </a:spcBef>
              <a:buSzPts val="1400"/>
              <a:buNone/>
              <a:defRPr sz="2400"/>
            </a:lvl6pPr>
            <a:lvl7pPr lvl="6" indent="0" rtl="0">
              <a:spcBef>
                <a:spcPts val="0"/>
              </a:spcBef>
              <a:buSzPts val="1400"/>
              <a:buNone/>
              <a:defRPr sz="2400"/>
            </a:lvl7pPr>
            <a:lvl8pPr lvl="7" indent="0" rtl="0">
              <a:spcBef>
                <a:spcPts val="0"/>
              </a:spcBef>
              <a:buSzPts val="1400"/>
              <a:buNone/>
              <a:defRPr sz="2400"/>
            </a:lvl8pPr>
            <a:lvl9pPr lvl="8" indent="0" rtl="0">
              <a:spcBef>
                <a:spcPts val="0"/>
              </a:spcBef>
              <a:buSzPts val="1400"/>
              <a:buNone/>
              <a:defRPr sz="2400"/>
            </a:lvl9pPr>
          </a:lstStyle>
          <a:p>
            <a:endParaRPr/>
          </a:p>
        </p:txBody>
      </p:sp>
    </p:spTree>
    <p:extLst>
      <p:ext uri="{BB962C8B-B14F-4D97-AF65-F5344CB8AC3E}">
        <p14:creationId xmlns:p14="http://schemas.microsoft.com/office/powerpoint/2010/main" val="282884412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cSld name="Title Slide 2">
    <p:bg>
      <p:bgPr>
        <a:blipFill rotWithShape="1">
          <a:blip r:embed="rId2">
            <a:alphaModFix/>
          </a:blip>
          <a:stretch>
            <a:fillRect/>
          </a:stretch>
        </a:blipFill>
        <a:effectLst/>
      </p:bgPr>
    </p:bg>
    <p:spTree>
      <p:nvGrpSpPr>
        <p:cNvPr id="1" name="Shape 230"/>
        <p:cNvGrpSpPr/>
        <p:nvPr/>
      </p:nvGrpSpPr>
      <p:grpSpPr>
        <a:xfrm>
          <a:off x="0" y="0"/>
          <a:ext cx="0" cy="0"/>
          <a:chOff x="0" y="0"/>
          <a:chExt cx="0" cy="0"/>
        </a:xfrm>
      </p:grpSpPr>
      <p:sp>
        <p:nvSpPr>
          <p:cNvPr id="231" name="Shape 231"/>
          <p:cNvSpPr txBox="1"/>
          <p:nvPr/>
        </p:nvSpPr>
        <p:spPr>
          <a:xfrm>
            <a:off x="8850625" y="6243028"/>
            <a:ext cx="2844800" cy="365200"/>
          </a:xfrm>
          <a:prstGeom prst="rect">
            <a:avLst/>
          </a:prstGeom>
          <a:noFill/>
          <a:ln>
            <a:noFill/>
          </a:ln>
        </p:spPr>
        <p:txBody>
          <a:bodyPr wrap="square" lIns="121900" tIns="60933" rIns="121900" bIns="60933" anchor="t" anchorCtr="0">
            <a:noAutofit/>
          </a:bodyPr>
          <a:lstStyle/>
          <a:p>
            <a:pPr algn="r"/>
            <a:r>
              <a:rPr lang="en-CA" sz="1867" kern="0">
                <a:solidFill>
                  <a:srgbClr val="000000"/>
                </a:solidFill>
                <a:latin typeface="Times New Roman"/>
                <a:ea typeface="Times New Roman"/>
                <a:cs typeface="Times New Roman"/>
                <a:sym typeface="Times New Roman"/>
              </a:rPr>
              <a:t>February 29, 2016</a:t>
            </a:r>
          </a:p>
        </p:txBody>
      </p:sp>
      <p:sp>
        <p:nvSpPr>
          <p:cNvPr id="232" name="Shape 232"/>
          <p:cNvSpPr txBox="1">
            <a:spLocks noGrp="1"/>
          </p:cNvSpPr>
          <p:nvPr>
            <p:ph type="subTitle" idx="1"/>
          </p:nvPr>
        </p:nvSpPr>
        <p:spPr>
          <a:xfrm>
            <a:off x="949071" y="3584815"/>
            <a:ext cx="9490400" cy="1151200"/>
          </a:xfrm>
          <a:prstGeom prst="rect">
            <a:avLst/>
          </a:prstGeom>
          <a:noFill/>
          <a:ln>
            <a:noFill/>
          </a:ln>
        </p:spPr>
        <p:txBody>
          <a:bodyPr wrap="square" lIns="91425" tIns="91425" rIns="91425" bIns="91425" anchor="b" anchorCtr="0"/>
          <a:lstStyle>
            <a:lvl1pPr marL="0" marR="0" lvl="0" indent="0" algn="l" rtl="0">
              <a:lnSpc>
                <a:spcPct val="90000"/>
              </a:lnSpc>
              <a:spcBef>
                <a:spcPts val="0"/>
              </a:spcBef>
              <a:buClr>
                <a:schemeClr val="dk1"/>
              </a:buClr>
              <a:buSzPts val="2500"/>
              <a:buFont typeface="Arial"/>
              <a:buNone/>
              <a:defRPr sz="4267" b="0" i="0" u="none" strike="noStrike" cap="none">
                <a:solidFill>
                  <a:schemeClr val="lt1"/>
                </a:solidFill>
                <a:latin typeface="Times New Roman"/>
                <a:ea typeface="Times New Roman"/>
                <a:cs typeface="Times New Roman"/>
                <a:sym typeface="Times New Roman"/>
              </a:defRPr>
            </a:lvl1pPr>
            <a:lvl2pPr marL="609585" marR="0" lvl="1" indent="0" algn="ctr" rtl="0">
              <a:spcBef>
                <a:spcPts val="896"/>
              </a:spcBef>
              <a:buClr>
                <a:schemeClr val="dk1"/>
              </a:buClr>
              <a:buSzPts val="2100"/>
              <a:buFont typeface="Arial"/>
              <a:buNone/>
              <a:defRPr sz="2800" b="0" i="0" u="none" strike="noStrike" cap="none">
                <a:solidFill>
                  <a:srgbClr val="888888"/>
                </a:solidFill>
                <a:latin typeface="Times New Roman"/>
                <a:ea typeface="Times New Roman"/>
                <a:cs typeface="Times New Roman"/>
                <a:sym typeface="Times New Roman"/>
              </a:defRPr>
            </a:lvl2pPr>
            <a:lvl3pPr marL="1219170" marR="0" lvl="2" indent="0" algn="ctr" rtl="0">
              <a:lnSpc>
                <a:spcPct val="100000"/>
              </a:lnSpc>
              <a:spcBef>
                <a:spcPts val="768"/>
              </a:spcBef>
              <a:buClr>
                <a:schemeClr val="dk1"/>
              </a:buClr>
              <a:buSzPts val="1700"/>
              <a:buFont typeface="Arial"/>
              <a:buNone/>
              <a:defRPr sz="2267" b="0" i="0" u="none" strike="noStrike" cap="none">
                <a:solidFill>
                  <a:srgbClr val="888888"/>
                </a:solidFill>
                <a:latin typeface="Times New Roman"/>
                <a:ea typeface="Times New Roman"/>
                <a:cs typeface="Times New Roman"/>
                <a:sym typeface="Times New Roman"/>
              </a:defRPr>
            </a:lvl3pPr>
            <a:lvl4pPr marL="1828754" marR="0" lvl="3" indent="0" algn="ctr" rtl="0">
              <a:lnSpc>
                <a:spcPct val="100000"/>
              </a:lnSpc>
              <a:spcBef>
                <a:spcPts val="640"/>
              </a:spcBef>
              <a:buClr>
                <a:schemeClr val="dk1"/>
              </a:buClr>
              <a:buSzPts val="1500"/>
              <a:buFont typeface="Arial"/>
              <a:buNone/>
              <a:defRPr sz="2000" b="0" i="0" u="none" strike="noStrike" cap="none">
                <a:solidFill>
                  <a:srgbClr val="888888"/>
                </a:solidFill>
                <a:latin typeface="Times New Roman"/>
                <a:ea typeface="Times New Roman"/>
                <a:cs typeface="Times New Roman"/>
                <a:sym typeface="Times New Roman"/>
              </a:defRPr>
            </a:lvl4pPr>
            <a:lvl5pPr marL="2438339" marR="0" lvl="4" indent="0" algn="ctr" rtl="0">
              <a:lnSpc>
                <a:spcPct val="140000"/>
              </a:lnSpc>
              <a:spcBef>
                <a:spcPts val="0"/>
              </a:spcBef>
              <a:buClr>
                <a:srgbClr val="3CA9E0"/>
              </a:buClr>
              <a:buSzPts val="1500"/>
              <a:buFont typeface="Arial"/>
              <a:buNone/>
              <a:defRPr sz="2000" b="0" i="0" u="none" strike="noStrike" cap="none">
                <a:solidFill>
                  <a:srgbClr val="888888"/>
                </a:solidFill>
                <a:latin typeface="Times New Roman"/>
                <a:ea typeface="Times New Roman"/>
                <a:cs typeface="Times New Roman"/>
                <a:sym typeface="Times New Roman"/>
              </a:defRPr>
            </a:lvl5pPr>
            <a:lvl6pPr marL="3047924" marR="0" lvl="5" indent="0" algn="ctr" rtl="0">
              <a:spcBef>
                <a:spcPts val="533"/>
              </a:spcBef>
              <a:buClr>
                <a:srgbClr val="888888"/>
              </a:buClr>
              <a:buSzPts val="2000"/>
              <a:buFont typeface="Arial"/>
              <a:buNone/>
              <a:defRPr sz="2667" b="0" i="0" u="none" strike="noStrike" cap="none">
                <a:solidFill>
                  <a:srgbClr val="888888"/>
                </a:solidFill>
                <a:latin typeface="Times New Roman"/>
                <a:ea typeface="Times New Roman"/>
                <a:cs typeface="Times New Roman"/>
                <a:sym typeface="Times New Roman"/>
              </a:defRPr>
            </a:lvl6pPr>
            <a:lvl7pPr marL="3657509" marR="0" lvl="6" indent="0" algn="ctr" rtl="0">
              <a:spcBef>
                <a:spcPts val="533"/>
              </a:spcBef>
              <a:buClr>
                <a:srgbClr val="888888"/>
              </a:buClr>
              <a:buSzPts val="2000"/>
              <a:buFont typeface="Arial"/>
              <a:buNone/>
              <a:defRPr sz="2667" b="0" i="0" u="none" strike="noStrike" cap="none">
                <a:solidFill>
                  <a:srgbClr val="888888"/>
                </a:solidFill>
                <a:latin typeface="Times New Roman"/>
                <a:ea typeface="Times New Roman"/>
                <a:cs typeface="Times New Roman"/>
                <a:sym typeface="Times New Roman"/>
              </a:defRPr>
            </a:lvl7pPr>
            <a:lvl8pPr marL="4267093" marR="0" lvl="7" indent="0" algn="ctr" rtl="0">
              <a:spcBef>
                <a:spcPts val="533"/>
              </a:spcBef>
              <a:buClr>
                <a:srgbClr val="888888"/>
              </a:buClr>
              <a:buSzPts val="2000"/>
              <a:buFont typeface="Arial"/>
              <a:buNone/>
              <a:defRPr sz="2667" b="0" i="0" u="none" strike="noStrike" cap="none">
                <a:solidFill>
                  <a:srgbClr val="888888"/>
                </a:solidFill>
                <a:latin typeface="Times New Roman"/>
                <a:ea typeface="Times New Roman"/>
                <a:cs typeface="Times New Roman"/>
                <a:sym typeface="Times New Roman"/>
              </a:defRPr>
            </a:lvl8pPr>
            <a:lvl9pPr marL="4876678" marR="0" lvl="8" indent="0" algn="ctr" rtl="0">
              <a:spcBef>
                <a:spcPts val="533"/>
              </a:spcBef>
              <a:buClr>
                <a:srgbClr val="888888"/>
              </a:buClr>
              <a:buSzPts val="2000"/>
              <a:buFont typeface="Arial"/>
              <a:buNone/>
              <a:defRPr sz="2667" b="0" i="0" u="none" strike="noStrike" cap="none">
                <a:solidFill>
                  <a:srgbClr val="888888"/>
                </a:solidFill>
                <a:latin typeface="Times New Roman"/>
                <a:ea typeface="Times New Roman"/>
                <a:cs typeface="Times New Roman"/>
                <a:sym typeface="Times New Roman"/>
              </a:defRPr>
            </a:lvl9pPr>
          </a:lstStyle>
          <a:p>
            <a:endParaRPr/>
          </a:p>
        </p:txBody>
      </p:sp>
      <p:sp>
        <p:nvSpPr>
          <p:cNvPr id="233" name="Shape 233"/>
          <p:cNvSpPr txBox="1">
            <a:spLocks noGrp="1"/>
          </p:cNvSpPr>
          <p:nvPr>
            <p:ph type="ctrTitle"/>
          </p:nvPr>
        </p:nvSpPr>
        <p:spPr>
          <a:xfrm>
            <a:off x="949071" y="588363"/>
            <a:ext cx="9490400" cy="2988800"/>
          </a:xfrm>
          <a:prstGeom prst="rect">
            <a:avLst/>
          </a:prstGeom>
          <a:noFill/>
          <a:ln>
            <a:noFill/>
          </a:ln>
        </p:spPr>
        <p:txBody>
          <a:bodyPr wrap="square" lIns="91425" tIns="91425" rIns="91425" bIns="91425" anchor="t" anchorCtr="0"/>
          <a:lstStyle>
            <a:lvl1pPr marL="0" marR="0" lvl="0" indent="0" algn="l" rtl="0">
              <a:lnSpc>
                <a:spcPct val="106250"/>
              </a:lnSpc>
              <a:spcBef>
                <a:spcPts val="0"/>
              </a:spcBef>
              <a:buClr>
                <a:schemeClr val="lt1"/>
              </a:buClr>
              <a:buSzPts val="1400"/>
              <a:buFont typeface="Arial"/>
              <a:buNone/>
              <a:defRPr sz="6400" b="1" i="0" u="none" strike="noStrike" cap="none">
                <a:solidFill>
                  <a:schemeClr val="lt1"/>
                </a:solidFill>
                <a:latin typeface="Arial"/>
                <a:ea typeface="Arial"/>
                <a:cs typeface="Arial"/>
                <a:sym typeface="Arial"/>
              </a:defRPr>
            </a:lvl1pPr>
            <a:lvl2pPr lvl="1" indent="0" rtl="0">
              <a:spcBef>
                <a:spcPts val="0"/>
              </a:spcBef>
              <a:buSzPts val="1400"/>
              <a:buNone/>
              <a:defRPr sz="2400"/>
            </a:lvl2pPr>
            <a:lvl3pPr lvl="2" indent="0" rtl="0">
              <a:spcBef>
                <a:spcPts val="0"/>
              </a:spcBef>
              <a:buSzPts val="1400"/>
              <a:buNone/>
              <a:defRPr sz="2400"/>
            </a:lvl3pPr>
            <a:lvl4pPr lvl="3" indent="0" rtl="0">
              <a:spcBef>
                <a:spcPts val="0"/>
              </a:spcBef>
              <a:buSzPts val="1400"/>
              <a:buNone/>
              <a:defRPr sz="2400"/>
            </a:lvl4pPr>
            <a:lvl5pPr lvl="4" indent="0" rtl="0">
              <a:spcBef>
                <a:spcPts val="0"/>
              </a:spcBef>
              <a:buSzPts val="1400"/>
              <a:buNone/>
              <a:defRPr sz="2400"/>
            </a:lvl5pPr>
            <a:lvl6pPr lvl="5" indent="0" rtl="0">
              <a:spcBef>
                <a:spcPts val="0"/>
              </a:spcBef>
              <a:buSzPts val="1400"/>
              <a:buNone/>
              <a:defRPr sz="2400"/>
            </a:lvl6pPr>
            <a:lvl7pPr lvl="6" indent="0" rtl="0">
              <a:spcBef>
                <a:spcPts val="0"/>
              </a:spcBef>
              <a:buSzPts val="1400"/>
              <a:buNone/>
              <a:defRPr sz="2400"/>
            </a:lvl7pPr>
            <a:lvl8pPr lvl="7" indent="0" rtl="0">
              <a:spcBef>
                <a:spcPts val="0"/>
              </a:spcBef>
              <a:buSzPts val="1400"/>
              <a:buNone/>
              <a:defRPr sz="2400"/>
            </a:lvl8pPr>
            <a:lvl9pPr lvl="8" indent="0" rtl="0">
              <a:spcBef>
                <a:spcPts val="0"/>
              </a:spcBef>
              <a:buSzPts val="1400"/>
              <a:buNone/>
              <a:defRPr sz="2400"/>
            </a:lvl9pPr>
          </a:lstStyle>
          <a:p>
            <a:endParaRPr/>
          </a:p>
        </p:txBody>
      </p:sp>
    </p:spTree>
    <p:extLst>
      <p:ext uri="{BB962C8B-B14F-4D97-AF65-F5344CB8AC3E}">
        <p14:creationId xmlns:p14="http://schemas.microsoft.com/office/powerpoint/2010/main" val="264016803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cSld name="Title Slide 3">
    <p:bg>
      <p:bgPr>
        <a:blipFill rotWithShape="1">
          <a:blip r:embed="rId2">
            <a:alphaModFix/>
          </a:blip>
          <a:stretch>
            <a:fillRect/>
          </a:stretch>
        </a:blipFill>
        <a:effectLst/>
      </p:bgPr>
    </p:bg>
    <p:spTree>
      <p:nvGrpSpPr>
        <p:cNvPr id="1" name="Shape 234"/>
        <p:cNvGrpSpPr/>
        <p:nvPr/>
      </p:nvGrpSpPr>
      <p:grpSpPr>
        <a:xfrm>
          <a:off x="0" y="0"/>
          <a:ext cx="0" cy="0"/>
          <a:chOff x="0" y="0"/>
          <a:chExt cx="0" cy="0"/>
        </a:xfrm>
      </p:grpSpPr>
      <p:sp>
        <p:nvSpPr>
          <p:cNvPr id="235" name="Shape 235"/>
          <p:cNvSpPr txBox="1"/>
          <p:nvPr/>
        </p:nvSpPr>
        <p:spPr>
          <a:xfrm>
            <a:off x="8850625" y="6243028"/>
            <a:ext cx="2844800" cy="365200"/>
          </a:xfrm>
          <a:prstGeom prst="rect">
            <a:avLst/>
          </a:prstGeom>
          <a:noFill/>
          <a:ln>
            <a:noFill/>
          </a:ln>
        </p:spPr>
        <p:txBody>
          <a:bodyPr wrap="square" lIns="121900" tIns="60933" rIns="121900" bIns="60933" anchor="t" anchorCtr="0">
            <a:noAutofit/>
          </a:bodyPr>
          <a:lstStyle/>
          <a:p>
            <a:pPr algn="r"/>
            <a:r>
              <a:rPr lang="en-CA" sz="1867" kern="0">
                <a:solidFill>
                  <a:srgbClr val="FFFFFF"/>
                </a:solidFill>
                <a:latin typeface="Times New Roman"/>
                <a:ea typeface="Times New Roman"/>
                <a:cs typeface="Times New Roman"/>
                <a:sym typeface="Times New Roman"/>
              </a:rPr>
              <a:t>February 29, 2016</a:t>
            </a:r>
          </a:p>
        </p:txBody>
      </p:sp>
      <p:sp>
        <p:nvSpPr>
          <p:cNvPr id="236" name="Shape 236"/>
          <p:cNvSpPr txBox="1">
            <a:spLocks noGrp="1"/>
          </p:cNvSpPr>
          <p:nvPr>
            <p:ph type="subTitle" idx="1"/>
          </p:nvPr>
        </p:nvSpPr>
        <p:spPr>
          <a:xfrm>
            <a:off x="1269755" y="3734157"/>
            <a:ext cx="8101200" cy="1072400"/>
          </a:xfrm>
          <a:prstGeom prst="rect">
            <a:avLst/>
          </a:prstGeom>
          <a:noFill/>
          <a:ln>
            <a:noFill/>
          </a:ln>
        </p:spPr>
        <p:txBody>
          <a:bodyPr wrap="square" lIns="91425" tIns="91425" rIns="91425" bIns="91425" anchor="b" anchorCtr="0"/>
          <a:lstStyle>
            <a:lvl1pPr marL="0" marR="0" lvl="0" indent="0" algn="l" rtl="0">
              <a:lnSpc>
                <a:spcPct val="90000"/>
              </a:lnSpc>
              <a:spcBef>
                <a:spcPts val="0"/>
              </a:spcBef>
              <a:buClr>
                <a:schemeClr val="dk1"/>
              </a:buClr>
              <a:buSzPts val="2500"/>
              <a:buFont typeface="Arial"/>
              <a:buNone/>
              <a:defRPr sz="4267" b="0" i="0" u="none" strike="noStrike" cap="none">
                <a:solidFill>
                  <a:schemeClr val="dk1"/>
                </a:solidFill>
                <a:latin typeface="Times New Roman"/>
                <a:ea typeface="Times New Roman"/>
                <a:cs typeface="Times New Roman"/>
                <a:sym typeface="Times New Roman"/>
              </a:defRPr>
            </a:lvl1pPr>
            <a:lvl2pPr marL="609585" marR="0" lvl="1" indent="0" algn="ctr" rtl="0">
              <a:spcBef>
                <a:spcPts val="896"/>
              </a:spcBef>
              <a:buClr>
                <a:schemeClr val="dk1"/>
              </a:buClr>
              <a:buSzPts val="2100"/>
              <a:buFont typeface="Arial"/>
              <a:buNone/>
              <a:defRPr sz="2800" b="0" i="0" u="none" strike="noStrike" cap="none">
                <a:solidFill>
                  <a:srgbClr val="888888"/>
                </a:solidFill>
                <a:latin typeface="Times New Roman"/>
                <a:ea typeface="Times New Roman"/>
                <a:cs typeface="Times New Roman"/>
                <a:sym typeface="Times New Roman"/>
              </a:defRPr>
            </a:lvl2pPr>
            <a:lvl3pPr marL="1219170" marR="0" lvl="2" indent="0" algn="ctr" rtl="0">
              <a:lnSpc>
                <a:spcPct val="100000"/>
              </a:lnSpc>
              <a:spcBef>
                <a:spcPts val="768"/>
              </a:spcBef>
              <a:buClr>
                <a:schemeClr val="dk1"/>
              </a:buClr>
              <a:buSzPts val="1700"/>
              <a:buFont typeface="Arial"/>
              <a:buNone/>
              <a:defRPr sz="2267" b="0" i="0" u="none" strike="noStrike" cap="none">
                <a:solidFill>
                  <a:srgbClr val="888888"/>
                </a:solidFill>
                <a:latin typeface="Times New Roman"/>
                <a:ea typeface="Times New Roman"/>
                <a:cs typeface="Times New Roman"/>
                <a:sym typeface="Times New Roman"/>
              </a:defRPr>
            </a:lvl3pPr>
            <a:lvl4pPr marL="1828754" marR="0" lvl="3" indent="0" algn="ctr" rtl="0">
              <a:lnSpc>
                <a:spcPct val="100000"/>
              </a:lnSpc>
              <a:spcBef>
                <a:spcPts val="640"/>
              </a:spcBef>
              <a:buClr>
                <a:schemeClr val="dk1"/>
              </a:buClr>
              <a:buSzPts val="1500"/>
              <a:buFont typeface="Arial"/>
              <a:buNone/>
              <a:defRPr sz="2000" b="0" i="0" u="none" strike="noStrike" cap="none">
                <a:solidFill>
                  <a:srgbClr val="888888"/>
                </a:solidFill>
                <a:latin typeface="Times New Roman"/>
                <a:ea typeface="Times New Roman"/>
                <a:cs typeface="Times New Roman"/>
                <a:sym typeface="Times New Roman"/>
              </a:defRPr>
            </a:lvl4pPr>
            <a:lvl5pPr marL="2438339" marR="0" lvl="4" indent="0" algn="ctr" rtl="0">
              <a:lnSpc>
                <a:spcPct val="140000"/>
              </a:lnSpc>
              <a:spcBef>
                <a:spcPts val="0"/>
              </a:spcBef>
              <a:buClr>
                <a:srgbClr val="3CA9E0"/>
              </a:buClr>
              <a:buSzPts val="1500"/>
              <a:buFont typeface="Arial"/>
              <a:buNone/>
              <a:defRPr sz="2000" b="0" i="0" u="none" strike="noStrike" cap="none">
                <a:solidFill>
                  <a:srgbClr val="888888"/>
                </a:solidFill>
                <a:latin typeface="Times New Roman"/>
                <a:ea typeface="Times New Roman"/>
                <a:cs typeface="Times New Roman"/>
                <a:sym typeface="Times New Roman"/>
              </a:defRPr>
            </a:lvl5pPr>
            <a:lvl6pPr marL="3047924" marR="0" lvl="5" indent="0" algn="ctr" rtl="0">
              <a:spcBef>
                <a:spcPts val="533"/>
              </a:spcBef>
              <a:buClr>
                <a:srgbClr val="888888"/>
              </a:buClr>
              <a:buSzPts val="2000"/>
              <a:buFont typeface="Arial"/>
              <a:buNone/>
              <a:defRPr sz="2667" b="0" i="0" u="none" strike="noStrike" cap="none">
                <a:solidFill>
                  <a:srgbClr val="888888"/>
                </a:solidFill>
                <a:latin typeface="Times New Roman"/>
                <a:ea typeface="Times New Roman"/>
                <a:cs typeface="Times New Roman"/>
                <a:sym typeface="Times New Roman"/>
              </a:defRPr>
            </a:lvl6pPr>
            <a:lvl7pPr marL="3657509" marR="0" lvl="6" indent="0" algn="ctr" rtl="0">
              <a:spcBef>
                <a:spcPts val="533"/>
              </a:spcBef>
              <a:buClr>
                <a:srgbClr val="888888"/>
              </a:buClr>
              <a:buSzPts val="2000"/>
              <a:buFont typeface="Arial"/>
              <a:buNone/>
              <a:defRPr sz="2667" b="0" i="0" u="none" strike="noStrike" cap="none">
                <a:solidFill>
                  <a:srgbClr val="888888"/>
                </a:solidFill>
                <a:latin typeface="Times New Roman"/>
                <a:ea typeface="Times New Roman"/>
                <a:cs typeface="Times New Roman"/>
                <a:sym typeface="Times New Roman"/>
              </a:defRPr>
            </a:lvl7pPr>
            <a:lvl8pPr marL="4267093" marR="0" lvl="7" indent="0" algn="ctr" rtl="0">
              <a:spcBef>
                <a:spcPts val="533"/>
              </a:spcBef>
              <a:buClr>
                <a:srgbClr val="888888"/>
              </a:buClr>
              <a:buSzPts val="2000"/>
              <a:buFont typeface="Arial"/>
              <a:buNone/>
              <a:defRPr sz="2667" b="0" i="0" u="none" strike="noStrike" cap="none">
                <a:solidFill>
                  <a:srgbClr val="888888"/>
                </a:solidFill>
                <a:latin typeface="Times New Roman"/>
                <a:ea typeface="Times New Roman"/>
                <a:cs typeface="Times New Roman"/>
                <a:sym typeface="Times New Roman"/>
              </a:defRPr>
            </a:lvl8pPr>
            <a:lvl9pPr marL="4876678" marR="0" lvl="8" indent="0" algn="ctr" rtl="0">
              <a:spcBef>
                <a:spcPts val="533"/>
              </a:spcBef>
              <a:buClr>
                <a:srgbClr val="888888"/>
              </a:buClr>
              <a:buSzPts val="2000"/>
              <a:buFont typeface="Arial"/>
              <a:buNone/>
              <a:defRPr sz="2667" b="0" i="0" u="none" strike="noStrike" cap="none">
                <a:solidFill>
                  <a:srgbClr val="888888"/>
                </a:solidFill>
                <a:latin typeface="Times New Roman"/>
                <a:ea typeface="Times New Roman"/>
                <a:cs typeface="Times New Roman"/>
                <a:sym typeface="Times New Roman"/>
              </a:defRPr>
            </a:lvl9pPr>
          </a:lstStyle>
          <a:p>
            <a:endParaRPr/>
          </a:p>
        </p:txBody>
      </p:sp>
      <p:sp>
        <p:nvSpPr>
          <p:cNvPr id="237" name="Shape 237"/>
          <p:cNvSpPr txBox="1">
            <a:spLocks noGrp="1"/>
          </p:cNvSpPr>
          <p:nvPr>
            <p:ph type="ctrTitle"/>
          </p:nvPr>
        </p:nvSpPr>
        <p:spPr>
          <a:xfrm>
            <a:off x="1269755" y="737707"/>
            <a:ext cx="8101200" cy="2981200"/>
          </a:xfrm>
          <a:prstGeom prst="rect">
            <a:avLst/>
          </a:prstGeom>
          <a:noFill/>
          <a:ln>
            <a:noFill/>
          </a:ln>
        </p:spPr>
        <p:txBody>
          <a:bodyPr wrap="square" lIns="91425" tIns="91425" rIns="91425" bIns="91425" anchor="t" anchorCtr="0"/>
          <a:lstStyle>
            <a:lvl1pPr marL="0" marR="0" lvl="0" indent="0" algn="l" rtl="0">
              <a:lnSpc>
                <a:spcPct val="106250"/>
              </a:lnSpc>
              <a:spcBef>
                <a:spcPts val="0"/>
              </a:spcBef>
              <a:buClr>
                <a:schemeClr val="dk1"/>
              </a:buClr>
              <a:buSzPts val="1400"/>
              <a:buFont typeface="Arial"/>
              <a:buNone/>
              <a:defRPr sz="6400" b="1" i="0" u="none" strike="noStrike" cap="none">
                <a:solidFill>
                  <a:schemeClr val="dk1"/>
                </a:solidFill>
                <a:latin typeface="Arial"/>
                <a:ea typeface="Arial"/>
                <a:cs typeface="Arial"/>
                <a:sym typeface="Arial"/>
              </a:defRPr>
            </a:lvl1pPr>
            <a:lvl2pPr lvl="1" indent="0" rtl="0">
              <a:spcBef>
                <a:spcPts val="0"/>
              </a:spcBef>
              <a:buSzPts val="1400"/>
              <a:buNone/>
              <a:defRPr sz="2400"/>
            </a:lvl2pPr>
            <a:lvl3pPr lvl="2" indent="0" rtl="0">
              <a:spcBef>
                <a:spcPts val="0"/>
              </a:spcBef>
              <a:buSzPts val="1400"/>
              <a:buNone/>
              <a:defRPr sz="2400"/>
            </a:lvl3pPr>
            <a:lvl4pPr lvl="3" indent="0" rtl="0">
              <a:spcBef>
                <a:spcPts val="0"/>
              </a:spcBef>
              <a:buSzPts val="1400"/>
              <a:buNone/>
              <a:defRPr sz="2400"/>
            </a:lvl4pPr>
            <a:lvl5pPr lvl="4" indent="0" rtl="0">
              <a:spcBef>
                <a:spcPts val="0"/>
              </a:spcBef>
              <a:buSzPts val="1400"/>
              <a:buNone/>
              <a:defRPr sz="2400"/>
            </a:lvl5pPr>
            <a:lvl6pPr lvl="5" indent="0" rtl="0">
              <a:spcBef>
                <a:spcPts val="0"/>
              </a:spcBef>
              <a:buSzPts val="1400"/>
              <a:buNone/>
              <a:defRPr sz="2400"/>
            </a:lvl6pPr>
            <a:lvl7pPr lvl="6" indent="0" rtl="0">
              <a:spcBef>
                <a:spcPts val="0"/>
              </a:spcBef>
              <a:buSzPts val="1400"/>
              <a:buNone/>
              <a:defRPr sz="2400"/>
            </a:lvl7pPr>
            <a:lvl8pPr lvl="7" indent="0" rtl="0">
              <a:spcBef>
                <a:spcPts val="0"/>
              </a:spcBef>
              <a:buSzPts val="1400"/>
              <a:buNone/>
              <a:defRPr sz="2400"/>
            </a:lvl8pPr>
            <a:lvl9pPr lvl="8" indent="0" rtl="0">
              <a:spcBef>
                <a:spcPts val="0"/>
              </a:spcBef>
              <a:buSzPts val="1400"/>
              <a:buNone/>
              <a:defRPr sz="2400"/>
            </a:lvl9pPr>
          </a:lstStyle>
          <a:p>
            <a:endParaRPr/>
          </a:p>
        </p:txBody>
      </p:sp>
    </p:spTree>
    <p:extLst>
      <p:ext uri="{BB962C8B-B14F-4D97-AF65-F5344CB8AC3E}">
        <p14:creationId xmlns:p14="http://schemas.microsoft.com/office/powerpoint/2010/main" val="325377733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cSld name="Title Slide 4">
    <p:bg>
      <p:bgPr>
        <a:blipFill rotWithShape="1">
          <a:blip r:embed="rId2">
            <a:alphaModFix/>
          </a:blip>
          <a:stretch>
            <a:fillRect/>
          </a:stretch>
        </a:blipFill>
        <a:effectLst/>
      </p:bgPr>
    </p:bg>
    <p:spTree>
      <p:nvGrpSpPr>
        <p:cNvPr id="1" name="Shape 238"/>
        <p:cNvGrpSpPr/>
        <p:nvPr/>
      </p:nvGrpSpPr>
      <p:grpSpPr>
        <a:xfrm>
          <a:off x="0" y="0"/>
          <a:ext cx="0" cy="0"/>
          <a:chOff x="0" y="0"/>
          <a:chExt cx="0" cy="0"/>
        </a:xfrm>
      </p:grpSpPr>
      <p:sp>
        <p:nvSpPr>
          <p:cNvPr id="239" name="Shape 239"/>
          <p:cNvSpPr txBox="1"/>
          <p:nvPr/>
        </p:nvSpPr>
        <p:spPr>
          <a:xfrm>
            <a:off x="8850625" y="6243028"/>
            <a:ext cx="2844800" cy="365200"/>
          </a:xfrm>
          <a:prstGeom prst="rect">
            <a:avLst/>
          </a:prstGeom>
          <a:noFill/>
          <a:ln>
            <a:noFill/>
          </a:ln>
        </p:spPr>
        <p:txBody>
          <a:bodyPr wrap="square" lIns="121900" tIns="60933" rIns="121900" bIns="60933" anchor="t" anchorCtr="0">
            <a:noAutofit/>
          </a:bodyPr>
          <a:lstStyle/>
          <a:p>
            <a:pPr algn="r"/>
            <a:r>
              <a:rPr lang="en-CA" sz="1867" kern="0">
                <a:solidFill>
                  <a:srgbClr val="FFFFFF"/>
                </a:solidFill>
                <a:latin typeface="Times New Roman"/>
                <a:ea typeface="Times New Roman"/>
                <a:cs typeface="Times New Roman"/>
                <a:sym typeface="Times New Roman"/>
              </a:rPr>
              <a:t>February 29, 2016</a:t>
            </a:r>
          </a:p>
        </p:txBody>
      </p:sp>
      <p:sp>
        <p:nvSpPr>
          <p:cNvPr id="240" name="Shape 240"/>
          <p:cNvSpPr txBox="1">
            <a:spLocks noGrp="1"/>
          </p:cNvSpPr>
          <p:nvPr>
            <p:ph type="subTitle" idx="1"/>
          </p:nvPr>
        </p:nvSpPr>
        <p:spPr>
          <a:xfrm>
            <a:off x="1269755" y="3734157"/>
            <a:ext cx="8101200" cy="1072400"/>
          </a:xfrm>
          <a:prstGeom prst="rect">
            <a:avLst/>
          </a:prstGeom>
          <a:noFill/>
          <a:ln>
            <a:noFill/>
          </a:ln>
        </p:spPr>
        <p:txBody>
          <a:bodyPr wrap="square" lIns="91425" tIns="91425" rIns="91425" bIns="91425" anchor="b" anchorCtr="0"/>
          <a:lstStyle>
            <a:lvl1pPr marL="0" marR="0" lvl="0" indent="0" algn="l" rtl="0">
              <a:lnSpc>
                <a:spcPct val="90000"/>
              </a:lnSpc>
              <a:spcBef>
                <a:spcPts val="0"/>
              </a:spcBef>
              <a:buClr>
                <a:schemeClr val="dk1"/>
              </a:buClr>
              <a:buSzPts val="2500"/>
              <a:buFont typeface="Arial"/>
              <a:buNone/>
              <a:defRPr sz="4267" b="0" i="0" u="none" strike="noStrike" cap="none">
                <a:solidFill>
                  <a:schemeClr val="dk1"/>
                </a:solidFill>
                <a:latin typeface="Times New Roman"/>
                <a:ea typeface="Times New Roman"/>
                <a:cs typeface="Times New Roman"/>
                <a:sym typeface="Times New Roman"/>
              </a:defRPr>
            </a:lvl1pPr>
            <a:lvl2pPr marL="609585" marR="0" lvl="1" indent="0" algn="ctr" rtl="0">
              <a:spcBef>
                <a:spcPts val="896"/>
              </a:spcBef>
              <a:buClr>
                <a:schemeClr val="dk1"/>
              </a:buClr>
              <a:buSzPts val="2100"/>
              <a:buFont typeface="Arial"/>
              <a:buNone/>
              <a:defRPr sz="2800" b="0" i="0" u="none" strike="noStrike" cap="none">
                <a:solidFill>
                  <a:srgbClr val="888888"/>
                </a:solidFill>
                <a:latin typeface="Times New Roman"/>
                <a:ea typeface="Times New Roman"/>
                <a:cs typeface="Times New Roman"/>
                <a:sym typeface="Times New Roman"/>
              </a:defRPr>
            </a:lvl2pPr>
            <a:lvl3pPr marL="1219170" marR="0" lvl="2" indent="0" algn="ctr" rtl="0">
              <a:lnSpc>
                <a:spcPct val="100000"/>
              </a:lnSpc>
              <a:spcBef>
                <a:spcPts val="768"/>
              </a:spcBef>
              <a:buClr>
                <a:schemeClr val="dk1"/>
              </a:buClr>
              <a:buSzPts val="1700"/>
              <a:buFont typeface="Arial"/>
              <a:buNone/>
              <a:defRPr sz="2267" b="0" i="0" u="none" strike="noStrike" cap="none">
                <a:solidFill>
                  <a:srgbClr val="888888"/>
                </a:solidFill>
                <a:latin typeface="Times New Roman"/>
                <a:ea typeface="Times New Roman"/>
                <a:cs typeface="Times New Roman"/>
                <a:sym typeface="Times New Roman"/>
              </a:defRPr>
            </a:lvl3pPr>
            <a:lvl4pPr marL="1828754" marR="0" lvl="3" indent="0" algn="ctr" rtl="0">
              <a:lnSpc>
                <a:spcPct val="100000"/>
              </a:lnSpc>
              <a:spcBef>
                <a:spcPts val="640"/>
              </a:spcBef>
              <a:buClr>
                <a:schemeClr val="dk1"/>
              </a:buClr>
              <a:buSzPts val="1500"/>
              <a:buFont typeface="Arial"/>
              <a:buNone/>
              <a:defRPr sz="2000" b="0" i="0" u="none" strike="noStrike" cap="none">
                <a:solidFill>
                  <a:srgbClr val="888888"/>
                </a:solidFill>
                <a:latin typeface="Times New Roman"/>
                <a:ea typeface="Times New Roman"/>
                <a:cs typeface="Times New Roman"/>
                <a:sym typeface="Times New Roman"/>
              </a:defRPr>
            </a:lvl4pPr>
            <a:lvl5pPr marL="2438339" marR="0" lvl="4" indent="0" algn="ctr" rtl="0">
              <a:lnSpc>
                <a:spcPct val="140000"/>
              </a:lnSpc>
              <a:spcBef>
                <a:spcPts val="0"/>
              </a:spcBef>
              <a:buClr>
                <a:srgbClr val="3CA9E0"/>
              </a:buClr>
              <a:buSzPts val="1500"/>
              <a:buFont typeface="Arial"/>
              <a:buNone/>
              <a:defRPr sz="2000" b="0" i="0" u="none" strike="noStrike" cap="none">
                <a:solidFill>
                  <a:srgbClr val="888888"/>
                </a:solidFill>
                <a:latin typeface="Times New Roman"/>
                <a:ea typeface="Times New Roman"/>
                <a:cs typeface="Times New Roman"/>
                <a:sym typeface="Times New Roman"/>
              </a:defRPr>
            </a:lvl5pPr>
            <a:lvl6pPr marL="3047924" marR="0" lvl="5" indent="0" algn="ctr" rtl="0">
              <a:spcBef>
                <a:spcPts val="533"/>
              </a:spcBef>
              <a:buClr>
                <a:srgbClr val="888888"/>
              </a:buClr>
              <a:buSzPts val="2000"/>
              <a:buFont typeface="Arial"/>
              <a:buNone/>
              <a:defRPr sz="2667" b="0" i="0" u="none" strike="noStrike" cap="none">
                <a:solidFill>
                  <a:srgbClr val="888888"/>
                </a:solidFill>
                <a:latin typeface="Times New Roman"/>
                <a:ea typeface="Times New Roman"/>
                <a:cs typeface="Times New Roman"/>
                <a:sym typeface="Times New Roman"/>
              </a:defRPr>
            </a:lvl6pPr>
            <a:lvl7pPr marL="3657509" marR="0" lvl="6" indent="0" algn="ctr" rtl="0">
              <a:spcBef>
                <a:spcPts val="533"/>
              </a:spcBef>
              <a:buClr>
                <a:srgbClr val="888888"/>
              </a:buClr>
              <a:buSzPts val="2000"/>
              <a:buFont typeface="Arial"/>
              <a:buNone/>
              <a:defRPr sz="2667" b="0" i="0" u="none" strike="noStrike" cap="none">
                <a:solidFill>
                  <a:srgbClr val="888888"/>
                </a:solidFill>
                <a:latin typeface="Times New Roman"/>
                <a:ea typeface="Times New Roman"/>
                <a:cs typeface="Times New Roman"/>
                <a:sym typeface="Times New Roman"/>
              </a:defRPr>
            </a:lvl7pPr>
            <a:lvl8pPr marL="4267093" marR="0" lvl="7" indent="0" algn="ctr" rtl="0">
              <a:spcBef>
                <a:spcPts val="533"/>
              </a:spcBef>
              <a:buClr>
                <a:srgbClr val="888888"/>
              </a:buClr>
              <a:buSzPts val="2000"/>
              <a:buFont typeface="Arial"/>
              <a:buNone/>
              <a:defRPr sz="2667" b="0" i="0" u="none" strike="noStrike" cap="none">
                <a:solidFill>
                  <a:srgbClr val="888888"/>
                </a:solidFill>
                <a:latin typeface="Times New Roman"/>
                <a:ea typeface="Times New Roman"/>
                <a:cs typeface="Times New Roman"/>
                <a:sym typeface="Times New Roman"/>
              </a:defRPr>
            </a:lvl8pPr>
            <a:lvl9pPr marL="4876678" marR="0" lvl="8" indent="0" algn="ctr" rtl="0">
              <a:spcBef>
                <a:spcPts val="533"/>
              </a:spcBef>
              <a:buClr>
                <a:srgbClr val="888888"/>
              </a:buClr>
              <a:buSzPts val="2000"/>
              <a:buFont typeface="Arial"/>
              <a:buNone/>
              <a:defRPr sz="2667" b="0" i="0" u="none" strike="noStrike" cap="none">
                <a:solidFill>
                  <a:srgbClr val="888888"/>
                </a:solidFill>
                <a:latin typeface="Times New Roman"/>
                <a:ea typeface="Times New Roman"/>
                <a:cs typeface="Times New Roman"/>
                <a:sym typeface="Times New Roman"/>
              </a:defRPr>
            </a:lvl9pPr>
          </a:lstStyle>
          <a:p>
            <a:endParaRPr/>
          </a:p>
        </p:txBody>
      </p:sp>
      <p:sp>
        <p:nvSpPr>
          <p:cNvPr id="241" name="Shape 241"/>
          <p:cNvSpPr txBox="1">
            <a:spLocks noGrp="1"/>
          </p:cNvSpPr>
          <p:nvPr>
            <p:ph type="ctrTitle"/>
          </p:nvPr>
        </p:nvSpPr>
        <p:spPr>
          <a:xfrm>
            <a:off x="1269755" y="737707"/>
            <a:ext cx="8101200" cy="2981200"/>
          </a:xfrm>
          <a:prstGeom prst="rect">
            <a:avLst/>
          </a:prstGeom>
          <a:noFill/>
          <a:ln>
            <a:noFill/>
          </a:ln>
        </p:spPr>
        <p:txBody>
          <a:bodyPr wrap="square" lIns="91425" tIns="91425" rIns="91425" bIns="91425" anchor="t" anchorCtr="0"/>
          <a:lstStyle>
            <a:lvl1pPr marL="0" marR="0" lvl="0" indent="0" algn="l" rtl="0">
              <a:lnSpc>
                <a:spcPct val="106250"/>
              </a:lnSpc>
              <a:spcBef>
                <a:spcPts val="0"/>
              </a:spcBef>
              <a:buClr>
                <a:schemeClr val="dk1"/>
              </a:buClr>
              <a:buSzPts val="1400"/>
              <a:buFont typeface="Arial"/>
              <a:buNone/>
              <a:defRPr sz="6400" b="1" i="0" u="none" strike="noStrike" cap="none">
                <a:solidFill>
                  <a:schemeClr val="dk1"/>
                </a:solidFill>
                <a:latin typeface="Arial"/>
                <a:ea typeface="Arial"/>
                <a:cs typeface="Arial"/>
                <a:sym typeface="Arial"/>
              </a:defRPr>
            </a:lvl1pPr>
            <a:lvl2pPr lvl="1" indent="0" rtl="0">
              <a:spcBef>
                <a:spcPts val="0"/>
              </a:spcBef>
              <a:buSzPts val="1400"/>
              <a:buNone/>
              <a:defRPr sz="2400"/>
            </a:lvl2pPr>
            <a:lvl3pPr lvl="2" indent="0" rtl="0">
              <a:spcBef>
                <a:spcPts val="0"/>
              </a:spcBef>
              <a:buSzPts val="1400"/>
              <a:buNone/>
              <a:defRPr sz="2400"/>
            </a:lvl3pPr>
            <a:lvl4pPr lvl="3" indent="0" rtl="0">
              <a:spcBef>
                <a:spcPts val="0"/>
              </a:spcBef>
              <a:buSzPts val="1400"/>
              <a:buNone/>
              <a:defRPr sz="2400"/>
            </a:lvl4pPr>
            <a:lvl5pPr lvl="4" indent="0" rtl="0">
              <a:spcBef>
                <a:spcPts val="0"/>
              </a:spcBef>
              <a:buSzPts val="1400"/>
              <a:buNone/>
              <a:defRPr sz="2400"/>
            </a:lvl5pPr>
            <a:lvl6pPr lvl="5" indent="0" rtl="0">
              <a:spcBef>
                <a:spcPts val="0"/>
              </a:spcBef>
              <a:buSzPts val="1400"/>
              <a:buNone/>
              <a:defRPr sz="2400"/>
            </a:lvl6pPr>
            <a:lvl7pPr lvl="6" indent="0" rtl="0">
              <a:spcBef>
                <a:spcPts val="0"/>
              </a:spcBef>
              <a:buSzPts val="1400"/>
              <a:buNone/>
              <a:defRPr sz="2400"/>
            </a:lvl7pPr>
            <a:lvl8pPr lvl="7" indent="0" rtl="0">
              <a:spcBef>
                <a:spcPts val="0"/>
              </a:spcBef>
              <a:buSzPts val="1400"/>
              <a:buNone/>
              <a:defRPr sz="2400"/>
            </a:lvl8pPr>
            <a:lvl9pPr lvl="8" indent="0" rtl="0">
              <a:spcBef>
                <a:spcPts val="0"/>
              </a:spcBef>
              <a:buSzPts val="1400"/>
              <a:buNone/>
              <a:defRPr sz="2400"/>
            </a:lvl9pPr>
          </a:lstStyle>
          <a:p>
            <a:endParaRPr/>
          </a:p>
        </p:txBody>
      </p:sp>
    </p:spTree>
    <p:extLst>
      <p:ext uri="{BB962C8B-B14F-4D97-AF65-F5344CB8AC3E}">
        <p14:creationId xmlns:p14="http://schemas.microsoft.com/office/powerpoint/2010/main" val="232563077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cSld name="Blank">
    <p:bg>
      <p:bgPr>
        <a:solidFill>
          <a:schemeClr val="lt1"/>
        </a:solidFill>
        <a:effectLst/>
      </p:bgPr>
    </p:bg>
    <p:spTree>
      <p:nvGrpSpPr>
        <p:cNvPr id="1" name="Shape 242"/>
        <p:cNvGrpSpPr/>
        <p:nvPr/>
      </p:nvGrpSpPr>
      <p:grpSpPr>
        <a:xfrm>
          <a:off x="0" y="0"/>
          <a:ext cx="0" cy="0"/>
          <a:chOff x="0" y="0"/>
          <a:chExt cx="0" cy="0"/>
        </a:xfrm>
      </p:grpSpPr>
    </p:spTree>
    <p:extLst>
      <p:ext uri="{BB962C8B-B14F-4D97-AF65-F5344CB8AC3E}">
        <p14:creationId xmlns:p14="http://schemas.microsoft.com/office/powerpoint/2010/main" val="312413538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243"/>
        <p:cNvGrpSpPr/>
        <p:nvPr/>
      </p:nvGrpSpPr>
      <p:grpSpPr>
        <a:xfrm>
          <a:off x="0" y="0"/>
          <a:ext cx="0" cy="0"/>
          <a:chOff x="0" y="0"/>
          <a:chExt cx="0" cy="0"/>
        </a:xfrm>
      </p:grpSpPr>
      <p:sp>
        <p:nvSpPr>
          <p:cNvPr id="244" name="Shape 244"/>
          <p:cNvSpPr txBox="1">
            <a:spLocks noGrp="1"/>
          </p:cNvSpPr>
          <p:nvPr>
            <p:ph type="ctrTitle"/>
          </p:nvPr>
        </p:nvSpPr>
        <p:spPr>
          <a:xfrm>
            <a:off x="415611" y="992767"/>
            <a:ext cx="11360800" cy="2736800"/>
          </a:xfrm>
          <a:prstGeom prst="rect">
            <a:avLst/>
          </a:prstGeom>
          <a:noFill/>
          <a:ln>
            <a:noFill/>
          </a:ln>
        </p:spPr>
        <p:txBody>
          <a:bodyPr wrap="square" lIns="91425" tIns="91425" rIns="91425" bIns="91425" anchor="b" anchorCtr="0"/>
          <a:lstStyle>
            <a:lvl1pPr marL="0" marR="0" lvl="0" indent="0" algn="ctr" rtl="0">
              <a:lnSpc>
                <a:spcPct val="100000"/>
              </a:lnSpc>
              <a:spcBef>
                <a:spcPts val="0"/>
              </a:spcBef>
              <a:spcAft>
                <a:spcPts val="0"/>
              </a:spcAft>
              <a:buClr>
                <a:schemeClr val="dk1"/>
              </a:buClr>
              <a:buSzPts val="1400"/>
              <a:buFont typeface="Arial"/>
              <a:buNone/>
              <a:defRPr sz="6933" b="0" i="0" u="none" strike="noStrike" cap="none">
                <a:solidFill>
                  <a:schemeClr val="dk1"/>
                </a:solidFill>
                <a:latin typeface="Arial"/>
                <a:ea typeface="Arial"/>
                <a:cs typeface="Arial"/>
                <a:sym typeface="Arial"/>
              </a:defRPr>
            </a:lvl1pPr>
            <a:lvl2pPr lvl="1" indent="0" algn="ctr" rtl="0">
              <a:spcBef>
                <a:spcPts val="0"/>
              </a:spcBef>
              <a:buClr>
                <a:schemeClr val="dk1"/>
              </a:buClr>
              <a:buSzPts val="1400"/>
              <a:buFont typeface="Arial"/>
              <a:buNone/>
              <a:defRPr sz="6933">
                <a:solidFill>
                  <a:schemeClr val="dk1"/>
                </a:solidFill>
              </a:defRPr>
            </a:lvl2pPr>
            <a:lvl3pPr lvl="2" indent="0" algn="ctr" rtl="0">
              <a:spcBef>
                <a:spcPts val="0"/>
              </a:spcBef>
              <a:buClr>
                <a:schemeClr val="dk1"/>
              </a:buClr>
              <a:buSzPts val="1400"/>
              <a:buFont typeface="Arial"/>
              <a:buNone/>
              <a:defRPr sz="6933">
                <a:solidFill>
                  <a:schemeClr val="dk1"/>
                </a:solidFill>
              </a:defRPr>
            </a:lvl3pPr>
            <a:lvl4pPr lvl="3" indent="0" algn="ctr" rtl="0">
              <a:spcBef>
                <a:spcPts val="0"/>
              </a:spcBef>
              <a:buClr>
                <a:schemeClr val="dk1"/>
              </a:buClr>
              <a:buSzPts val="1400"/>
              <a:buFont typeface="Arial"/>
              <a:buNone/>
              <a:defRPr sz="6933">
                <a:solidFill>
                  <a:schemeClr val="dk1"/>
                </a:solidFill>
              </a:defRPr>
            </a:lvl4pPr>
            <a:lvl5pPr lvl="4" indent="0" algn="ctr" rtl="0">
              <a:spcBef>
                <a:spcPts val="0"/>
              </a:spcBef>
              <a:buClr>
                <a:schemeClr val="dk1"/>
              </a:buClr>
              <a:buSzPts val="1400"/>
              <a:buFont typeface="Arial"/>
              <a:buNone/>
              <a:defRPr sz="6933">
                <a:solidFill>
                  <a:schemeClr val="dk1"/>
                </a:solidFill>
              </a:defRPr>
            </a:lvl5pPr>
            <a:lvl6pPr lvl="5" indent="0" algn="ctr" rtl="0">
              <a:spcBef>
                <a:spcPts val="0"/>
              </a:spcBef>
              <a:buClr>
                <a:schemeClr val="dk1"/>
              </a:buClr>
              <a:buSzPts val="1400"/>
              <a:buFont typeface="Arial"/>
              <a:buNone/>
              <a:defRPr sz="6933">
                <a:solidFill>
                  <a:schemeClr val="dk1"/>
                </a:solidFill>
              </a:defRPr>
            </a:lvl6pPr>
            <a:lvl7pPr lvl="6" indent="0" algn="ctr" rtl="0">
              <a:spcBef>
                <a:spcPts val="0"/>
              </a:spcBef>
              <a:buClr>
                <a:schemeClr val="dk1"/>
              </a:buClr>
              <a:buSzPts val="1400"/>
              <a:buFont typeface="Arial"/>
              <a:buNone/>
              <a:defRPr sz="6933">
                <a:solidFill>
                  <a:schemeClr val="dk1"/>
                </a:solidFill>
              </a:defRPr>
            </a:lvl7pPr>
            <a:lvl8pPr lvl="7" indent="0" algn="ctr" rtl="0">
              <a:spcBef>
                <a:spcPts val="0"/>
              </a:spcBef>
              <a:buClr>
                <a:schemeClr val="dk1"/>
              </a:buClr>
              <a:buSzPts val="1400"/>
              <a:buFont typeface="Arial"/>
              <a:buNone/>
              <a:defRPr sz="6933">
                <a:solidFill>
                  <a:schemeClr val="dk1"/>
                </a:solidFill>
              </a:defRPr>
            </a:lvl8pPr>
            <a:lvl9pPr lvl="8" indent="0" algn="ctr" rtl="0">
              <a:spcBef>
                <a:spcPts val="0"/>
              </a:spcBef>
              <a:buClr>
                <a:schemeClr val="dk1"/>
              </a:buClr>
              <a:buSzPts val="1400"/>
              <a:buFont typeface="Arial"/>
              <a:buNone/>
              <a:defRPr sz="6933">
                <a:solidFill>
                  <a:schemeClr val="dk1"/>
                </a:solidFill>
              </a:defRPr>
            </a:lvl9pPr>
          </a:lstStyle>
          <a:p>
            <a:endParaRPr/>
          </a:p>
        </p:txBody>
      </p:sp>
      <p:sp>
        <p:nvSpPr>
          <p:cNvPr id="245" name="Shape 245"/>
          <p:cNvSpPr txBox="1">
            <a:spLocks noGrp="1"/>
          </p:cNvSpPr>
          <p:nvPr>
            <p:ph type="subTitle" idx="1"/>
          </p:nvPr>
        </p:nvSpPr>
        <p:spPr>
          <a:xfrm>
            <a:off x="415600" y="3778833"/>
            <a:ext cx="11360800" cy="1056800"/>
          </a:xfrm>
          <a:prstGeom prst="rect">
            <a:avLst/>
          </a:prstGeom>
          <a:noFill/>
          <a:ln>
            <a:noFill/>
          </a:ln>
        </p:spPr>
        <p:txBody>
          <a:bodyPr wrap="square" lIns="91425" tIns="91425" rIns="91425" bIns="91425" anchor="t" anchorCtr="0"/>
          <a:lstStyle>
            <a:lvl1pPr marL="0" marR="0" lvl="0" indent="0" algn="ctr" rtl="0">
              <a:lnSpc>
                <a:spcPct val="100000"/>
              </a:lnSpc>
              <a:spcBef>
                <a:spcPts val="0"/>
              </a:spcBef>
              <a:spcAft>
                <a:spcPts val="0"/>
              </a:spcAft>
              <a:buClr>
                <a:schemeClr val="dk2"/>
              </a:buClr>
              <a:buSzPts val="2500"/>
              <a:buFont typeface="Arial"/>
              <a:buNone/>
              <a:defRPr sz="3733" b="0" i="0" u="none" strike="noStrike" cap="none">
                <a:solidFill>
                  <a:schemeClr val="dk2"/>
                </a:solidFill>
                <a:latin typeface="Arial"/>
                <a:ea typeface="Arial"/>
                <a:cs typeface="Arial"/>
                <a:sym typeface="Arial"/>
              </a:defRPr>
            </a:lvl1pPr>
            <a:lvl2pPr marL="609585" marR="0" lvl="1" indent="0" algn="ctr" rtl="0">
              <a:lnSpc>
                <a:spcPct val="100000"/>
              </a:lnSpc>
              <a:spcBef>
                <a:spcPts val="0"/>
              </a:spcBef>
              <a:spcAft>
                <a:spcPts val="0"/>
              </a:spcAft>
              <a:buClr>
                <a:schemeClr val="dk2"/>
              </a:buClr>
              <a:buSzPts val="2100"/>
              <a:buFont typeface="Arial"/>
              <a:buNone/>
              <a:defRPr sz="3733" b="0" i="0" u="none" strike="noStrike" cap="none">
                <a:solidFill>
                  <a:schemeClr val="dk2"/>
                </a:solidFill>
                <a:latin typeface="Arial"/>
                <a:ea typeface="Arial"/>
                <a:cs typeface="Arial"/>
                <a:sym typeface="Arial"/>
              </a:defRPr>
            </a:lvl2pPr>
            <a:lvl3pPr marL="1219170" marR="0" lvl="2" indent="0" algn="ctr" rtl="0">
              <a:lnSpc>
                <a:spcPct val="100000"/>
              </a:lnSpc>
              <a:spcBef>
                <a:spcPts val="0"/>
              </a:spcBef>
              <a:spcAft>
                <a:spcPts val="0"/>
              </a:spcAft>
              <a:buClr>
                <a:schemeClr val="dk2"/>
              </a:buClr>
              <a:buSzPts val="1700"/>
              <a:buFont typeface="Arial"/>
              <a:buNone/>
              <a:defRPr sz="3733" b="0" i="0" u="none" strike="noStrike" cap="none">
                <a:solidFill>
                  <a:schemeClr val="dk2"/>
                </a:solidFill>
                <a:latin typeface="Arial"/>
                <a:ea typeface="Arial"/>
                <a:cs typeface="Arial"/>
                <a:sym typeface="Arial"/>
              </a:defRPr>
            </a:lvl3pPr>
            <a:lvl4pPr marL="1828754" marR="0" lvl="3" indent="0" algn="ctr" rtl="0">
              <a:lnSpc>
                <a:spcPct val="100000"/>
              </a:lnSpc>
              <a:spcBef>
                <a:spcPts val="0"/>
              </a:spcBef>
              <a:spcAft>
                <a:spcPts val="0"/>
              </a:spcAft>
              <a:buClr>
                <a:schemeClr val="dk2"/>
              </a:buClr>
              <a:buSzPts val="1500"/>
              <a:buFont typeface="Arial"/>
              <a:buNone/>
              <a:defRPr sz="3733" b="0" i="0" u="none" strike="noStrike" cap="none">
                <a:solidFill>
                  <a:schemeClr val="dk2"/>
                </a:solidFill>
                <a:latin typeface="Arial"/>
                <a:ea typeface="Arial"/>
                <a:cs typeface="Arial"/>
                <a:sym typeface="Arial"/>
              </a:defRPr>
            </a:lvl4pPr>
            <a:lvl5pPr marL="2438339" marR="0" lvl="4" indent="0" algn="ctr" rtl="0">
              <a:lnSpc>
                <a:spcPct val="100000"/>
              </a:lnSpc>
              <a:spcBef>
                <a:spcPts val="0"/>
              </a:spcBef>
              <a:spcAft>
                <a:spcPts val="0"/>
              </a:spcAft>
              <a:buClr>
                <a:schemeClr val="dk2"/>
              </a:buClr>
              <a:buSzPts val="1500"/>
              <a:buFont typeface="Arial"/>
              <a:buNone/>
              <a:defRPr sz="3733" b="0" i="0" u="none" strike="noStrike" cap="none">
                <a:solidFill>
                  <a:schemeClr val="dk2"/>
                </a:solidFill>
                <a:latin typeface="Arial"/>
                <a:ea typeface="Arial"/>
                <a:cs typeface="Arial"/>
                <a:sym typeface="Arial"/>
              </a:defRPr>
            </a:lvl5pPr>
            <a:lvl6pPr marL="3047924" marR="0" lvl="5" indent="0" algn="ctr" rtl="0">
              <a:lnSpc>
                <a:spcPct val="100000"/>
              </a:lnSpc>
              <a:spcBef>
                <a:spcPts val="0"/>
              </a:spcBef>
              <a:spcAft>
                <a:spcPts val="0"/>
              </a:spcAft>
              <a:buClr>
                <a:schemeClr val="dk2"/>
              </a:buClr>
              <a:buSzPts val="2000"/>
              <a:buFont typeface="Arial"/>
              <a:buNone/>
              <a:defRPr sz="3733" b="0" i="0" u="none" strike="noStrike" cap="none">
                <a:solidFill>
                  <a:schemeClr val="dk2"/>
                </a:solidFill>
                <a:latin typeface="Arial"/>
                <a:ea typeface="Arial"/>
                <a:cs typeface="Arial"/>
                <a:sym typeface="Arial"/>
              </a:defRPr>
            </a:lvl6pPr>
            <a:lvl7pPr marL="3657509" marR="0" lvl="6" indent="0" algn="ctr" rtl="0">
              <a:lnSpc>
                <a:spcPct val="100000"/>
              </a:lnSpc>
              <a:spcBef>
                <a:spcPts val="0"/>
              </a:spcBef>
              <a:spcAft>
                <a:spcPts val="0"/>
              </a:spcAft>
              <a:buClr>
                <a:schemeClr val="dk2"/>
              </a:buClr>
              <a:buSzPts val="2000"/>
              <a:buFont typeface="Arial"/>
              <a:buNone/>
              <a:defRPr sz="3733" b="0" i="0" u="none" strike="noStrike" cap="none">
                <a:solidFill>
                  <a:schemeClr val="dk2"/>
                </a:solidFill>
                <a:latin typeface="Arial"/>
                <a:ea typeface="Arial"/>
                <a:cs typeface="Arial"/>
                <a:sym typeface="Arial"/>
              </a:defRPr>
            </a:lvl7pPr>
            <a:lvl8pPr marL="4267093" marR="0" lvl="7" indent="0" algn="ctr" rtl="0">
              <a:lnSpc>
                <a:spcPct val="100000"/>
              </a:lnSpc>
              <a:spcBef>
                <a:spcPts val="0"/>
              </a:spcBef>
              <a:spcAft>
                <a:spcPts val="0"/>
              </a:spcAft>
              <a:buClr>
                <a:schemeClr val="dk2"/>
              </a:buClr>
              <a:buSzPts val="2000"/>
              <a:buFont typeface="Arial"/>
              <a:buNone/>
              <a:defRPr sz="3733" b="0" i="0" u="none" strike="noStrike" cap="none">
                <a:solidFill>
                  <a:schemeClr val="dk2"/>
                </a:solidFill>
                <a:latin typeface="Arial"/>
                <a:ea typeface="Arial"/>
                <a:cs typeface="Arial"/>
                <a:sym typeface="Arial"/>
              </a:defRPr>
            </a:lvl8pPr>
            <a:lvl9pPr marL="4876678" marR="0" lvl="8" indent="0" algn="ctr" rtl="0">
              <a:lnSpc>
                <a:spcPct val="100000"/>
              </a:lnSpc>
              <a:spcBef>
                <a:spcPts val="0"/>
              </a:spcBef>
              <a:spcAft>
                <a:spcPts val="0"/>
              </a:spcAft>
              <a:buClr>
                <a:schemeClr val="dk2"/>
              </a:buClr>
              <a:buSzPts val="2000"/>
              <a:buFont typeface="Arial"/>
              <a:buNone/>
              <a:defRPr sz="3733" b="0" i="0" u="none" strike="noStrike" cap="none">
                <a:solidFill>
                  <a:schemeClr val="dk2"/>
                </a:solidFill>
                <a:latin typeface="Arial"/>
                <a:ea typeface="Arial"/>
                <a:cs typeface="Arial"/>
                <a:sym typeface="Arial"/>
              </a:defRPr>
            </a:lvl9pPr>
          </a:lstStyle>
          <a:p>
            <a:endParaRPr/>
          </a:p>
        </p:txBody>
      </p:sp>
      <p:sp>
        <p:nvSpPr>
          <p:cNvPr id="246" name="Shape 246"/>
          <p:cNvSpPr txBox="1">
            <a:spLocks noGrp="1"/>
          </p:cNvSpPr>
          <p:nvPr>
            <p:ph type="sldNum" idx="12"/>
          </p:nvPr>
        </p:nvSpPr>
        <p:spPr>
          <a:xfrm>
            <a:off x="11296609" y="6217621"/>
            <a:ext cx="731600" cy="524800"/>
          </a:xfrm>
          <a:prstGeom prst="rect">
            <a:avLst/>
          </a:prstGeom>
          <a:noFill/>
          <a:ln>
            <a:noFill/>
          </a:ln>
        </p:spPr>
        <p:txBody>
          <a:bodyPr wrap="square" lIns="91425" tIns="91425" rIns="91425" bIns="91425" anchor="ctr" anchorCtr="0">
            <a:noAutofit/>
          </a:bodyPr>
          <a:lstStyle/>
          <a:p>
            <a:pPr>
              <a:buClr>
                <a:srgbClr val="000000"/>
              </a:buClr>
              <a:buFont typeface="Arial"/>
              <a:buNone/>
            </a:pPr>
            <a:fld id="{00000000-1234-1234-1234-123412341234}" type="slidenum">
              <a:rPr lang="en-CA">
                <a:solidFill>
                  <a:srgbClr val="000000"/>
                </a:solidFill>
              </a:rPr>
              <a:pPr>
                <a:buClr>
                  <a:srgbClr val="000000"/>
                </a:buClr>
                <a:buFont typeface="Arial"/>
                <a:buNone/>
              </a:pPr>
              <a:t>‹#›</a:t>
            </a:fld>
            <a:endParaRPr lang="en-CA">
              <a:solidFill>
                <a:srgbClr val="000000"/>
              </a:solidFill>
            </a:endParaRPr>
          </a:p>
        </p:txBody>
      </p:sp>
    </p:spTree>
    <p:extLst>
      <p:ext uri="{BB962C8B-B14F-4D97-AF65-F5344CB8AC3E}">
        <p14:creationId xmlns:p14="http://schemas.microsoft.com/office/powerpoint/2010/main" val="353903805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cSld name="Two Content">
    <p:spTree>
      <p:nvGrpSpPr>
        <p:cNvPr id="1" name="Shape 247"/>
        <p:cNvGrpSpPr/>
        <p:nvPr/>
      </p:nvGrpSpPr>
      <p:grpSpPr>
        <a:xfrm>
          <a:off x="0" y="0"/>
          <a:ext cx="0" cy="0"/>
          <a:chOff x="0" y="0"/>
          <a:chExt cx="0" cy="0"/>
        </a:xfrm>
      </p:grpSpPr>
      <p:sp>
        <p:nvSpPr>
          <p:cNvPr id="248" name="Shape 248"/>
          <p:cNvSpPr txBox="1">
            <a:spLocks noGrp="1"/>
          </p:cNvSpPr>
          <p:nvPr>
            <p:ph type="title"/>
          </p:nvPr>
        </p:nvSpPr>
        <p:spPr>
          <a:xfrm>
            <a:off x="503763" y="291415"/>
            <a:ext cx="11216800" cy="822800"/>
          </a:xfrm>
          <a:prstGeom prst="rect">
            <a:avLst/>
          </a:prstGeom>
          <a:noFill/>
          <a:ln>
            <a:noFill/>
          </a:ln>
        </p:spPr>
        <p:txBody>
          <a:bodyPr wrap="square" lIns="91425" tIns="91425" rIns="91425" bIns="91425" anchor="t" anchorCtr="0"/>
          <a:lstStyle>
            <a:lvl1pPr marL="0" marR="0" lvl="0" indent="0" algn="l" rtl="0">
              <a:lnSpc>
                <a:spcPct val="90000"/>
              </a:lnSpc>
              <a:spcBef>
                <a:spcPts val="0"/>
              </a:spcBef>
              <a:spcAft>
                <a:spcPts val="0"/>
              </a:spcAft>
              <a:buClr>
                <a:schemeClr val="accent1"/>
              </a:buClr>
              <a:buSzPts val="1400"/>
              <a:buFont typeface="Arial"/>
              <a:buNone/>
              <a:defRPr sz="4267" b="0" i="0" u="none" strike="noStrike" cap="none">
                <a:solidFill>
                  <a:schemeClr val="accent1"/>
                </a:solidFill>
                <a:latin typeface="Arial"/>
                <a:ea typeface="Arial"/>
                <a:cs typeface="Arial"/>
                <a:sym typeface="Arial"/>
              </a:defRPr>
            </a:lvl1pPr>
            <a:lvl2pPr lvl="1" indent="0" rtl="0">
              <a:spcBef>
                <a:spcPts val="0"/>
              </a:spcBef>
              <a:buClr>
                <a:schemeClr val="dk1"/>
              </a:buClr>
              <a:buSzPts val="1400"/>
              <a:buFont typeface="Arial"/>
              <a:buNone/>
              <a:defRPr sz="2400">
                <a:solidFill>
                  <a:schemeClr val="dk1"/>
                </a:solidFill>
              </a:defRPr>
            </a:lvl2pPr>
            <a:lvl3pPr lvl="2" indent="0" rtl="0">
              <a:spcBef>
                <a:spcPts val="0"/>
              </a:spcBef>
              <a:buClr>
                <a:schemeClr val="dk1"/>
              </a:buClr>
              <a:buSzPts val="1400"/>
              <a:buFont typeface="Arial"/>
              <a:buNone/>
              <a:defRPr sz="2400">
                <a:solidFill>
                  <a:schemeClr val="dk1"/>
                </a:solidFill>
              </a:defRPr>
            </a:lvl3pPr>
            <a:lvl4pPr lvl="3" indent="0" rtl="0">
              <a:spcBef>
                <a:spcPts val="0"/>
              </a:spcBef>
              <a:buClr>
                <a:schemeClr val="dk1"/>
              </a:buClr>
              <a:buSzPts val="1400"/>
              <a:buFont typeface="Arial"/>
              <a:buNone/>
              <a:defRPr sz="2400">
                <a:solidFill>
                  <a:schemeClr val="dk1"/>
                </a:solidFill>
              </a:defRPr>
            </a:lvl4pPr>
            <a:lvl5pPr lvl="4" indent="0" rtl="0">
              <a:spcBef>
                <a:spcPts val="0"/>
              </a:spcBef>
              <a:buClr>
                <a:schemeClr val="dk1"/>
              </a:buClr>
              <a:buSzPts val="1400"/>
              <a:buFont typeface="Arial"/>
              <a:buNone/>
              <a:defRPr sz="2400">
                <a:solidFill>
                  <a:schemeClr val="dk1"/>
                </a:solidFill>
              </a:defRPr>
            </a:lvl5pPr>
            <a:lvl6pPr lvl="5" indent="0" rtl="0">
              <a:spcBef>
                <a:spcPts val="0"/>
              </a:spcBef>
              <a:buClr>
                <a:schemeClr val="dk1"/>
              </a:buClr>
              <a:buSzPts val="1400"/>
              <a:buFont typeface="Arial"/>
              <a:buNone/>
              <a:defRPr sz="2400">
                <a:solidFill>
                  <a:schemeClr val="dk1"/>
                </a:solidFill>
              </a:defRPr>
            </a:lvl6pPr>
            <a:lvl7pPr lvl="6" indent="0" rtl="0">
              <a:spcBef>
                <a:spcPts val="0"/>
              </a:spcBef>
              <a:buClr>
                <a:schemeClr val="dk1"/>
              </a:buClr>
              <a:buSzPts val="1400"/>
              <a:buFont typeface="Arial"/>
              <a:buNone/>
              <a:defRPr sz="2400">
                <a:solidFill>
                  <a:schemeClr val="dk1"/>
                </a:solidFill>
              </a:defRPr>
            </a:lvl7pPr>
            <a:lvl8pPr lvl="7" indent="0" rtl="0">
              <a:spcBef>
                <a:spcPts val="0"/>
              </a:spcBef>
              <a:buClr>
                <a:schemeClr val="dk1"/>
              </a:buClr>
              <a:buSzPts val="1400"/>
              <a:buFont typeface="Arial"/>
              <a:buNone/>
              <a:defRPr sz="2400">
                <a:solidFill>
                  <a:schemeClr val="dk1"/>
                </a:solidFill>
              </a:defRPr>
            </a:lvl8pPr>
            <a:lvl9pPr lvl="8" indent="0" rtl="0">
              <a:spcBef>
                <a:spcPts val="0"/>
              </a:spcBef>
              <a:buClr>
                <a:schemeClr val="dk1"/>
              </a:buClr>
              <a:buSzPts val="1400"/>
              <a:buFont typeface="Arial"/>
              <a:buNone/>
              <a:defRPr sz="2400">
                <a:solidFill>
                  <a:schemeClr val="dk1"/>
                </a:solidFill>
              </a:defRPr>
            </a:lvl9pPr>
          </a:lstStyle>
          <a:p>
            <a:endParaRPr/>
          </a:p>
        </p:txBody>
      </p:sp>
      <p:sp>
        <p:nvSpPr>
          <p:cNvPr id="249" name="Shape 249"/>
          <p:cNvSpPr txBox="1">
            <a:spLocks noGrp="1"/>
          </p:cNvSpPr>
          <p:nvPr>
            <p:ph type="body" idx="1"/>
          </p:nvPr>
        </p:nvSpPr>
        <p:spPr>
          <a:xfrm>
            <a:off x="503764" y="1306671"/>
            <a:ext cx="4998800" cy="4754800"/>
          </a:xfrm>
          <a:prstGeom prst="rect">
            <a:avLst/>
          </a:prstGeom>
          <a:noFill/>
          <a:ln>
            <a:noFill/>
          </a:ln>
        </p:spPr>
        <p:txBody>
          <a:bodyPr wrap="square" lIns="91425" tIns="91425" rIns="91425" bIns="91425" anchor="t" anchorCtr="0"/>
          <a:lstStyle>
            <a:lvl1pPr marL="0" marR="0" lvl="0" indent="0" algn="l" rtl="0">
              <a:lnSpc>
                <a:spcPct val="115000"/>
              </a:lnSpc>
              <a:spcBef>
                <a:spcPts val="0"/>
              </a:spcBef>
              <a:spcAft>
                <a:spcPts val="0"/>
              </a:spcAft>
              <a:buClr>
                <a:schemeClr val="accent1"/>
              </a:buClr>
              <a:buSzPts val="2500"/>
              <a:buFont typeface="Arial"/>
              <a:buNone/>
              <a:defRPr sz="2667" b="0" i="0" u="none" strike="noStrike" cap="none">
                <a:solidFill>
                  <a:schemeClr val="accent1"/>
                </a:solidFill>
                <a:latin typeface="Arial"/>
                <a:ea typeface="Arial"/>
                <a:cs typeface="Arial"/>
                <a:sym typeface="Arial"/>
              </a:defRPr>
            </a:lvl1pPr>
            <a:lvl2pPr marL="224361" marR="0" lvl="1" indent="46566" algn="l" rtl="0">
              <a:lnSpc>
                <a:spcPct val="115000"/>
              </a:lnSpc>
              <a:spcBef>
                <a:spcPts val="800"/>
              </a:spcBef>
              <a:spcAft>
                <a:spcPts val="800"/>
              </a:spcAft>
              <a:buClr>
                <a:schemeClr val="dk1"/>
              </a:buClr>
              <a:buSzPts val="1600"/>
              <a:buFont typeface="Arial"/>
              <a:buChar char="•"/>
              <a:defRPr sz="2133" b="0" i="0" u="none" strike="noStrike" cap="none">
                <a:solidFill>
                  <a:schemeClr val="dk1"/>
                </a:solidFill>
                <a:latin typeface="Arial"/>
                <a:ea typeface="Arial"/>
                <a:cs typeface="Arial"/>
                <a:sym typeface="Arial"/>
              </a:defRPr>
            </a:lvl2pPr>
            <a:lvl3pPr marL="459305" marR="0" lvl="2" indent="31749" algn="l" rtl="0">
              <a:lnSpc>
                <a:spcPct val="115000"/>
              </a:lnSpc>
              <a:spcBef>
                <a:spcPts val="0"/>
              </a:spcBef>
              <a:spcAft>
                <a:spcPts val="800"/>
              </a:spcAft>
              <a:buClr>
                <a:schemeClr val="dk1"/>
              </a:buClr>
              <a:buSzPts val="1600"/>
              <a:buFont typeface="Open Sans"/>
              <a:buChar char="–"/>
              <a:defRPr sz="2133" b="0" i="0" u="none" strike="noStrike" cap="none">
                <a:solidFill>
                  <a:schemeClr val="dk1"/>
                </a:solidFill>
                <a:latin typeface="Arial"/>
                <a:ea typeface="Arial"/>
                <a:cs typeface="Arial"/>
                <a:sym typeface="Arial"/>
              </a:defRPr>
            </a:lvl3pPr>
            <a:lvl4pPr marL="681550" marR="0" lvl="3" indent="12700" algn="l" rtl="0">
              <a:lnSpc>
                <a:spcPct val="115000"/>
              </a:lnSpc>
              <a:spcBef>
                <a:spcPts val="0"/>
              </a:spcBef>
              <a:spcAft>
                <a:spcPts val="800"/>
              </a:spcAft>
              <a:buClr>
                <a:schemeClr val="dk1"/>
              </a:buClr>
              <a:buSzPts val="1400"/>
              <a:buFont typeface="Arial"/>
              <a:buChar char="•"/>
              <a:defRPr sz="1867" b="0" i="0" u="none" strike="noStrike" cap="none">
                <a:solidFill>
                  <a:schemeClr val="dk1"/>
                </a:solidFill>
                <a:latin typeface="Arial"/>
                <a:ea typeface="Arial"/>
                <a:cs typeface="Arial"/>
                <a:sym typeface="Arial"/>
              </a:defRPr>
            </a:lvl4pPr>
            <a:lvl5pPr marL="902185" marR="0" lvl="4" indent="12192" algn="l" rtl="0">
              <a:lnSpc>
                <a:spcPct val="115000"/>
              </a:lnSpc>
              <a:spcBef>
                <a:spcPts val="0"/>
              </a:spcBef>
              <a:spcAft>
                <a:spcPts val="800"/>
              </a:spcAft>
              <a:buClr>
                <a:schemeClr val="dk1"/>
              </a:buClr>
              <a:buSzPts val="1400"/>
              <a:buFont typeface="Open Sans"/>
              <a:buChar char="–"/>
              <a:defRPr sz="1867" b="0" i="0" u="none" strike="noStrike" cap="none">
                <a:solidFill>
                  <a:schemeClr val="dk1"/>
                </a:solidFill>
                <a:latin typeface="Arial"/>
                <a:ea typeface="Arial"/>
                <a:cs typeface="Arial"/>
                <a:sym typeface="Arial"/>
              </a:defRPr>
            </a:lvl5pPr>
            <a:lvl6pPr marL="3352716" marR="0" lvl="5" indent="33866" algn="l" rtl="0">
              <a:lnSpc>
                <a:spcPct val="115000"/>
              </a:lnSpc>
              <a:spcBef>
                <a:spcPts val="533"/>
              </a:spcBef>
              <a:spcAft>
                <a:spcPts val="2133"/>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3962301" marR="0" lvl="6" indent="33866" algn="l" rtl="0">
              <a:lnSpc>
                <a:spcPct val="115000"/>
              </a:lnSpc>
              <a:spcBef>
                <a:spcPts val="533"/>
              </a:spcBef>
              <a:spcAft>
                <a:spcPts val="2133"/>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4571886" marR="0" lvl="7" indent="33866" algn="l" rtl="0">
              <a:lnSpc>
                <a:spcPct val="115000"/>
              </a:lnSpc>
              <a:spcBef>
                <a:spcPts val="533"/>
              </a:spcBef>
              <a:spcAft>
                <a:spcPts val="2133"/>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5181470" marR="0" lvl="8" indent="33866" algn="l" rtl="0">
              <a:lnSpc>
                <a:spcPct val="115000"/>
              </a:lnSpc>
              <a:spcBef>
                <a:spcPts val="533"/>
              </a:spcBef>
              <a:spcAft>
                <a:spcPts val="2133"/>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endParaRPr/>
          </a:p>
        </p:txBody>
      </p:sp>
      <p:sp>
        <p:nvSpPr>
          <p:cNvPr id="250" name="Shape 250"/>
          <p:cNvSpPr txBox="1">
            <a:spLocks noGrp="1"/>
          </p:cNvSpPr>
          <p:nvPr>
            <p:ph type="body" idx="2"/>
          </p:nvPr>
        </p:nvSpPr>
        <p:spPr>
          <a:xfrm>
            <a:off x="6721683" y="1306671"/>
            <a:ext cx="4998800" cy="4754800"/>
          </a:xfrm>
          <a:prstGeom prst="rect">
            <a:avLst/>
          </a:prstGeom>
          <a:noFill/>
          <a:ln>
            <a:noFill/>
          </a:ln>
        </p:spPr>
        <p:txBody>
          <a:bodyPr wrap="square" lIns="91425" tIns="91425" rIns="91425" bIns="91425" anchor="t" anchorCtr="0"/>
          <a:lstStyle>
            <a:lvl1pPr marL="0" marR="0" lvl="0" indent="0" algn="l" rtl="0">
              <a:lnSpc>
                <a:spcPct val="115000"/>
              </a:lnSpc>
              <a:spcBef>
                <a:spcPts val="0"/>
              </a:spcBef>
              <a:spcAft>
                <a:spcPts val="0"/>
              </a:spcAft>
              <a:buClr>
                <a:schemeClr val="accent1"/>
              </a:buClr>
              <a:buSzPts val="2500"/>
              <a:buFont typeface="Arial"/>
              <a:buNone/>
              <a:defRPr sz="2667" b="0" i="0" u="none" strike="noStrike" cap="none">
                <a:solidFill>
                  <a:schemeClr val="accent1"/>
                </a:solidFill>
                <a:latin typeface="Arial"/>
                <a:ea typeface="Arial"/>
                <a:cs typeface="Arial"/>
                <a:sym typeface="Arial"/>
              </a:defRPr>
            </a:lvl1pPr>
            <a:lvl2pPr marL="224361" marR="0" lvl="1" indent="46566" algn="l" rtl="0">
              <a:lnSpc>
                <a:spcPct val="115000"/>
              </a:lnSpc>
              <a:spcBef>
                <a:spcPts val="800"/>
              </a:spcBef>
              <a:spcAft>
                <a:spcPts val="800"/>
              </a:spcAft>
              <a:buClr>
                <a:schemeClr val="dk1"/>
              </a:buClr>
              <a:buSzPts val="1600"/>
              <a:buFont typeface="Arial"/>
              <a:buChar char="•"/>
              <a:defRPr sz="2133" b="0" i="0" u="none" strike="noStrike" cap="none">
                <a:solidFill>
                  <a:schemeClr val="dk1"/>
                </a:solidFill>
                <a:latin typeface="Arial"/>
                <a:ea typeface="Arial"/>
                <a:cs typeface="Arial"/>
                <a:sym typeface="Arial"/>
              </a:defRPr>
            </a:lvl2pPr>
            <a:lvl3pPr marL="459305" marR="0" lvl="2" indent="31749" algn="l" rtl="0">
              <a:lnSpc>
                <a:spcPct val="115000"/>
              </a:lnSpc>
              <a:spcBef>
                <a:spcPts val="0"/>
              </a:spcBef>
              <a:spcAft>
                <a:spcPts val="800"/>
              </a:spcAft>
              <a:buClr>
                <a:schemeClr val="dk1"/>
              </a:buClr>
              <a:buSzPts val="1600"/>
              <a:buFont typeface="Open Sans"/>
              <a:buChar char="–"/>
              <a:defRPr sz="2133" b="0" i="0" u="none" strike="noStrike" cap="none">
                <a:solidFill>
                  <a:schemeClr val="dk1"/>
                </a:solidFill>
                <a:latin typeface="Arial"/>
                <a:ea typeface="Arial"/>
                <a:cs typeface="Arial"/>
                <a:sym typeface="Arial"/>
              </a:defRPr>
            </a:lvl3pPr>
            <a:lvl4pPr marL="681550" marR="0" lvl="3" indent="12700" algn="l" rtl="0">
              <a:lnSpc>
                <a:spcPct val="115000"/>
              </a:lnSpc>
              <a:spcBef>
                <a:spcPts val="0"/>
              </a:spcBef>
              <a:spcAft>
                <a:spcPts val="800"/>
              </a:spcAft>
              <a:buClr>
                <a:schemeClr val="dk1"/>
              </a:buClr>
              <a:buSzPts val="1400"/>
              <a:buFont typeface="Arial"/>
              <a:buChar char="•"/>
              <a:defRPr sz="1867" b="0" i="0" u="none" strike="noStrike" cap="none">
                <a:solidFill>
                  <a:schemeClr val="dk1"/>
                </a:solidFill>
                <a:latin typeface="Arial"/>
                <a:ea typeface="Arial"/>
                <a:cs typeface="Arial"/>
                <a:sym typeface="Arial"/>
              </a:defRPr>
            </a:lvl4pPr>
            <a:lvl5pPr marL="902185" marR="0" lvl="4" indent="12192" algn="l" rtl="0">
              <a:lnSpc>
                <a:spcPct val="115000"/>
              </a:lnSpc>
              <a:spcBef>
                <a:spcPts val="0"/>
              </a:spcBef>
              <a:spcAft>
                <a:spcPts val="800"/>
              </a:spcAft>
              <a:buClr>
                <a:schemeClr val="dk1"/>
              </a:buClr>
              <a:buSzPts val="1400"/>
              <a:buFont typeface="Open Sans"/>
              <a:buChar char="–"/>
              <a:defRPr sz="1867" b="0" i="0" u="none" strike="noStrike" cap="none">
                <a:solidFill>
                  <a:schemeClr val="dk1"/>
                </a:solidFill>
                <a:latin typeface="Arial"/>
                <a:ea typeface="Arial"/>
                <a:cs typeface="Arial"/>
                <a:sym typeface="Arial"/>
              </a:defRPr>
            </a:lvl5pPr>
            <a:lvl6pPr marL="3352716" marR="0" lvl="5" indent="33866" algn="l" rtl="0">
              <a:lnSpc>
                <a:spcPct val="115000"/>
              </a:lnSpc>
              <a:spcBef>
                <a:spcPts val="533"/>
              </a:spcBef>
              <a:spcAft>
                <a:spcPts val="2133"/>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3962301" marR="0" lvl="6" indent="33866" algn="l" rtl="0">
              <a:lnSpc>
                <a:spcPct val="115000"/>
              </a:lnSpc>
              <a:spcBef>
                <a:spcPts val="533"/>
              </a:spcBef>
              <a:spcAft>
                <a:spcPts val="2133"/>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4571886" marR="0" lvl="7" indent="33866" algn="l" rtl="0">
              <a:lnSpc>
                <a:spcPct val="115000"/>
              </a:lnSpc>
              <a:spcBef>
                <a:spcPts val="533"/>
              </a:spcBef>
              <a:spcAft>
                <a:spcPts val="2133"/>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5181470" marR="0" lvl="8" indent="33866" algn="l" rtl="0">
              <a:lnSpc>
                <a:spcPct val="115000"/>
              </a:lnSpc>
              <a:spcBef>
                <a:spcPts val="533"/>
              </a:spcBef>
              <a:spcAft>
                <a:spcPts val="2133"/>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endParaRPr/>
          </a:p>
        </p:txBody>
      </p:sp>
      <p:sp>
        <p:nvSpPr>
          <p:cNvPr id="251" name="Shape 251"/>
          <p:cNvSpPr txBox="1">
            <a:spLocks noGrp="1"/>
          </p:cNvSpPr>
          <p:nvPr>
            <p:ph type="dt" idx="10"/>
          </p:nvPr>
        </p:nvSpPr>
        <p:spPr>
          <a:xfrm>
            <a:off x="1605093" y="6339571"/>
            <a:ext cx="2682400" cy="365200"/>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rgbClr val="777777"/>
              </a:buClr>
              <a:buSzPts val="1400"/>
              <a:buFont typeface="Arial"/>
              <a:buNone/>
              <a:defRPr sz="1200" b="0" i="0" u="none" strike="noStrike" cap="none">
                <a:solidFill>
                  <a:srgbClr val="777777"/>
                </a:solidFill>
                <a:latin typeface="Arial"/>
                <a:ea typeface="Arial"/>
                <a:cs typeface="Arial"/>
                <a:sym typeface="Arial"/>
              </a:defRPr>
            </a:lvl1pPr>
            <a:lvl2pPr marL="609585" marR="0" lvl="1" indent="0" algn="l" rtl="0">
              <a:lnSpc>
                <a:spcPct val="100000"/>
              </a:lnSpc>
              <a:spcBef>
                <a:spcPts val="0"/>
              </a:spcBef>
              <a:spcAft>
                <a:spcPts val="0"/>
              </a:spcAft>
              <a:buClr>
                <a:schemeClr val="dk1"/>
              </a:buClr>
              <a:buSzPts val="1400"/>
              <a:buFont typeface="Arial"/>
              <a:buNone/>
              <a:defRPr sz="2400" b="0" i="0" u="none" strike="noStrike" cap="none">
                <a:solidFill>
                  <a:schemeClr val="dk1"/>
                </a:solidFill>
                <a:latin typeface="Arial"/>
                <a:ea typeface="Arial"/>
                <a:cs typeface="Arial"/>
                <a:sym typeface="Arial"/>
              </a:defRPr>
            </a:lvl2pPr>
            <a:lvl3pPr marL="1219170" marR="0" lvl="2" indent="0" algn="l" rtl="0">
              <a:lnSpc>
                <a:spcPct val="100000"/>
              </a:lnSpc>
              <a:spcBef>
                <a:spcPts val="0"/>
              </a:spcBef>
              <a:spcAft>
                <a:spcPts val="0"/>
              </a:spcAft>
              <a:buClr>
                <a:schemeClr val="dk1"/>
              </a:buClr>
              <a:buSzPts val="1400"/>
              <a:buFont typeface="Arial"/>
              <a:buNone/>
              <a:defRPr sz="2400" b="0" i="0" u="none" strike="noStrike" cap="none">
                <a:solidFill>
                  <a:schemeClr val="dk1"/>
                </a:solidFill>
                <a:latin typeface="Arial"/>
                <a:ea typeface="Arial"/>
                <a:cs typeface="Arial"/>
                <a:sym typeface="Arial"/>
              </a:defRPr>
            </a:lvl3pPr>
            <a:lvl4pPr marL="1828754" marR="0" lvl="3" indent="0" algn="l" rtl="0">
              <a:lnSpc>
                <a:spcPct val="100000"/>
              </a:lnSpc>
              <a:spcBef>
                <a:spcPts val="0"/>
              </a:spcBef>
              <a:spcAft>
                <a:spcPts val="0"/>
              </a:spcAft>
              <a:buClr>
                <a:schemeClr val="dk1"/>
              </a:buClr>
              <a:buSzPts val="1400"/>
              <a:buFont typeface="Arial"/>
              <a:buNone/>
              <a:defRPr sz="2400" b="0" i="0" u="none" strike="noStrike" cap="none">
                <a:solidFill>
                  <a:schemeClr val="dk1"/>
                </a:solidFill>
                <a:latin typeface="Arial"/>
                <a:ea typeface="Arial"/>
                <a:cs typeface="Arial"/>
                <a:sym typeface="Arial"/>
              </a:defRPr>
            </a:lvl4pPr>
            <a:lvl5pPr marL="2438339" marR="0" lvl="4" indent="0" algn="l" rtl="0">
              <a:lnSpc>
                <a:spcPct val="100000"/>
              </a:lnSpc>
              <a:spcBef>
                <a:spcPts val="0"/>
              </a:spcBef>
              <a:spcAft>
                <a:spcPts val="0"/>
              </a:spcAft>
              <a:buClr>
                <a:schemeClr val="dk1"/>
              </a:buClr>
              <a:buSzPts val="1400"/>
              <a:buFont typeface="Arial"/>
              <a:buNone/>
              <a:defRPr sz="2400" b="0" i="0" u="none" strike="noStrike" cap="none">
                <a:solidFill>
                  <a:schemeClr val="dk1"/>
                </a:solidFill>
                <a:latin typeface="Arial"/>
                <a:ea typeface="Arial"/>
                <a:cs typeface="Arial"/>
                <a:sym typeface="Arial"/>
              </a:defRPr>
            </a:lvl5pPr>
            <a:lvl6pPr marL="3047924" marR="0" lvl="5" indent="0" algn="l" rtl="0">
              <a:lnSpc>
                <a:spcPct val="100000"/>
              </a:lnSpc>
              <a:spcBef>
                <a:spcPts val="0"/>
              </a:spcBef>
              <a:spcAft>
                <a:spcPts val="0"/>
              </a:spcAft>
              <a:buClr>
                <a:schemeClr val="dk1"/>
              </a:buClr>
              <a:buSzPts val="1400"/>
              <a:buFont typeface="Arial"/>
              <a:buNone/>
              <a:defRPr sz="2400" b="0" i="0" u="none" strike="noStrike" cap="none">
                <a:solidFill>
                  <a:schemeClr val="dk1"/>
                </a:solidFill>
                <a:latin typeface="Arial"/>
                <a:ea typeface="Arial"/>
                <a:cs typeface="Arial"/>
                <a:sym typeface="Arial"/>
              </a:defRPr>
            </a:lvl6pPr>
            <a:lvl7pPr marL="3657509" marR="0" lvl="6" indent="0" algn="l" rtl="0">
              <a:lnSpc>
                <a:spcPct val="100000"/>
              </a:lnSpc>
              <a:spcBef>
                <a:spcPts val="0"/>
              </a:spcBef>
              <a:spcAft>
                <a:spcPts val="0"/>
              </a:spcAft>
              <a:buClr>
                <a:schemeClr val="dk1"/>
              </a:buClr>
              <a:buSzPts val="1400"/>
              <a:buFont typeface="Arial"/>
              <a:buNone/>
              <a:defRPr sz="2400" b="0" i="0" u="none" strike="noStrike" cap="none">
                <a:solidFill>
                  <a:schemeClr val="dk1"/>
                </a:solidFill>
                <a:latin typeface="Arial"/>
                <a:ea typeface="Arial"/>
                <a:cs typeface="Arial"/>
                <a:sym typeface="Arial"/>
              </a:defRPr>
            </a:lvl7pPr>
            <a:lvl8pPr marL="4267093" marR="0" lvl="7" indent="0" algn="l" rtl="0">
              <a:lnSpc>
                <a:spcPct val="100000"/>
              </a:lnSpc>
              <a:spcBef>
                <a:spcPts val="0"/>
              </a:spcBef>
              <a:spcAft>
                <a:spcPts val="0"/>
              </a:spcAft>
              <a:buClr>
                <a:schemeClr val="dk1"/>
              </a:buClr>
              <a:buSzPts val="1400"/>
              <a:buFont typeface="Arial"/>
              <a:buNone/>
              <a:defRPr sz="2400" b="0" i="0" u="none" strike="noStrike" cap="none">
                <a:solidFill>
                  <a:schemeClr val="dk1"/>
                </a:solidFill>
                <a:latin typeface="Arial"/>
                <a:ea typeface="Arial"/>
                <a:cs typeface="Arial"/>
                <a:sym typeface="Arial"/>
              </a:defRPr>
            </a:lvl8pPr>
            <a:lvl9pPr marL="4876678" marR="0" lvl="8" indent="0" algn="l" rtl="0">
              <a:lnSpc>
                <a:spcPct val="100000"/>
              </a:lnSpc>
              <a:spcBef>
                <a:spcPts val="0"/>
              </a:spcBef>
              <a:spcAft>
                <a:spcPts val="0"/>
              </a:spcAft>
              <a:buClr>
                <a:schemeClr val="dk1"/>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252" name="Shape 252"/>
          <p:cNvSpPr txBox="1">
            <a:spLocks noGrp="1"/>
          </p:cNvSpPr>
          <p:nvPr>
            <p:ph type="ftr" idx="11"/>
          </p:nvPr>
        </p:nvSpPr>
        <p:spPr>
          <a:xfrm>
            <a:off x="4400492" y="6339571"/>
            <a:ext cx="3292000" cy="365200"/>
          </a:xfrm>
          <a:prstGeom prst="rect">
            <a:avLst/>
          </a:prstGeom>
          <a:noFill/>
          <a:ln>
            <a:noFill/>
          </a:ln>
        </p:spPr>
        <p:txBody>
          <a:bodyPr wrap="square" lIns="91425" tIns="91425" rIns="91425" bIns="91425" anchor="ctr" anchorCtr="0"/>
          <a:lstStyle>
            <a:lvl1pPr marL="0" marR="0" lvl="0" indent="0" algn="ctr" rtl="0">
              <a:lnSpc>
                <a:spcPct val="100000"/>
              </a:lnSpc>
              <a:spcBef>
                <a:spcPts val="0"/>
              </a:spcBef>
              <a:spcAft>
                <a:spcPts val="0"/>
              </a:spcAft>
              <a:buClr>
                <a:srgbClr val="777777"/>
              </a:buClr>
              <a:buSzPts val="1400"/>
              <a:buFont typeface="Arial"/>
              <a:buNone/>
              <a:defRPr sz="1200" b="0" i="0" u="none" strike="noStrike" cap="none">
                <a:solidFill>
                  <a:srgbClr val="777777"/>
                </a:solidFill>
                <a:latin typeface="Arial"/>
                <a:ea typeface="Arial"/>
                <a:cs typeface="Arial"/>
                <a:sym typeface="Arial"/>
              </a:defRPr>
            </a:lvl1pPr>
            <a:lvl2pPr marL="609585" marR="0" lvl="1" indent="0" algn="l" rtl="0">
              <a:lnSpc>
                <a:spcPct val="100000"/>
              </a:lnSpc>
              <a:spcBef>
                <a:spcPts val="0"/>
              </a:spcBef>
              <a:spcAft>
                <a:spcPts val="0"/>
              </a:spcAft>
              <a:buClr>
                <a:schemeClr val="dk1"/>
              </a:buClr>
              <a:buSzPts val="1400"/>
              <a:buFont typeface="Arial"/>
              <a:buNone/>
              <a:defRPr sz="2400" b="0" i="0" u="none" strike="noStrike" cap="none">
                <a:solidFill>
                  <a:schemeClr val="dk1"/>
                </a:solidFill>
                <a:latin typeface="Arial"/>
                <a:ea typeface="Arial"/>
                <a:cs typeface="Arial"/>
                <a:sym typeface="Arial"/>
              </a:defRPr>
            </a:lvl2pPr>
            <a:lvl3pPr marL="1219170" marR="0" lvl="2" indent="0" algn="l" rtl="0">
              <a:lnSpc>
                <a:spcPct val="100000"/>
              </a:lnSpc>
              <a:spcBef>
                <a:spcPts val="0"/>
              </a:spcBef>
              <a:spcAft>
                <a:spcPts val="0"/>
              </a:spcAft>
              <a:buClr>
                <a:schemeClr val="dk1"/>
              </a:buClr>
              <a:buSzPts val="1400"/>
              <a:buFont typeface="Arial"/>
              <a:buNone/>
              <a:defRPr sz="2400" b="0" i="0" u="none" strike="noStrike" cap="none">
                <a:solidFill>
                  <a:schemeClr val="dk1"/>
                </a:solidFill>
                <a:latin typeface="Arial"/>
                <a:ea typeface="Arial"/>
                <a:cs typeface="Arial"/>
                <a:sym typeface="Arial"/>
              </a:defRPr>
            </a:lvl3pPr>
            <a:lvl4pPr marL="1828754" marR="0" lvl="3" indent="0" algn="l" rtl="0">
              <a:lnSpc>
                <a:spcPct val="100000"/>
              </a:lnSpc>
              <a:spcBef>
                <a:spcPts val="0"/>
              </a:spcBef>
              <a:spcAft>
                <a:spcPts val="0"/>
              </a:spcAft>
              <a:buClr>
                <a:schemeClr val="dk1"/>
              </a:buClr>
              <a:buSzPts val="1400"/>
              <a:buFont typeface="Arial"/>
              <a:buNone/>
              <a:defRPr sz="2400" b="0" i="0" u="none" strike="noStrike" cap="none">
                <a:solidFill>
                  <a:schemeClr val="dk1"/>
                </a:solidFill>
                <a:latin typeface="Arial"/>
                <a:ea typeface="Arial"/>
                <a:cs typeface="Arial"/>
                <a:sym typeface="Arial"/>
              </a:defRPr>
            </a:lvl4pPr>
            <a:lvl5pPr marL="2438339" marR="0" lvl="4" indent="0" algn="l" rtl="0">
              <a:lnSpc>
                <a:spcPct val="100000"/>
              </a:lnSpc>
              <a:spcBef>
                <a:spcPts val="0"/>
              </a:spcBef>
              <a:spcAft>
                <a:spcPts val="0"/>
              </a:spcAft>
              <a:buClr>
                <a:schemeClr val="dk1"/>
              </a:buClr>
              <a:buSzPts val="1400"/>
              <a:buFont typeface="Arial"/>
              <a:buNone/>
              <a:defRPr sz="2400" b="0" i="0" u="none" strike="noStrike" cap="none">
                <a:solidFill>
                  <a:schemeClr val="dk1"/>
                </a:solidFill>
                <a:latin typeface="Arial"/>
                <a:ea typeface="Arial"/>
                <a:cs typeface="Arial"/>
                <a:sym typeface="Arial"/>
              </a:defRPr>
            </a:lvl5pPr>
            <a:lvl6pPr marL="3047924" marR="0" lvl="5" indent="0" algn="l" rtl="0">
              <a:lnSpc>
                <a:spcPct val="100000"/>
              </a:lnSpc>
              <a:spcBef>
                <a:spcPts val="0"/>
              </a:spcBef>
              <a:spcAft>
                <a:spcPts val="0"/>
              </a:spcAft>
              <a:buClr>
                <a:schemeClr val="dk1"/>
              </a:buClr>
              <a:buSzPts val="1400"/>
              <a:buFont typeface="Arial"/>
              <a:buNone/>
              <a:defRPr sz="2400" b="0" i="0" u="none" strike="noStrike" cap="none">
                <a:solidFill>
                  <a:schemeClr val="dk1"/>
                </a:solidFill>
                <a:latin typeface="Arial"/>
                <a:ea typeface="Arial"/>
                <a:cs typeface="Arial"/>
                <a:sym typeface="Arial"/>
              </a:defRPr>
            </a:lvl6pPr>
            <a:lvl7pPr marL="3657509" marR="0" lvl="6" indent="0" algn="l" rtl="0">
              <a:lnSpc>
                <a:spcPct val="100000"/>
              </a:lnSpc>
              <a:spcBef>
                <a:spcPts val="0"/>
              </a:spcBef>
              <a:spcAft>
                <a:spcPts val="0"/>
              </a:spcAft>
              <a:buClr>
                <a:schemeClr val="dk1"/>
              </a:buClr>
              <a:buSzPts val="1400"/>
              <a:buFont typeface="Arial"/>
              <a:buNone/>
              <a:defRPr sz="2400" b="0" i="0" u="none" strike="noStrike" cap="none">
                <a:solidFill>
                  <a:schemeClr val="dk1"/>
                </a:solidFill>
                <a:latin typeface="Arial"/>
                <a:ea typeface="Arial"/>
                <a:cs typeface="Arial"/>
                <a:sym typeface="Arial"/>
              </a:defRPr>
            </a:lvl7pPr>
            <a:lvl8pPr marL="4267093" marR="0" lvl="7" indent="0" algn="l" rtl="0">
              <a:lnSpc>
                <a:spcPct val="100000"/>
              </a:lnSpc>
              <a:spcBef>
                <a:spcPts val="0"/>
              </a:spcBef>
              <a:spcAft>
                <a:spcPts val="0"/>
              </a:spcAft>
              <a:buClr>
                <a:schemeClr val="dk1"/>
              </a:buClr>
              <a:buSzPts val="1400"/>
              <a:buFont typeface="Arial"/>
              <a:buNone/>
              <a:defRPr sz="2400" b="0" i="0" u="none" strike="noStrike" cap="none">
                <a:solidFill>
                  <a:schemeClr val="dk1"/>
                </a:solidFill>
                <a:latin typeface="Arial"/>
                <a:ea typeface="Arial"/>
                <a:cs typeface="Arial"/>
                <a:sym typeface="Arial"/>
              </a:defRPr>
            </a:lvl8pPr>
            <a:lvl9pPr marL="4876678" marR="0" lvl="8" indent="0" algn="l" rtl="0">
              <a:lnSpc>
                <a:spcPct val="100000"/>
              </a:lnSpc>
              <a:spcBef>
                <a:spcPts val="0"/>
              </a:spcBef>
              <a:spcAft>
                <a:spcPts val="0"/>
              </a:spcAft>
              <a:buClr>
                <a:schemeClr val="dk1"/>
              </a:buClr>
              <a:buSzPts val="1400"/>
              <a:buFont typeface="Arial"/>
              <a:buNone/>
              <a:defRPr sz="2400" b="0" i="0" u="none" strike="noStrike" cap="none">
                <a:solidFill>
                  <a:schemeClr val="dk1"/>
                </a:solidFill>
                <a:latin typeface="Arial"/>
                <a:ea typeface="Arial"/>
                <a:cs typeface="Arial"/>
                <a:sym typeface="Arial"/>
              </a:defRPr>
            </a:lvl9pPr>
          </a:lstStyle>
          <a:p>
            <a:endParaRPr kern="0"/>
          </a:p>
        </p:txBody>
      </p:sp>
      <p:sp>
        <p:nvSpPr>
          <p:cNvPr id="253" name="Shape 253"/>
          <p:cNvSpPr txBox="1">
            <a:spLocks noGrp="1"/>
          </p:cNvSpPr>
          <p:nvPr>
            <p:ph type="sldNum" idx="12"/>
          </p:nvPr>
        </p:nvSpPr>
        <p:spPr>
          <a:xfrm>
            <a:off x="324375" y="6339571"/>
            <a:ext cx="1219200" cy="365200"/>
          </a:xfrm>
          <a:prstGeom prst="rect">
            <a:avLst/>
          </a:prstGeom>
          <a:noFill/>
          <a:ln>
            <a:noFill/>
          </a:ln>
        </p:spPr>
        <p:txBody>
          <a:bodyPr wrap="square" lIns="91425" tIns="45700" rIns="91425" bIns="45700" anchor="ctr" anchorCtr="0">
            <a:noAutofit/>
          </a:bodyPr>
          <a:lstStyle/>
          <a:p>
            <a:pPr>
              <a:buClr>
                <a:srgbClr val="777777"/>
              </a:buClr>
              <a:buFont typeface="Arial"/>
              <a:buNone/>
            </a:pPr>
            <a:fld id="{00000000-1234-1234-1234-123412341234}" type="slidenum">
              <a:rPr lang="en-CA" sz="1200">
                <a:solidFill>
                  <a:srgbClr val="777777"/>
                </a:solidFill>
              </a:rPr>
              <a:pPr>
                <a:buClr>
                  <a:srgbClr val="777777"/>
                </a:buClr>
                <a:buFont typeface="Arial"/>
                <a:buNone/>
              </a:pPr>
              <a:t>‹#›</a:t>
            </a:fld>
            <a:endParaRPr lang="en-CA" sz="1200">
              <a:solidFill>
                <a:srgbClr val="777777"/>
              </a:solidFill>
            </a:endParaRPr>
          </a:p>
        </p:txBody>
      </p:sp>
    </p:spTree>
    <p:extLst>
      <p:ext uri="{BB962C8B-B14F-4D97-AF65-F5344CB8AC3E}">
        <p14:creationId xmlns:p14="http://schemas.microsoft.com/office/powerpoint/2010/main" val="107722436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cSld name="Blank - Yellow Header">
    <p:spTree>
      <p:nvGrpSpPr>
        <p:cNvPr id="1" name="Shape 254"/>
        <p:cNvGrpSpPr/>
        <p:nvPr/>
      </p:nvGrpSpPr>
      <p:grpSpPr>
        <a:xfrm>
          <a:off x="0" y="0"/>
          <a:ext cx="0" cy="0"/>
          <a:chOff x="0" y="0"/>
          <a:chExt cx="0" cy="0"/>
        </a:xfrm>
      </p:grpSpPr>
      <p:sp>
        <p:nvSpPr>
          <p:cNvPr id="255" name="Shape 255"/>
          <p:cNvSpPr txBox="1">
            <a:spLocks noGrp="1"/>
          </p:cNvSpPr>
          <p:nvPr>
            <p:ph type="sldNum" idx="12"/>
          </p:nvPr>
        </p:nvSpPr>
        <p:spPr>
          <a:xfrm>
            <a:off x="11320333" y="6241345"/>
            <a:ext cx="731600" cy="524800"/>
          </a:xfrm>
          <a:prstGeom prst="rect">
            <a:avLst/>
          </a:prstGeom>
          <a:noFill/>
          <a:ln>
            <a:noFill/>
          </a:ln>
        </p:spPr>
        <p:txBody>
          <a:bodyPr wrap="square" lIns="91425" tIns="91425" rIns="91425" bIns="91425" anchor="ctr" anchorCtr="0">
            <a:noAutofit/>
          </a:bodyPr>
          <a:lstStyle/>
          <a:p>
            <a:pPr>
              <a:buClr>
                <a:srgbClr val="000000"/>
              </a:buClr>
              <a:buFont typeface="Arial"/>
              <a:buNone/>
            </a:pPr>
            <a:fld id="{00000000-1234-1234-1234-123412341234}" type="slidenum">
              <a:rPr lang="en-CA">
                <a:solidFill>
                  <a:srgbClr val="000000"/>
                </a:solidFill>
              </a:rPr>
              <a:pPr>
                <a:buClr>
                  <a:srgbClr val="000000"/>
                </a:buClr>
                <a:buFont typeface="Arial"/>
                <a:buNone/>
              </a:pPr>
              <a:t>‹#›</a:t>
            </a:fld>
            <a:endParaRPr lang="en-CA">
              <a:solidFill>
                <a:srgbClr val="000000"/>
              </a:solidFill>
            </a:endParaRPr>
          </a:p>
        </p:txBody>
      </p:sp>
      <p:sp>
        <p:nvSpPr>
          <p:cNvPr id="256" name="Shape 256"/>
          <p:cNvSpPr/>
          <p:nvPr/>
        </p:nvSpPr>
        <p:spPr>
          <a:xfrm>
            <a:off x="344033" y="258025"/>
            <a:ext cx="8492000" cy="801200"/>
          </a:xfrm>
          <a:prstGeom prst="rect">
            <a:avLst/>
          </a:prstGeom>
          <a:solidFill>
            <a:schemeClr val="lt2"/>
          </a:solidFill>
          <a:ln>
            <a:noFill/>
          </a:ln>
        </p:spPr>
        <p:txBody>
          <a:bodyPr wrap="square" lIns="121900" tIns="121900" rIns="121900" bIns="121900" anchor="ctr" anchorCtr="0">
            <a:noAutofit/>
          </a:bodyPr>
          <a:lstStyle/>
          <a:p>
            <a:endParaRPr sz="1867" kern="0">
              <a:solidFill>
                <a:srgbClr val="000000"/>
              </a:solidFill>
              <a:cs typeface="Arial"/>
              <a:sym typeface="Arial"/>
            </a:endParaRPr>
          </a:p>
        </p:txBody>
      </p:sp>
      <p:sp>
        <p:nvSpPr>
          <p:cNvPr id="257" name="Shape 257"/>
          <p:cNvSpPr txBox="1"/>
          <p:nvPr/>
        </p:nvSpPr>
        <p:spPr>
          <a:xfrm>
            <a:off x="549633" y="417125"/>
            <a:ext cx="6477600" cy="466400"/>
          </a:xfrm>
          <a:prstGeom prst="rect">
            <a:avLst/>
          </a:prstGeom>
          <a:noFill/>
          <a:ln>
            <a:noFill/>
          </a:ln>
        </p:spPr>
        <p:txBody>
          <a:bodyPr wrap="square" lIns="121900" tIns="121900" rIns="121900" bIns="121900" anchor="t" anchorCtr="0">
            <a:noAutofit/>
          </a:bodyPr>
          <a:lstStyle/>
          <a:p>
            <a:endParaRPr sz="3200" b="1" kern="0">
              <a:solidFill>
                <a:srgbClr val="000000"/>
              </a:solidFill>
              <a:cs typeface="Arial"/>
              <a:sym typeface="Arial"/>
            </a:endParaRPr>
          </a:p>
        </p:txBody>
      </p:sp>
    </p:spTree>
    <p:extLst>
      <p:ext uri="{BB962C8B-B14F-4D97-AF65-F5344CB8AC3E}">
        <p14:creationId xmlns:p14="http://schemas.microsoft.com/office/powerpoint/2010/main" val="111807208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cSld name="Title Slide 1">
    <p:bg>
      <p:bgPr>
        <a:blipFill rotWithShape="1">
          <a:blip r:embed="rId2">
            <a:alphaModFix/>
          </a:blip>
          <a:stretch>
            <a:fillRect/>
          </a:stretch>
        </a:blipFill>
        <a:effectLst/>
      </p:bgPr>
    </p:bg>
    <p:spTree>
      <p:nvGrpSpPr>
        <p:cNvPr id="1" name="Shape 98"/>
        <p:cNvGrpSpPr/>
        <p:nvPr/>
      </p:nvGrpSpPr>
      <p:grpSpPr>
        <a:xfrm>
          <a:off x="0" y="0"/>
          <a:ext cx="0" cy="0"/>
          <a:chOff x="0" y="0"/>
          <a:chExt cx="0" cy="0"/>
        </a:xfrm>
      </p:grpSpPr>
      <p:sp>
        <p:nvSpPr>
          <p:cNvPr id="99" name="Shape 99"/>
          <p:cNvSpPr txBox="1">
            <a:spLocks noGrp="1"/>
          </p:cNvSpPr>
          <p:nvPr>
            <p:ph type="dt" idx="10"/>
          </p:nvPr>
        </p:nvSpPr>
        <p:spPr>
          <a:xfrm>
            <a:off x="8850625" y="6221863"/>
            <a:ext cx="2844800" cy="365200"/>
          </a:xfrm>
          <a:prstGeom prst="rect">
            <a:avLst/>
          </a:prstGeom>
          <a:noFill/>
          <a:ln>
            <a:noFill/>
          </a:ln>
        </p:spPr>
        <p:txBody>
          <a:bodyPr wrap="square" lIns="91425" tIns="91425" rIns="91425" bIns="91425" anchor="ctr" anchorCtr="0"/>
          <a:lstStyle>
            <a:lvl1pPr marL="0" marR="0" lvl="0" indent="0" algn="r" rtl="0">
              <a:spcBef>
                <a:spcPts val="0"/>
              </a:spcBef>
              <a:buSzPts val="1400"/>
              <a:buNone/>
              <a:defRPr sz="1867" b="0" i="0" u="none" strike="noStrike" cap="none">
                <a:solidFill>
                  <a:srgbClr val="FFFFFF"/>
                </a:solidFill>
                <a:latin typeface="Times New Roman"/>
                <a:ea typeface="Times New Roman"/>
                <a:cs typeface="Times New Roman"/>
                <a:sym typeface="Times New Roman"/>
              </a:defRPr>
            </a:lvl1pPr>
            <a:lvl2pPr marL="609585" marR="0" lvl="1"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2pPr>
            <a:lvl3pPr marL="1219170" marR="0" lvl="2"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3pPr>
            <a:lvl4pPr marL="1828754" marR="0" lvl="3"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4pPr>
            <a:lvl5pPr marL="2438339" marR="0" lvl="4"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5pPr>
            <a:lvl6pPr marL="3047924" marR="0" lvl="5"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6pPr>
            <a:lvl7pPr marL="3657509" marR="0" lvl="6"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7pPr>
            <a:lvl8pPr marL="4267093" marR="0" lvl="7"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8pPr>
            <a:lvl9pPr marL="4876678" marR="0" lvl="8"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9pPr>
          </a:lstStyle>
          <a:p>
            <a:endParaRPr/>
          </a:p>
        </p:txBody>
      </p:sp>
      <p:sp>
        <p:nvSpPr>
          <p:cNvPr id="100" name="Shape 100"/>
          <p:cNvSpPr txBox="1">
            <a:spLocks noGrp="1"/>
          </p:cNvSpPr>
          <p:nvPr>
            <p:ph type="subTitle" idx="1"/>
          </p:nvPr>
        </p:nvSpPr>
        <p:spPr>
          <a:xfrm>
            <a:off x="949071" y="3584815"/>
            <a:ext cx="9490400" cy="1151200"/>
          </a:xfrm>
          <a:prstGeom prst="rect">
            <a:avLst/>
          </a:prstGeom>
          <a:noFill/>
          <a:ln>
            <a:noFill/>
          </a:ln>
        </p:spPr>
        <p:txBody>
          <a:bodyPr wrap="square" lIns="91425" tIns="91425" rIns="91425" bIns="91425" anchor="b" anchorCtr="0"/>
          <a:lstStyle>
            <a:lvl1pPr marL="0" marR="0" lvl="0" indent="0" algn="l" rtl="0">
              <a:lnSpc>
                <a:spcPct val="90000"/>
              </a:lnSpc>
              <a:spcBef>
                <a:spcPts val="0"/>
              </a:spcBef>
              <a:buClr>
                <a:schemeClr val="dk1"/>
              </a:buClr>
              <a:buSzPts val="2500"/>
              <a:buFont typeface="Arial"/>
              <a:buNone/>
              <a:defRPr sz="4267" b="0" i="0" u="none" strike="noStrike" cap="none">
                <a:solidFill>
                  <a:srgbClr val="000000"/>
                </a:solidFill>
                <a:latin typeface="Times New Roman"/>
                <a:ea typeface="Times New Roman"/>
                <a:cs typeface="Times New Roman"/>
                <a:sym typeface="Times New Roman"/>
              </a:defRPr>
            </a:lvl1pPr>
            <a:lvl2pPr marL="609585" marR="0" lvl="1" indent="0" algn="ctr" rtl="0">
              <a:spcBef>
                <a:spcPts val="896"/>
              </a:spcBef>
              <a:buClr>
                <a:schemeClr val="dk1"/>
              </a:buClr>
              <a:buSzPts val="2100"/>
              <a:buFont typeface="Arial"/>
              <a:buNone/>
              <a:defRPr sz="2800" b="0" i="0" u="none" strike="noStrike" cap="none">
                <a:solidFill>
                  <a:srgbClr val="888888"/>
                </a:solidFill>
                <a:latin typeface="Times New Roman"/>
                <a:ea typeface="Times New Roman"/>
                <a:cs typeface="Times New Roman"/>
                <a:sym typeface="Times New Roman"/>
              </a:defRPr>
            </a:lvl2pPr>
            <a:lvl3pPr marL="1219170" marR="0" lvl="2" indent="0" algn="ctr" rtl="0">
              <a:lnSpc>
                <a:spcPct val="100000"/>
              </a:lnSpc>
              <a:spcBef>
                <a:spcPts val="768"/>
              </a:spcBef>
              <a:buClr>
                <a:schemeClr val="dk1"/>
              </a:buClr>
              <a:buSzPts val="1700"/>
              <a:buFont typeface="Arial"/>
              <a:buNone/>
              <a:defRPr sz="2267" b="0" i="0" u="none" strike="noStrike" cap="none">
                <a:solidFill>
                  <a:srgbClr val="888888"/>
                </a:solidFill>
                <a:latin typeface="Times New Roman"/>
                <a:ea typeface="Times New Roman"/>
                <a:cs typeface="Times New Roman"/>
                <a:sym typeface="Times New Roman"/>
              </a:defRPr>
            </a:lvl3pPr>
            <a:lvl4pPr marL="1828754" marR="0" lvl="3" indent="0" algn="ctr" rtl="0">
              <a:lnSpc>
                <a:spcPct val="100000"/>
              </a:lnSpc>
              <a:spcBef>
                <a:spcPts val="640"/>
              </a:spcBef>
              <a:buClr>
                <a:schemeClr val="dk1"/>
              </a:buClr>
              <a:buSzPts val="1500"/>
              <a:buFont typeface="Arial"/>
              <a:buNone/>
              <a:defRPr sz="2000" b="0" i="0" u="none" strike="noStrike" cap="none">
                <a:solidFill>
                  <a:srgbClr val="888888"/>
                </a:solidFill>
                <a:latin typeface="Times New Roman"/>
                <a:ea typeface="Times New Roman"/>
                <a:cs typeface="Times New Roman"/>
                <a:sym typeface="Times New Roman"/>
              </a:defRPr>
            </a:lvl4pPr>
            <a:lvl5pPr marL="2438339" marR="0" lvl="4" indent="0" algn="ctr" rtl="0">
              <a:lnSpc>
                <a:spcPct val="140000"/>
              </a:lnSpc>
              <a:spcBef>
                <a:spcPts val="0"/>
              </a:spcBef>
              <a:buClr>
                <a:srgbClr val="3CA9E0"/>
              </a:buClr>
              <a:buSzPts val="1500"/>
              <a:buFont typeface="Arial"/>
              <a:buNone/>
              <a:defRPr sz="2000" b="0" i="0" u="none" strike="noStrike" cap="none">
                <a:solidFill>
                  <a:srgbClr val="888888"/>
                </a:solidFill>
                <a:latin typeface="Times New Roman"/>
                <a:ea typeface="Times New Roman"/>
                <a:cs typeface="Times New Roman"/>
                <a:sym typeface="Times New Roman"/>
              </a:defRPr>
            </a:lvl5pPr>
            <a:lvl6pPr marL="3047924" marR="0" lvl="5" indent="0" algn="ctr" rtl="0">
              <a:spcBef>
                <a:spcPts val="533"/>
              </a:spcBef>
              <a:buClr>
                <a:srgbClr val="888888"/>
              </a:buClr>
              <a:buSzPts val="2000"/>
              <a:buFont typeface="Arial"/>
              <a:buNone/>
              <a:defRPr sz="2667" b="0" i="0" u="none" strike="noStrike" cap="none">
                <a:solidFill>
                  <a:srgbClr val="888888"/>
                </a:solidFill>
                <a:latin typeface="Times New Roman"/>
                <a:ea typeface="Times New Roman"/>
                <a:cs typeface="Times New Roman"/>
                <a:sym typeface="Times New Roman"/>
              </a:defRPr>
            </a:lvl6pPr>
            <a:lvl7pPr marL="3657509" marR="0" lvl="6" indent="0" algn="ctr" rtl="0">
              <a:spcBef>
                <a:spcPts val="533"/>
              </a:spcBef>
              <a:buClr>
                <a:srgbClr val="888888"/>
              </a:buClr>
              <a:buSzPts val="2000"/>
              <a:buFont typeface="Arial"/>
              <a:buNone/>
              <a:defRPr sz="2667" b="0" i="0" u="none" strike="noStrike" cap="none">
                <a:solidFill>
                  <a:srgbClr val="888888"/>
                </a:solidFill>
                <a:latin typeface="Times New Roman"/>
                <a:ea typeface="Times New Roman"/>
                <a:cs typeface="Times New Roman"/>
                <a:sym typeface="Times New Roman"/>
              </a:defRPr>
            </a:lvl7pPr>
            <a:lvl8pPr marL="4267093" marR="0" lvl="7" indent="0" algn="ctr" rtl="0">
              <a:spcBef>
                <a:spcPts val="533"/>
              </a:spcBef>
              <a:buClr>
                <a:srgbClr val="888888"/>
              </a:buClr>
              <a:buSzPts val="2000"/>
              <a:buFont typeface="Arial"/>
              <a:buNone/>
              <a:defRPr sz="2667" b="0" i="0" u="none" strike="noStrike" cap="none">
                <a:solidFill>
                  <a:srgbClr val="888888"/>
                </a:solidFill>
                <a:latin typeface="Times New Roman"/>
                <a:ea typeface="Times New Roman"/>
                <a:cs typeface="Times New Roman"/>
                <a:sym typeface="Times New Roman"/>
              </a:defRPr>
            </a:lvl8pPr>
            <a:lvl9pPr marL="4876678" marR="0" lvl="8" indent="0" algn="ctr" rtl="0">
              <a:spcBef>
                <a:spcPts val="533"/>
              </a:spcBef>
              <a:buClr>
                <a:srgbClr val="888888"/>
              </a:buClr>
              <a:buSzPts val="2000"/>
              <a:buFont typeface="Arial"/>
              <a:buNone/>
              <a:defRPr sz="2667" b="0" i="0" u="none" strike="noStrike" cap="none">
                <a:solidFill>
                  <a:srgbClr val="888888"/>
                </a:solidFill>
                <a:latin typeface="Times New Roman"/>
                <a:ea typeface="Times New Roman"/>
                <a:cs typeface="Times New Roman"/>
                <a:sym typeface="Times New Roman"/>
              </a:defRPr>
            </a:lvl9pPr>
          </a:lstStyle>
          <a:p>
            <a:endParaRPr/>
          </a:p>
        </p:txBody>
      </p:sp>
      <p:sp>
        <p:nvSpPr>
          <p:cNvPr id="101" name="Shape 101"/>
          <p:cNvSpPr txBox="1">
            <a:spLocks noGrp="1"/>
          </p:cNvSpPr>
          <p:nvPr>
            <p:ph type="ctrTitle"/>
          </p:nvPr>
        </p:nvSpPr>
        <p:spPr>
          <a:xfrm>
            <a:off x="949071" y="588363"/>
            <a:ext cx="9490400" cy="2988800"/>
          </a:xfrm>
          <a:prstGeom prst="rect">
            <a:avLst/>
          </a:prstGeom>
          <a:noFill/>
          <a:ln>
            <a:noFill/>
          </a:ln>
        </p:spPr>
        <p:txBody>
          <a:bodyPr wrap="square" lIns="91425" tIns="91425" rIns="91425" bIns="91425" anchor="t" anchorCtr="0"/>
          <a:lstStyle>
            <a:lvl1pPr marL="0" marR="0" lvl="0" indent="0" algn="l" rtl="0">
              <a:lnSpc>
                <a:spcPct val="106250"/>
              </a:lnSpc>
              <a:spcBef>
                <a:spcPts val="0"/>
              </a:spcBef>
              <a:buClr>
                <a:srgbClr val="000000"/>
              </a:buClr>
              <a:buSzPts val="1400"/>
              <a:buFont typeface="Arial"/>
              <a:buNone/>
              <a:defRPr sz="6400" b="1" i="0" u="none" strike="noStrike" cap="none">
                <a:solidFill>
                  <a:srgbClr val="000000"/>
                </a:solidFill>
                <a:latin typeface="Arial"/>
                <a:ea typeface="Arial"/>
                <a:cs typeface="Arial"/>
                <a:sym typeface="Arial"/>
              </a:defRPr>
            </a:lvl1pPr>
            <a:lvl2pPr lvl="1" indent="0" rtl="0">
              <a:spcBef>
                <a:spcPts val="0"/>
              </a:spcBef>
              <a:buSzPts val="1400"/>
              <a:buNone/>
              <a:defRPr sz="2400"/>
            </a:lvl2pPr>
            <a:lvl3pPr lvl="2" indent="0" rtl="0">
              <a:spcBef>
                <a:spcPts val="0"/>
              </a:spcBef>
              <a:buSzPts val="1400"/>
              <a:buNone/>
              <a:defRPr sz="2400"/>
            </a:lvl3pPr>
            <a:lvl4pPr lvl="3" indent="0" rtl="0">
              <a:spcBef>
                <a:spcPts val="0"/>
              </a:spcBef>
              <a:buSzPts val="1400"/>
              <a:buNone/>
              <a:defRPr sz="2400"/>
            </a:lvl4pPr>
            <a:lvl5pPr lvl="4" indent="0" rtl="0">
              <a:spcBef>
                <a:spcPts val="0"/>
              </a:spcBef>
              <a:buSzPts val="1400"/>
              <a:buNone/>
              <a:defRPr sz="2400"/>
            </a:lvl5pPr>
            <a:lvl6pPr lvl="5" indent="0" rtl="0">
              <a:spcBef>
                <a:spcPts val="0"/>
              </a:spcBef>
              <a:buSzPts val="1400"/>
              <a:buNone/>
              <a:defRPr sz="2400"/>
            </a:lvl6pPr>
            <a:lvl7pPr lvl="6" indent="0" rtl="0">
              <a:spcBef>
                <a:spcPts val="0"/>
              </a:spcBef>
              <a:buSzPts val="1400"/>
              <a:buNone/>
              <a:defRPr sz="2400"/>
            </a:lvl7pPr>
            <a:lvl8pPr lvl="7" indent="0" rtl="0">
              <a:spcBef>
                <a:spcPts val="0"/>
              </a:spcBef>
              <a:buSzPts val="1400"/>
              <a:buNone/>
              <a:defRPr sz="2400"/>
            </a:lvl8pPr>
            <a:lvl9pPr lvl="8" indent="0" rtl="0">
              <a:spcBef>
                <a:spcPts val="0"/>
              </a:spcBef>
              <a:buSzPts val="1400"/>
              <a:buNone/>
              <a:defRPr sz="2400"/>
            </a:lvl9pPr>
          </a:lstStyle>
          <a:p>
            <a:endParaRPr/>
          </a:p>
        </p:txBody>
      </p:sp>
    </p:spTree>
    <p:extLst>
      <p:ext uri="{BB962C8B-B14F-4D97-AF65-F5344CB8AC3E}">
        <p14:creationId xmlns:p14="http://schemas.microsoft.com/office/powerpoint/2010/main" val="32079660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#spday17</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9370570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cSld name="Content 1">
    <p:bg>
      <p:bgPr>
        <a:blipFill rotWithShape="1">
          <a:blip r:embed="rId2">
            <a:alphaModFix/>
          </a:blip>
          <a:stretch>
            <a:fillRect/>
          </a:stretch>
        </a:blipFill>
        <a:effectLst/>
      </p:bgPr>
    </p:bg>
    <p:spTree>
      <p:nvGrpSpPr>
        <p:cNvPr id="1" name="Shape 102"/>
        <p:cNvGrpSpPr/>
        <p:nvPr/>
      </p:nvGrpSpPr>
      <p:grpSpPr>
        <a:xfrm>
          <a:off x="0" y="0"/>
          <a:ext cx="0" cy="0"/>
          <a:chOff x="0" y="0"/>
          <a:chExt cx="0" cy="0"/>
        </a:xfrm>
      </p:grpSpPr>
      <p:sp>
        <p:nvSpPr>
          <p:cNvPr id="103" name="Shape 103"/>
          <p:cNvSpPr txBox="1">
            <a:spLocks noGrp="1"/>
          </p:cNvSpPr>
          <p:nvPr>
            <p:ph type="sldNum" idx="12"/>
          </p:nvPr>
        </p:nvSpPr>
        <p:spPr>
          <a:xfrm>
            <a:off x="10837333" y="6155267"/>
            <a:ext cx="900400" cy="365200"/>
          </a:xfrm>
          <a:prstGeom prst="rect">
            <a:avLst/>
          </a:prstGeom>
          <a:noFill/>
          <a:ln>
            <a:noFill/>
          </a:ln>
        </p:spPr>
        <p:txBody>
          <a:bodyPr wrap="square" lIns="91425" tIns="45700" rIns="91425" bIns="45700" anchor="ctr" anchorCtr="0">
            <a:noAutofit/>
          </a:bodyPr>
          <a:lstStyle/>
          <a:p>
            <a:pPr algn="r"/>
            <a:fld id="{00000000-1234-1234-1234-123412341234}" type="slidenum">
              <a:rPr lang="en-CA">
                <a:solidFill>
                  <a:srgbClr val="000000"/>
                </a:solidFill>
                <a:latin typeface="Times New Roman"/>
                <a:ea typeface="Times New Roman"/>
                <a:cs typeface="Times New Roman"/>
                <a:sym typeface="Times New Roman"/>
              </a:rPr>
              <a:pPr algn="r"/>
              <a:t>‹#›</a:t>
            </a:fld>
            <a:endParaRPr lang="en-CA">
              <a:solidFill>
                <a:srgbClr val="000000"/>
              </a:solidFill>
              <a:latin typeface="Times New Roman"/>
              <a:ea typeface="Times New Roman"/>
              <a:cs typeface="Times New Roman"/>
              <a:sym typeface="Times New Roman"/>
            </a:endParaRPr>
          </a:p>
        </p:txBody>
      </p:sp>
      <p:sp>
        <p:nvSpPr>
          <p:cNvPr id="104" name="Shape 104"/>
          <p:cNvSpPr txBox="1">
            <a:spLocks noGrp="1"/>
          </p:cNvSpPr>
          <p:nvPr>
            <p:ph type="dt" idx="10"/>
          </p:nvPr>
        </p:nvSpPr>
        <p:spPr>
          <a:xfrm>
            <a:off x="6227380" y="6246167"/>
            <a:ext cx="2762800" cy="365200"/>
          </a:xfrm>
          <a:prstGeom prst="rect">
            <a:avLst/>
          </a:prstGeom>
          <a:noFill/>
          <a:ln>
            <a:noFill/>
          </a:ln>
        </p:spPr>
        <p:txBody>
          <a:bodyPr wrap="square" lIns="91425" tIns="91425" rIns="91425" bIns="91425" anchor="ctr" anchorCtr="0"/>
          <a:lstStyle>
            <a:lvl1pPr marL="0" marR="0" lvl="0" indent="0" algn="r" rtl="0">
              <a:spcBef>
                <a:spcPts val="0"/>
              </a:spcBef>
              <a:buSzPts val="1400"/>
              <a:buNone/>
              <a:defRPr sz="1867" b="0" i="0" u="none" strike="noStrike" cap="none">
                <a:solidFill>
                  <a:schemeClr val="dk1"/>
                </a:solidFill>
                <a:latin typeface="Times New Roman"/>
                <a:ea typeface="Times New Roman"/>
                <a:cs typeface="Times New Roman"/>
                <a:sym typeface="Times New Roman"/>
              </a:defRPr>
            </a:lvl1pPr>
            <a:lvl2pPr marL="609585" marR="0" lvl="1"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2pPr>
            <a:lvl3pPr marL="1219170" marR="0" lvl="2"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3pPr>
            <a:lvl4pPr marL="1828754" marR="0" lvl="3"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4pPr>
            <a:lvl5pPr marL="2438339" marR="0" lvl="4"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5pPr>
            <a:lvl6pPr marL="3047924" marR="0" lvl="5"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6pPr>
            <a:lvl7pPr marL="3657509" marR="0" lvl="6"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7pPr>
            <a:lvl8pPr marL="4267093" marR="0" lvl="7"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8pPr>
            <a:lvl9pPr marL="4876678" marR="0" lvl="8"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9pPr>
          </a:lstStyle>
          <a:p>
            <a:endParaRPr>
              <a:solidFill>
                <a:srgbClr val="000000"/>
              </a:solidFill>
            </a:endParaRPr>
          </a:p>
        </p:txBody>
      </p:sp>
      <p:sp>
        <p:nvSpPr>
          <p:cNvPr id="105" name="Shape 105"/>
          <p:cNvSpPr txBox="1">
            <a:spLocks noGrp="1"/>
          </p:cNvSpPr>
          <p:nvPr>
            <p:ph type="body" idx="1"/>
          </p:nvPr>
        </p:nvSpPr>
        <p:spPr>
          <a:xfrm>
            <a:off x="487424" y="1472184"/>
            <a:ext cx="11259600" cy="4212800"/>
          </a:xfrm>
          <a:prstGeom prst="rect">
            <a:avLst/>
          </a:prstGeom>
          <a:noFill/>
          <a:ln>
            <a:noFill/>
          </a:ln>
        </p:spPr>
        <p:txBody>
          <a:bodyPr wrap="square" lIns="91425" tIns="91425" rIns="91425" bIns="91425" anchor="t" anchorCtr="0"/>
          <a:lstStyle>
            <a:lvl1pPr marL="307191" marR="0" lvl="0" indent="-95530" algn="l" rtl="0">
              <a:spcBef>
                <a:spcPts val="667"/>
              </a:spcBef>
              <a:buClr>
                <a:schemeClr val="dk1"/>
              </a:buClr>
              <a:buSzPts val="2500"/>
              <a:buFont typeface="Arial"/>
              <a:buChar char="•"/>
              <a:defRPr sz="3333" b="0" i="0" u="none" strike="noStrike" cap="none">
                <a:solidFill>
                  <a:schemeClr val="dk1"/>
                </a:solidFill>
                <a:latin typeface="Times New Roman"/>
                <a:ea typeface="Times New Roman"/>
                <a:cs typeface="Times New Roman"/>
                <a:sym typeface="Times New Roman"/>
              </a:defRPr>
            </a:lvl1pPr>
            <a:lvl2pPr marL="609585" marR="0" lvl="1" indent="-143930" algn="l" rtl="0">
              <a:spcBef>
                <a:spcPts val="896"/>
              </a:spcBef>
              <a:buClr>
                <a:schemeClr val="dk1"/>
              </a:buClr>
              <a:buSzPts val="2100"/>
              <a:buFont typeface="Arial"/>
              <a:buChar char="•"/>
              <a:defRPr sz="2800" b="0" i="0" u="none" strike="noStrike" cap="none">
                <a:solidFill>
                  <a:schemeClr val="dk1"/>
                </a:solidFill>
                <a:latin typeface="Times New Roman"/>
                <a:ea typeface="Times New Roman"/>
                <a:cs typeface="Times New Roman"/>
                <a:sym typeface="Times New Roman"/>
              </a:defRPr>
            </a:lvl2pPr>
            <a:lvl3pPr marL="916776" marR="0" lvl="2" indent="-163261" algn="l" rtl="0">
              <a:lnSpc>
                <a:spcPct val="100000"/>
              </a:lnSpc>
              <a:spcBef>
                <a:spcPts val="768"/>
              </a:spcBef>
              <a:buClr>
                <a:schemeClr val="dk1"/>
              </a:buClr>
              <a:buSzPts val="1700"/>
              <a:buFont typeface="Arial"/>
              <a:buChar char="•"/>
              <a:defRPr sz="2267" b="0" i="0" u="none" strike="noStrike" cap="none">
                <a:solidFill>
                  <a:schemeClr val="dk1"/>
                </a:solidFill>
                <a:latin typeface="Times New Roman"/>
                <a:ea typeface="Times New Roman"/>
                <a:cs typeface="Times New Roman"/>
                <a:sym typeface="Times New Roman"/>
              </a:defRPr>
            </a:lvl3pPr>
            <a:lvl4pPr marL="1219170" marR="0" lvl="3" indent="-194728" algn="l" rtl="0">
              <a:lnSpc>
                <a:spcPct val="100000"/>
              </a:lnSpc>
              <a:spcBef>
                <a:spcPts val="640"/>
              </a:spcBef>
              <a:buClr>
                <a:schemeClr val="dk1"/>
              </a:buClr>
              <a:buSzPts val="1500"/>
              <a:buFont typeface="Arial"/>
              <a:buChar char="•"/>
              <a:defRPr sz="2000" b="0" i="0" u="none" strike="noStrike" cap="none">
                <a:solidFill>
                  <a:schemeClr val="dk1"/>
                </a:solidFill>
                <a:latin typeface="Times New Roman"/>
                <a:ea typeface="Times New Roman"/>
                <a:cs typeface="Times New Roman"/>
                <a:sym typeface="Times New Roman"/>
              </a:defRPr>
            </a:lvl4pPr>
            <a:lvl5pPr marL="1219170" marR="0" lvl="4" indent="-177796" algn="l" rtl="0">
              <a:lnSpc>
                <a:spcPct val="140000"/>
              </a:lnSpc>
              <a:spcBef>
                <a:spcPts val="0"/>
              </a:spcBef>
              <a:buClr>
                <a:srgbClr val="3CA9E0"/>
              </a:buClr>
              <a:buSzPts val="1500"/>
              <a:buFont typeface="Arial"/>
              <a:buChar char="•"/>
              <a:defRPr sz="2000" b="0" i="0" u="none" strike="noStrike" cap="none">
                <a:solidFill>
                  <a:srgbClr val="646464"/>
                </a:solidFill>
                <a:latin typeface="Times New Roman"/>
                <a:ea typeface="Times New Roman"/>
                <a:cs typeface="Times New Roman"/>
                <a:sym typeface="Times New Roman"/>
              </a:defRPr>
            </a:lvl5pPr>
            <a:lvl6pPr marL="3352716" marR="0" lvl="5"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6pPr>
            <a:lvl7pPr marL="3962301" marR="0" lvl="6"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7pPr>
            <a:lvl8pPr marL="4571886" marR="0" lvl="7"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8pPr>
            <a:lvl9pPr marL="5181470" marR="0" lvl="8"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9pPr>
          </a:lstStyle>
          <a:p>
            <a:endParaRPr/>
          </a:p>
        </p:txBody>
      </p:sp>
      <p:sp>
        <p:nvSpPr>
          <p:cNvPr id="106" name="Shape 106"/>
          <p:cNvSpPr txBox="1">
            <a:spLocks noGrp="1"/>
          </p:cNvSpPr>
          <p:nvPr>
            <p:ph type="title"/>
          </p:nvPr>
        </p:nvSpPr>
        <p:spPr>
          <a:xfrm>
            <a:off x="487424" y="392415"/>
            <a:ext cx="11259600" cy="1069600"/>
          </a:xfrm>
          <a:prstGeom prst="rect">
            <a:avLst/>
          </a:prstGeom>
          <a:noFill/>
          <a:ln>
            <a:noFill/>
          </a:ln>
        </p:spPr>
        <p:txBody>
          <a:bodyPr wrap="square" lIns="91425" tIns="91425" rIns="91425" bIns="91425" anchor="t" anchorCtr="0"/>
          <a:lstStyle>
            <a:lvl1pPr marL="0" marR="0" lvl="0" indent="0" algn="l" rtl="0">
              <a:lnSpc>
                <a:spcPct val="95000"/>
              </a:lnSpc>
              <a:spcBef>
                <a:spcPts val="0"/>
              </a:spcBef>
              <a:buClr>
                <a:schemeClr val="dk2"/>
              </a:buClr>
              <a:buSzPts val="1400"/>
              <a:buFont typeface="Arial"/>
              <a:buNone/>
              <a:defRPr sz="3733" b="1" i="0" u="none" strike="noStrike" cap="none">
                <a:solidFill>
                  <a:schemeClr val="dk2"/>
                </a:solidFill>
                <a:latin typeface="Arial"/>
                <a:ea typeface="Arial"/>
                <a:cs typeface="Arial"/>
                <a:sym typeface="Arial"/>
              </a:defRPr>
            </a:lvl1pPr>
            <a:lvl2pPr lvl="1" indent="0" rtl="0">
              <a:spcBef>
                <a:spcPts val="0"/>
              </a:spcBef>
              <a:buSzPts val="1400"/>
              <a:buNone/>
              <a:defRPr sz="2400"/>
            </a:lvl2pPr>
            <a:lvl3pPr lvl="2" indent="0" rtl="0">
              <a:spcBef>
                <a:spcPts val="0"/>
              </a:spcBef>
              <a:buSzPts val="1400"/>
              <a:buNone/>
              <a:defRPr sz="2400"/>
            </a:lvl3pPr>
            <a:lvl4pPr lvl="3" indent="0" rtl="0">
              <a:spcBef>
                <a:spcPts val="0"/>
              </a:spcBef>
              <a:buSzPts val="1400"/>
              <a:buNone/>
              <a:defRPr sz="2400"/>
            </a:lvl4pPr>
            <a:lvl5pPr lvl="4" indent="0" rtl="0">
              <a:spcBef>
                <a:spcPts val="0"/>
              </a:spcBef>
              <a:buSzPts val="1400"/>
              <a:buNone/>
              <a:defRPr sz="2400"/>
            </a:lvl5pPr>
            <a:lvl6pPr lvl="5" indent="0" rtl="0">
              <a:spcBef>
                <a:spcPts val="0"/>
              </a:spcBef>
              <a:buSzPts val="1400"/>
              <a:buNone/>
              <a:defRPr sz="2400"/>
            </a:lvl6pPr>
            <a:lvl7pPr lvl="6" indent="0" rtl="0">
              <a:spcBef>
                <a:spcPts val="0"/>
              </a:spcBef>
              <a:buSzPts val="1400"/>
              <a:buNone/>
              <a:defRPr sz="2400"/>
            </a:lvl7pPr>
            <a:lvl8pPr lvl="7" indent="0" rtl="0">
              <a:spcBef>
                <a:spcPts val="0"/>
              </a:spcBef>
              <a:buSzPts val="1400"/>
              <a:buNone/>
              <a:defRPr sz="2400"/>
            </a:lvl8pPr>
            <a:lvl9pPr lvl="8" indent="0" rtl="0">
              <a:spcBef>
                <a:spcPts val="0"/>
              </a:spcBef>
              <a:buSzPts val="1400"/>
              <a:buNone/>
              <a:defRPr sz="2400"/>
            </a:lvl9pPr>
          </a:lstStyle>
          <a:p>
            <a:endParaRPr/>
          </a:p>
        </p:txBody>
      </p:sp>
      <p:sp>
        <p:nvSpPr>
          <p:cNvPr id="107" name="Shape 107"/>
          <p:cNvSpPr/>
          <p:nvPr/>
        </p:nvSpPr>
        <p:spPr>
          <a:xfrm>
            <a:off x="351733" y="5914167"/>
            <a:ext cx="1788400" cy="745200"/>
          </a:xfrm>
          <a:prstGeom prst="rect">
            <a:avLst/>
          </a:prstGeom>
          <a:solidFill>
            <a:srgbClr val="FFFFFF"/>
          </a:solidFill>
          <a:ln>
            <a:noFill/>
          </a:ln>
        </p:spPr>
        <p:txBody>
          <a:bodyPr wrap="square" lIns="121900" tIns="121900" rIns="121900" bIns="121900" anchor="ctr" anchorCtr="0">
            <a:noAutofit/>
          </a:bodyPr>
          <a:lstStyle/>
          <a:p>
            <a:endParaRPr sz="1867" kern="0">
              <a:solidFill>
                <a:srgbClr val="000000"/>
              </a:solidFill>
              <a:cs typeface="Arial"/>
              <a:sym typeface="Arial"/>
            </a:endParaRPr>
          </a:p>
        </p:txBody>
      </p:sp>
      <p:pic>
        <p:nvPicPr>
          <p:cNvPr id="108" name="Shape 108"/>
          <p:cNvPicPr preferRelativeResize="0"/>
          <p:nvPr/>
        </p:nvPicPr>
        <p:blipFill>
          <a:blip r:embed="rId3">
            <a:alphaModFix/>
          </a:blip>
          <a:stretch>
            <a:fillRect/>
          </a:stretch>
        </p:blipFill>
        <p:spPr>
          <a:xfrm>
            <a:off x="656534" y="5983633"/>
            <a:ext cx="1250433" cy="606267"/>
          </a:xfrm>
          <a:prstGeom prst="rect">
            <a:avLst/>
          </a:prstGeom>
          <a:noFill/>
          <a:ln>
            <a:noFill/>
          </a:ln>
        </p:spPr>
      </p:pic>
    </p:spTree>
    <p:extLst>
      <p:ext uri="{BB962C8B-B14F-4D97-AF65-F5344CB8AC3E}">
        <p14:creationId xmlns:p14="http://schemas.microsoft.com/office/powerpoint/2010/main" val="255347471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cSld name="Content 2 vertical img">
    <p:bg>
      <p:bgPr>
        <a:blipFill rotWithShape="1">
          <a:blip r:embed="rId2">
            <a:alphaModFix/>
          </a:blip>
          <a:stretch>
            <a:fillRect/>
          </a:stretch>
        </a:blipFill>
        <a:effectLst/>
      </p:bgPr>
    </p:bg>
    <p:spTree>
      <p:nvGrpSpPr>
        <p:cNvPr id="1" name="Shape 109"/>
        <p:cNvGrpSpPr/>
        <p:nvPr/>
      </p:nvGrpSpPr>
      <p:grpSpPr>
        <a:xfrm>
          <a:off x="0" y="0"/>
          <a:ext cx="0" cy="0"/>
          <a:chOff x="0" y="0"/>
          <a:chExt cx="0" cy="0"/>
        </a:xfrm>
      </p:grpSpPr>
      <p:sp>
        <p:nvSpPr>
          <p:cNvPr id="110" name="Shape 110"/>
          <p:cNvSpPr txBox="1">
            <a:spLocks noGrp="1"/>
          </p:cNvSpPr>
          <p:nvPr>
            <p:ph type="sldNum" idx="12"/>
          </p:nvPr>
        </p:nvSpPr>
        <p:spPr>
          <a:xfrm>
            <a:off x="10865556" y="6155267"/>
            <a:ext cx="872000" cy="365200"/>
          </a:xfrm>
          <a:prstGeom prst="rect">
            <a:avLst/>
          </a:prstGeom>
          <a:noFill/>
          <a:ln>
            <a:noFill/>
          </a:ln>
        </p:spPr>
        <p:txBody>
          <a:bodyPr wrap="square" lIns="91425" tIns="45700" rIns="91425" bIns="45700" anchor="ctr" anchorCtr="0">
            <a:noAutofit/>
          </a:bodyPr>
          <a:lstStyle/>
          <a:p>
            <a:pPr algn="r"/>
            <a:fld id="{00000000-1234-1234-1234-123412341234}" type="slidenum">
              <a:rPr lang="en-CA">
                <a:solidFill>
                  <a:srgbClr val="000000"/>
                </a:solidFill>
                <a:latin typeface="Times New Roman"/>
                <a:ea typeface="Times New Roman"/>
                <a:cs typeface="Times New Roman"/>
                <a:sym typeface="Times New Roman"/>
              </a:rPr>
              <a:pPr algn="r"/>
              <a:t>‹#›</a:t>
            </a:fld>
            <a:endParaRPr lang="en-CA">
              <a:solidFill>
                <a:srgbClr val="000000"/>
              </a:solidFill>
              <a:latin typeface="Times New Roman"/>
              <a:ea typeface="Times New Roman"/>
              <a:cs typeface="Times New Roman"/>
              <a:sym typeface="Times New Roman"/>
            </a:endParaRPr>
          </a:p>
        </p:txBody>
      </p:sp>
      <p:sp>
        <p:nvSpPr>
          <p:cNvPr id="111" name="Shape 111"/>
          <p:cNvSpPr txBox="1">
            <a:spLocks noGrp="1"/>
          </p:cNvSpPr>
          <p:nvPr>
            <p:ph type="dt" idx="10"/>
          </p:nvPr>
        </p:nvSpPr>
        <p:spPr>
          <a:xfrm>
            <a:off x="8043324" y="6155267"/>
            <a:ext cx="3087600" cy="365200"/>
          </a:xfrm>
          <a:prstGeom prst="rect">
            <a:avLst/>
          </a:prstGeom>
          <a:noFill/>
          <a:ln>
            <a:noFill/>
          </a:ln>
        </p:spPr>
        <p:txBody>
          <a:bodyPr wrap="square" lIns="91425" tIns="91425" rIns="91425" bIns="91425" anchor="ctr" anchorCtr="0"/>
          <a:lstStyle>
            <a:lvl1pPr marL="0" marR="0" lvl="0" indent="0" algn="r" rtl="0">
              <a:spcBef>
                <a:spcPts val="0"/>
              </a:spcBef>
              <a:buSzPts val="1400"/>
              <a:buNone/>
              <a:defRPr sz="1867" b="0" i="0" u="none" strike="noStrike" cap="none">
                <a:solidFill>
                  <a:schemeClr val="dk1"/>
                </a:solidFill>
                <a:latin typeface="Times New Roman"/>
                <a:ea typeface="Times New Roman"/>
                <a:cs typeface="Times New Roman"/>
                <a:sym typeface="Times New Roman"/>
              </a:defRPr>
            </a:lvl1pPr>
            <a:lvl2pPr marL="609585" marR="0" lvl="1"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2pPr>
            <a:lvl3pPr marL="1219170" marR="0" lvl="2"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3pPr>
            <a:lvl4pPr marL="1828754" marR="0" lvl="3"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4pPr>
            <a:lvl5pPr marL="2438339" marR="0" lvl="4"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5pPr>
            <a:lvl6pPr marL="3047924" marR="0" lvl="5"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6pPr>
            <a:lvl7pPr marL="3657509" marR="0" lvl="6"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7pPr>
            <a:lvl8pPr marL="4267093" marR="0" lvl="7"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8pPr>
            <a:lvl9pPr marL="4876678" marR="0" lvl="8"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9pPr>
          </a:lstStyle>
          <a:p>
            <a:endParaRPr>
              <a:solidFill>
                <a:srgbClr val="000000"/>
              </a:solidFill>
            </a:endParaRPr>
          </a:p>
        </p:txBody>
      </p:sp>
      <p:sp>
        <p:nvSpPr>
          <p:cNvPr id="112" name="Shape 112"/>
          <p:cNvSpPr>
            <a:spLocks noGrp="1"/>
          </p:cNvSpPr>
          <p:nvPr>
            <p:ph type="pic" idx="2"/>
          </p:nvPr>
        </p:nvSpPr>
        <p:spPr>
          <a:xfrm>
            <a:off x="7196472" y="1465537"/>
            <a:ext cx="4995600" cy="5392400"/>
          </a:xfrm>
          <a:prstGeom prst="rect">
            <a:avLst/>
          </a:prstGeom>
          <a:solidFill>
            <a:srgbClr val="D8D8D8"/>
          </a:solidFill>
          <a:ln>
            <a:noFill/>
          </a:ln>
        </p:spPr>
        <p:txBody>
          <a:bodyPr wrap="square" lIns="91425" tIns="91425" rIns="91425" bIns="91425" anchor="ctr" anchorCtr="1"/>
          <a:lstStyle>
            <a:lvl1pPr marL="0" marR="0" lvl="0" indent="0" algn="ctr" rtl="0">
              <a:spcBef>
                <a:spcPts val="427"/>
              </a:spcBef>
              <a:buClr>
                <a:schemeClr val="dk1"/>
              </a:buClr>
              <a:buSzPts val="1400"/>
              <a:buFont typeface="Arial"/>
              <a:buNone/>
              <a:defRPr sz="2133" b="0" i="0" u="none" strike="noStrike" cap="none">
                <a:solidFill>
                  <a:schemeClr val="dk1"/>
                </a:solidFill>
                <a:latin typeface="Times New Roman"/>
                <a:ea typeface="Times New Roman"/>
                <a:cs typeface="Times New Roman"/>
                <a:sym typeface="Times New Roman"/>
              </a:defRPr>
            </a:lvl1pPr>
            <a:lvl2pPr marL="609585" marR="0" lvl="1" indent="-143930" algn="l" rtl="0">
              <a:spcBef>
                <a:spcPts val="896"/>
              </a:spcBef>
              <a:buClr>
                <a:schemeClr val="dk1"/>
              </a:buClr>
              <a:buSzPts val="2100"/>
              <a:buFont typeface="Arial"/>
              <a:buChar char="•"/>
              <a:defRPr sz="2800" b="0" i="0" u="none" strike="noStrike" cap="none">
                <a:solidFill>
                  <a:schemeClr val="dk1"/>
                </a:solidFill>
                <a:latin typeface="Times New Roman"/>
                <a:ea typeface="Times New Roman"/>
                <a:cs typeface="Times New Roman"/>
                <a:sym typeface="Times New Roman"/>
              </a:defRPr>
            </a:lvl2pPr>
            <a:lvl3pPr marL="916776" marR="0" lvl="2" indent="-163261" algn="l" rtl="0">
              <a:lnSpc>
                <a:spcPct val="100000"/>
              </a:lnSpc>
              <a:spcBef>
                <a:spcPts val="768"/>
              </a:spcBef>
              <a:buClr>
                <a:schemeClr val="dk1"/>
              </a:buClr>
              <a:buSzPts val="1700"/>
              <a:buFont typeface="Arial"/>
              <a:buChar char="•"/>
              <a:defRPr sz="2267" b="0" i="0" u="none" strike="noStrike" cap="none">
                <a:solidFill>
                  <a:schemeClr val="dk1"/>
                </a:solidFill>
                <a:latin typeface="Times New Roman"/>
                <a:ea typeface="Times New Roman"/>
                <a:cs typeface="Times New Roman"/>
                <a:sym typeface="Times New Roman"/>
              </a:defRPr>
            </a:lvl3pPr>
            <a:lvl4pPr marL="1219170" marR="0" lvl="3" indent="-194728" algn="l" rtl="0">
              <a:lnSpc>
                <a:spcPct val="100000"/>
              </a:lnSpc>
              <a:spcBef>
                <a:spcPts val="640"/>
              </a:spcBef>
              <a:buClr>
                <a:schemeClr val="dk1"/>
              </a:buClr>
              <a:buSzPts val="1500"/>
              <a:buFont typeface="Arial"/>
              <a:buChar char="•"/>
              <a:defRPr sz="2000" b="0" i="0" u="none" strike="noStrike" cap="none">
                <a:solidFill>
                  <a:schemeClr val="dk1"/>
                </a:solidFill>
                <a:latin typeface="Times New Roman"/>
                <a:ea typeface="Times New Roman"/>
                <a:cs typeface="Times New Roman"/>
                <a:sym typeface="Times New Roman"/>
              </a:defRPr>
            </a:lvl4pPr>
            <a:lvl5pPr marL="1219170" marR="0" lvl="4" indent="-177796" algn="l" rtl="0">
              <a:lnSpc>
                <a:spcPct val="140000"/>
              </a:lnSpc>
              <a:spcBef>
                <a:spcPts val="0"/>
              </a:spcBef>
              <a:buClr>
                <a:srgbClr val="3CA9E0"/>
              </a:buClr>
              <a:buSzPts val="1500"/>
              <a:buFont typeface="Arial"/>
              <a:buChar char="•"/>
              <a:defRPr sz="2000" b="0" i="0" u="none" strike="noStrike" cap="none">
                <a:solidFill>
                  <a:srgbClr val="646464"/>
                </a:solidFill>
                <a:latin typeface="Times New Roman"/>
                <a:ea typeface="Times New Roman"/>
                <a:cs typeface="Times New Roman"/>
                <a:sym typeface="Times New Roman"/>
              </a:defRPr>
            </a:lvl5pPr>
            <a:lvl6pPr marL="3352716" marR="0" lvl="5"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6pPr>
            <a:lvl7pPr marL="3962301" marR="0" lvl="6"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7pPr>
            <a:lvl8pPr marL="4571886" marR="0" lvl="7"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8pPr>
            <a:lvl9pPr marL="5181470" marR="0" lvl="8"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9pPr>
          </a:lstStyle>
          <a:p>
            <a:endParaRPr/>
          </a:p>
        </p:txBody>
      </p:sp>
      <p:sp>
        <p:nvSpPr>
          <p:cNvPr id="113" name="Shape 113"/>
          <p:cNvSpPr txBox="1">
            <a:spLocks noGrp="1"/>
          </p:cNvSpPr>
          <p:nvPr>
            <p:ph type="body" idx="1"/>
          </p:nvPr>
        </p:nvSpPr>
        <p:spPr>
          <a:xfrm>
            <a:off x="487423" y="1472184"/>
            <a:ext cx="6378400" cy="4212800"/>
          </a:xfrm>
          <a:prstGeom prst="rect">
            <a:avLst/>
          </a:prstGeom>
          <a:noFill/>
          <a:ln>
            <a:noFill/>
          </a:ln>
        </p:spPr>
        <p:txBody>
          <a:bodyPr wrap="square" lIns="91425" tIns="91425" rIns="91425" bIns="91425" anchor="t" anchorCtr="0"/>
          <a:lstStyle>
            <a:lvl1pPr marL="307191" marR="0" lvl="0" indent="-95530" algn="l" rtl="0">
              <a:spcBef>
                <a:spcPts val="667"/>
              </a:spcBef>
              <a:buClr>
                <a:schemeClr val="dk1"/>
              </a:buClr>
              <a:buSzPts val="2500"/>
              <a:buFont typeface="Arial"/>
              <a:buChar char="•"/>
              <a:defRPr sz="3333" b="0" i="0" u="none" strike="noStrike" cap="none">
                <a:solidFill>
                  <a:schemeClr val="dk1"/>
                </a:solidFill>
                <a:latin typeface="Times New Roman"/>
                <a:ea typeface="Times New Roman"/>
                <a:cs typeface="Times New Roman"/>
                <a:sym typeface="Times New Roman"/>
              </a:defRPr>
            </a:lvl1pPr>
            <a:lvl2pPr marL="609585" marR="0" lvl="1" indent="-143930" algn="l" rtl="0">
              <a:spcBef>
                <a:spcPts val="896"/>
              </a:spcBef>
              <a:buClr>
                <a:schemeClr val="dk1"/>
              </a:buClr>
              <a:buSzPts val="2100"/>
              <a:buFont typeface="Arial"/>
              <a:buChar char="•"/>
              <a:defRPr sz="2800" b="0" i="0" u="none" strike="noStrike" cap="none">
                <a:solidFill>
                  <a:schemeClr val="dk1"/>
                </a:solidFill>
                <a:latin typeface="Times New Roman"/>
                <a:ea typeface="Times New Roman"/>
                <a:cs typeface="Times New Roman"/>
                <a:sym typeface="Times New Roman"/>
              </a:defRPr>
            </a:lvl2pPr>
            <a:lvl3pPr marL="916776" marR="0" lvl="2" indent="-163261" algn="l" rtl="0">
              <a:lnSpc>
                <a:spcPct val="100000"/>
              </a:lnSpc>
              <a:spcBef>
                <a:spcPts val="768"/>
              </a:spcBef>
              <a:buClr>
                <a:schemeClr val="dk1"/>
              </a:buClr>
              <a:buSzPts val="1700"/>
              <a:buFont typeface="Arial"/>
              <a:buChar char="•"/>
              <a:defRPr sz="2267" b="0" i="0" u="none" strike="noStrike" cap="none">
                <a:solidFill>
                  <a:schemeClr val="dk1"/>
                </a:solidFill>
                <a:latin typeface="Times New Roman"/>
                <a:ea typeface="Times New Roman"/>
                <a:cs typeface="Times New Roman"/>
                <a:sym typeface="Times New Roman"/>
              </a:defRPr>
            </a:lvl3pPr>
            <a:lvl4pPr marL="1219170" marR="0" lvl="3" indent="-194728" algn="l" rtl="0">
              <a:lnSpc>
                <a:spcPct val="100000"/>
              </a:lnSpc>
              <a:spcBef>
                <a:spcPts val="640"/>
              </a:spcBef>
              <a:buClr>
                <a:schemeClr val="dk1"/>
              </a:buClr>
              <a:buSzPts val="1500"/>
              <a:buFont typeface="Arial"/>
              <a:buChar char="•"/>
              <a:defRPr sz="2000" b="0" i="0" u="none" strike="noStrike" cap="none">
                <a:solidFill>
                  <a:schemeClr val="dk1"/>
                </a:solidFill>
                <a:latin typeface="Times New Roman"/>
                <a:ea typeface="Times New Roman"/>
                <a:cs typeface="Times New Roman"/>
                <a:sym typeface="Times New Roman"/>
              </a:defRPr>
            </a:lvl4pPr>
            <a:lvl5pPr marL="1219170" marR="0" lvl="4" indent="-177796" algn="l" rtl="0">
              <a:lnSpc>
                <a:spcPct val="140000"/>
              </a:lnSpc>
              <a:spcBef>
                <a:spcPts val="0"/>
              </a:spcBef>
              <a:buClr>
                <a:srgbClr val="3CA9E0"/>
              </a:buClr>
              <a:buSzPts val="1500"/>
              <a:buFont typeface="Arial"/>
              <a:buChar char="•"/>
              <a:defRPr sz="2000" b="0" i="0" u="none" strike="noStrike" cap="none">
                <a:solidFill>
                  <a:srgbClr val="646464"/>
                </a:solidFill>
                <a:latin typeface="Times New Roman"/>
                <a:ea typeface="Times New Roman"/>
                <a:cs typeface="Times New Roman"/>
                <a:sym typeface="Times New Roman"/>
              </a:defRPr>
            </a:lvl5pPr>
            <a:lvl6pPr marL="3352716" marR="0" lvl="5"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6pPr>
            <a:lvl7pPr marL="3962301" marR="0" lvl="6"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7pPr>
            <a:lvl8pPr marL="4571886" marR="0" lvl="7"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8pPr>
            <a:lvl9pPr marL="5181470" marR="0" lvl="8"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9pPr>
          </a:lstStyle>
          <a:p>
            <a:endParaRPr/>
          </a:p>
        </p:txBody>
      </p:sp>
      <p:sp>
        <p:nvSpPr>
          <p:cNvPr id="114" name="Shape 114"/>
          <p:cNvSpPr txBox="1">
            <a:spLocks noGrp="1"/>
          </p:cNvSpPr>
          <p:nvPr>
            <p:ph type="title"/>
          </p:nvPr>
        </p:nvSpPr>
        <p:spPr>
          <a:xfrm>
            <a:off x="487424" y="392415"/>
            <a:ext cx="11259600" cy="1069600"/>
          </a:xfrm>
          <a:prstGeom prst="rect">
            <a:avLst/>
          </a:prstGeom>
          <a:noFill/>
          <a:ln>
            <a:noFill/>
          </a:ln>
        </p:spPr>
        <p:txBody>
          <a:bodyPr wrap="square" lIns="91425" tIns="91425" rIns="91425" bIns="91425" anchor="t" anchorCtr="0"/>
          <a:lstStyle>
            <a:lvl1pPr marL="0" marR="0" lvl="0" indent="0" algn="l" rtl="0">
              <a:lnSpc>
                <a:spcPct val="95000"/>
              </a:lnSpc>
              <a:spcBef>
                <a:spcPts val="0"/>
              </a:spcBef>
              <a:buClr>
                <a:schemeClr val="dk2"/>
              </a:buClr>
              <a:buSzPts val="1400"/>
              <a:buFont typeface="Arial"/>
              <a:buNone/>
              <a:defRPr sz="3733" b="1" i="0" u="none" strike="noStrike" cap="none">
                <a:solidFill>
                  <a:schemeClr val="dk2"/>
                </a:solidFill>
                <a:latin typeface="Arial"/>
                <a:ea typeface="Arial"/>
                <a:cs typeface="Arial"/>
                <a:sym typeface="Arial"/>
              </a:defRPr>
            </a:lvl1pPr>
            <a:lvl2pPr lvl="1" indent="0" rtl="0">
              <a:spcBef>
                <a:spcPts val="0"/>
              </a:spcBef>
              <a:buSzPts val="1400"/>
              <a:buNone/>
              <a:defRPr sz="2400"/>
            </a:lvl2pPr>
            <a:lvl3pPr lvl="2" indent="0" rtl="0">
              <a:spcBef>
                <a:spcPts val="0"/>
              </a:spcBef>
              <a:buSzPts val="1400"/>
              <a:buNone/>
              <a:defRPr sz="2400"/>
            </a:lvl3pPr>
            <a:lvl4pPr lvl="3" indent="0" rtl="0">
              <a:spcBef>
                <a:spcPts val="0"/>
              </a:spcBef>
              <a:buSzPts val="1400"/>
              <a:buNone/>
              <a:defRPr sz="2400"/>
            </a:lvl4pPr>
            <a:lvl5pPr lvl="4" indent="0" rtl="0">
              <a:spcBef>
                <a:spcPts val="0"/>
              </a:spcBef>
              <a:buSzPts val="1400"/>
              <a:buNone/>
              <a:defRPr sz="2400"/>
            </a:lvl5pPr>
            <a:lvl6pPr lvl="5" indent="0" rtl="0">
              <a:spcBef>
                <a:spcPts val="0"/>
              </a:spcBef>
              <a:buSzPts val="1400"/>
              <a:buNone/>
              <a:defRPr sz="2400"/>
            </a:lvl6pPr>
            <a:lvl7pPr lvl="6" indent="0" rtl="0">
              <a:spcBef>
                <a:spcPts val="0"/>
              </a:spcBef>
              <a:buSzPts val="1400"/>
              <a:buNone/>
              <a:defRPr sz="2400"/>
            </a:lvl7pPr>
            <a:lvl8pPr lvl="7" indent="0" rtl="0">
              <a:spcBef>
                <a:spcPts val="0"/>
              </a:spcBef>
              <a:buSzPts val="1400"/>
              <a:buNone/>
              <a:defRPr sz="2400"/>
            </a:lvl8pPr>
            <a:lvl9pPr lvl="8" indent="0" rtl="0">
              <a:spcBef>
                <a:spcPts val="0"/>
              </a:spcBef>
              <a:buSzPts val="1400"/>
              <a:buNone/>
              <a:defRPr sz="2400"/>
            </a:lvl9pPr>
          </a:lstStyle>
          <a:p>
            <a:endParaRPr/>
          </a:p>
        </p:txBody>
      </p:sp>
    </p:spTree>
    <p:extLst>
      <p:ext uri="{BB962C8B-B14F-4D97-AF65-F5344CB8AC3E}">
        <p14:creationId xmlns:p14="http://schemas.microsoft.com/office/powerpoint/2010/main" val="181452064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cSld name="Content 3 horizontal img">
    <p:bg>
      <p:bgPr>
        <a:blipFill rotWithShape="1">
          <a:blip r:embed="rId2">
            <a:alphaModFix/>
          </a:blip>
          <a:stretch>
            <a:fillRect/>
          </a:stretch>
        </a:blipFill>
        <a:effectLst/>
      </p:bgPr>
    </p:bg>
    <p:spTree>
      <p:nvGrpSpPr>
        <p:cNvPr id="1" name="Shape 115"/>
        <p:cNvGrpSpPr/>
        <p:nvPr/>
      </p:nvGrpSpPr>
      <p:grpSpPr>
        <a:xfrm>
          <a:off x="0" y="0"/>
          <a:ext cx="0" cy="0"/>
          <a:chOff x="0" y="0"/>
          <a:chExt cx="0" cy="0"/>
        </a:xfrm>
      </p:grpSpPr>
      <p:sp>
        <p:nvSpPr>
          <p:cNvPr id="116" name="Shape 116"/>
          <p:cNvSpPr txBox="1">
            <a:spLocks noGrp="1"/>
          </p:cNvSpPr>
          <p:nvPr>
            <p:ph type="sldNum" idx="12"/>
          </p:nvPr>
        </p:nvSpPr>
        <p:spPr>
          <a:xfrm>
            <a:off x="10865556" y="6155267"/>
            <a:ext cx="872000" cy="365200"/>
          </a:xfrm>
          <a:prstGeom prst="rect">
            <a:avLst/>
          </a:prstGeom>
          <a:noFill/>
          <a:ln>
            <a:noFill/>
          </a:ln>
        </p:spPr>
        <p:txBody>
          <a:bodyPr wrap="square" lIns="91425" tIns="45700" rIns="91425" bIns="45700" anchor="ctr" anchorCtr="0">
            <a:noAutofit/>
          </a:bodyPr>
          <a:lstStyle/>
          <a:p>
            <a:pPr algn="r"/>
            <a:fld id="{00000000-1234-1234-1234-123412341234}" type="slidenum">
              <a:rPr lang="en-CA">
                <a:solidFill>
                  <a:srgbClr val="000000"/>
                </a:solidFill>
                <a:latin typeface="Times New Roman"/>
                <a:ea typeface="Times New Roman"/>
                <a:cs typeface="Times New Roman"/>
                <a:sym typeface="Times New Roman"/>
              </a:rPr>
              <a:pPr algn="r"/>
              <a:t>‹#›</a:t>
            </a:fld>
            <a:endParaRPr lang="en-CA">
              <a:solidFill>
                <a:srgbClr val="000000"/>
              </a:solidFill>
              <a:latin typeface="Times New Roman"/>
              <a:ea typeface="Times New Roman"/>
              <a:cs typeface="Times New Roman"/>
              <a:sym typeface="Times New Roman"/>
            </a:endParaRPr>
          </a:p>
        </p:txBody>
      </p:sp>
      <p:sp>
        <p:nvSpPr>
          <p:cNvPr id="117" name="Shape 117"/>
          <p:cNvSpPr txBox="1">
            <a:spLocks noGrp="1"/>
          </p:cNvSpPr>
          <p:nvPr>
            <p:ph type="dt" idx="10"/>
          </p:nvPr>
        </p:nvSpPr>
        <p:spPr>
          <a:xfrm>
            <a:off x="7831657" y="6155267"/>
            <a:ext cx="3299200" cy="365200"/>
          </a:xfrm>
          <a:prstGeom prst="rect">
            <a:avLst/>
          </a:prstGeom>
          <a:noFill/>
          <a:ln>
            <a:noFill/>
          </a:ln>
        </p:spPr>
        <p:txBody>
          <a:bodyPr wrap="square" lIns="91425" tIns="91425" rIns="91425" bIns="91425" anchor="ctr" anchorCtr="0"/>
          <a:lstStyle>
            <a:lvl1pPr marL="0" marR="0" lvl="0" indent="0" algn="r" rtl="0">
              <a:spcBef>
                <a:spcPts val="0"/>
              </a:spcBef>
              <a:buSzPts val="1400"/>
              <a:buNone/>
              <a:defRPr sz="1867" b="0" i="0" u="none" strike="noStrike" cap="none">
                <a:solidFill>
                  <a:schemeClr val="dk1"/>
                </a:solidFill>
                <a:latin typeface="Times New Roman"/>
                <a:ea typeface="Times New Roman"/>
                <a:cs typeface="Times New Roman"/>
                <a:sym typeface="Times New Roman"/>
              </a:defRPr>
            </a:lvl1pPr>
            <a:lvl2pPr marL="609585" marR="0" lvl="1"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2pPr>
            <a:lvl3pPr marL="1219170" marR="0" lvl="2"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3pPr>
            <a:lvl4pPr marL="1828754" marR="0" lvl="3"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4pPr>
            <a:lvl5pPr marL="2438339" marR="0" lvl="4"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5pPr>
            <a:lvl6pPr marL="3047924" marR="0" lvl="5"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6pPr>
            <a:lvl7pPr marL="3657509" marR="0" lvl="6"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7pPr>
            <a:lvl8pPr marL="4267093" marR="0" lvl="7"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8pPr>
            <a:lvl9pPr marL="4876678" marR="0" lvl="8"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9pPr>
          </a:lstStyle>
          <a:p>
            <a:endParaRPr>
              <a:solidFill>
                <a:srgbClr val="000000"/>
              </a:solidFill>
            </a:endParaRPr>
          </a:p>
        </p:txBody>
      </p:sp>
      <p:sp>
        <p:nvSpPr>
          <p:cNvPr id="118" name="Shape 118"/>
          <p:cNvSpPr>
            <a:spLocks noGrp="1"/>
          </p:cNvSpPr>
          <p:nvPr>
            <p:ph type="pic" idx="2"/>
          </p:nvPr>
        </p:nvSpPr>
        <p:spPr>
          <a:xfrm>
            <a:off x="5072152" y="1465320"/>
            <a:ext cx="7120000" cy="4229600"/>
          </a:xfrm>
          <a:prstGeom prst="rect">
            <a:avLst/>
          </a:prstGeom>
          <a:solidFill>
            <a:srgbClr val="D8D8D8"/>
          </a:solidFill>
          <a:ln>
            <a:noFill/>
          </a:ln>
        </p:spPr>
        <p:txBody>
          <a:bodyPr wrap="square" lIns="91425" tIns="91425" rIns="91425" bIns="91425" anchor="ctr" anchorCtr="1"/>
          <a:lstStyle>
            <a:lvl1pPr marL="0" marR="0" lvl="0" indent="0" algn="ctr" rtl="0">
              <a:spcBef>
                <a:spcPts val="427"/>
              </a:spcBef>
              <a:buClr>
                <a:schemeClr val="dk1"/>
              </a:buClr>
              <a:buSzPts val="1400"/>
              <a:buFont typeface="Arial"/>
              <a:buNone/>
              <a:defRPr sz="2133" b="0" i="0" u="none" strike="noStrike" cap="none">
                <a:solidFill>
                  <a:schemeClr val="dk1"/>
                </a:solidFill>
                <a:latin typeface="Times New Roman"/>
                <a:ea typeface="Times New Roman"/>
                <a:cs typeface="Times New Roman"/>
                <a:sym typeface="Times New Roman"/>
              </a:defRPr>
            </a:lvl1pPr>
            <a:lvl2pPr marL="609585" marR="0" lvl="1" indent="-143930" algn="l" rtl="0">
              <a:spcBef>
                <a:spcPts val="896"/>
              </a:spcBef>
              <a:buClr>
                <a:schemeClr val="dk1"/>
              </a:buClr>
              <a:buSzPts val="2100"/>
              <a:buFont typeface="Arial"/>
              <a:buChar char="•"/>
              <a:defRPr sz="2800" b="0" i="0" u="none" strike="noStrike" cap="none">
                <a:solidFill>
                  <a:schemeClr val="dk1"/>
                </a:solidFill>
                <a:latin typeface="Times New Roman"/>
                <a:ea typeface="Times New Roman"/>
                <a:cs typeface="Times New Roman"/>
                <a:sym typeface="Times New Roman"/>
              </a:defRPr>
            </a:lvl2pPr>
            <a:lvl3pPr marL="916776" marR="0" lvl="2" indent="-163261" algn="l" rtl="0">
              <a:lnSpc>
                <a:spcPct val="100000"/>
              </a:lnSpc>
              <a:spcBef>
                <a:spcPts val="768"/>
              </a:spcBef>
              <a:buClr>
                <a:schemeClr val="dk1"/>
              </a:buClr>
              <a:buSzPts val="1700"/>
              <a:buFont typeface="Arial"/>
              <a:buChar char="•"/>
              <a:defRPr sz="2267" b="0" i="0" u="none" strike="noStrike" cap="none">
                <a:solidFill>
                  <a:schemeClr val="dk1"/>
                </a:solidFill>
                <a:latin typeface="Times New Roman"/>
                <a:ea typeface="Times New Roman"/>
                <a:cs typeface="Times New Roman"/>
                <a:sym typeface="Times New Roman"/>
              </a:defRPr>
            </a:lvl3pPr>
            <a:lvl4pPr marL="1219170" marR="0" lvl="3" indent="-194728" algn="l" rtl="0">
              <a:lnSpc>
                <a:spcPct val="100000"/>
              </a:lnSpc>
              <a:spcBef>
                <a:spcPts val="640"/>
              </a:spcBef>
              <a:buClr>
                <a:schemeClr val="dk1"/>
              </a:buClr>
              <a:buSzPts val="1500"/>
              <a:buFont typeface="Arial"/>
              <a:buChar char="•"/>
              <a:defRPr sz="2000" b="0" i="0" u="none" strike="noStrike" cap="none">
                <a:solidFill>
                  <a:schemeClr val="dk1"/>
                </a:solidFill>
                <a:latin typeface="Times New Roman"/>
                <a:ea typeface="Times New Roman"/>
                <a:cs typeface="Times New Roman"/>
                <a:sym typeface="Times New Roman"/>
              </a:defRPr>
            </a:lvl4pPr>
            <a:lvl5pPr marL="1219170" marR="0" lvl="4" indent="-177796" algn="l" rtl="0">
              <a:lnSpc>
                <a:spcPct val="140000"/>
              </a:lnSpc>
              <a:spcBef>
                <a:spcPts val="0"/>
              </a:spcBef>
              <a:buClr>
                <a:srgbClr val="3CA9E0"/>
              </a:buClr>
              <a:buSzPts val="1500"/>
              <a:buFont typeface="Arial"/>
              <a:buChar char="•"/>
              <a:defRPr sz="2000" b="0" i="0" u="none" strike="noStrike" cap="none">
                <a:solidFill>
                  <a:srgbClr val="646464"/>
                </a:solidFill>
                <a:latin typeface="Times New Roman"/>
                <a:ea typeface="Times New Roman"/>
                <a:cs typeface="Times New Roman"/>
                <a:sym typeface="Times New Roman"/>
              </a:defRPr>
            </a:lvl5pPr>
            <a:lvl6pPr marL="3352716" marR="0" lvl="5"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6pPr>
            <a:lvl7pPr marL="3962301" marR="0" lvl="6"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7pPr>
            <a:lvl8pPr marL="4571886" marR="0" lvl="7"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8pPr>
            <a:lvl9pPr marL="5181470" marR="0" lvl="8"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9pPr>
          </a:lstStyle>
          <a:p>
            <a:endParaRPr/>
          </a:p>
        </p:txBody>
      </p:sp>
      <p:sp>
        <p:nvSpPr>
          <p:cNvPr id="119" name="Shape 119"/>
          <p:cNvSpPr txBox="1">
            <a:spLocks noGrp="1"/>
          </p:cNvSpPr>
          <p:nvPr>
            <p:ph type="body" idx="1"/>
          </p:nvPr>
        </p:nvSpPr>
        <p:spPr>
          <a:xfrm>
            <a:off x="487424" y="1472184"/>
            <a:ext cx="4156000" cy="4222400"/>
          </a:xfrm>
          <a:prstGeom prst="rect">
            <a:avLst/>
          </a:prstGeom>
          <a:noFill/>
          <a:ln>
            <a:noFill/>
          </a:ln>
        </p:spPr>
        <p:txBody>
          <a:bodyPr wrap="square" lIns="91425" tIns="91425" rIns="91425" bIns="91425" anchor="t" anchorCtr="0"/>
          <a:lstStyle>
            <a:lvl1pPr marL="307191" marR="0" lvl="0" indent="-95530" algn="l" rtl="0">
              <a:spcBef>
                <a:spcPts val="667"/>
              </a:spcBef>
              <a:buClr>
                <a:schemeClr val="dk1"/>
              </a:buClr>
              <a:buSzPts val="2500"/>
              <a:buFont typeface="Arial"/>
              <a:buChar char="•"/>
              <a:defRPr sz="3333" b="0" i="0" u="none" strike="noStrike" cap="none">
                <a:solidFill>
                  <a:schemeClr val="dk1"/>
                </a:solidFill>
                <a:latin typeface="Times New Roman"/>
                <a:ea typeface="Times New Roman"/>
                <a:cs typeface="Times New Roman"/>
                <a:sym typeface="Times New Roman"/>
              </a:defRPr>
            </a:lvl1pPr>
            <a:lvl2pPr marL="609585" marR="0" lvl="1" indent="-143930" algn="l" rtl="0">
              <a:spcBef>
                <a:spcPts val="896"/>
              </a:spcBef>
              <a:buClr>
                <a:schemeClr val="dk1"/>
              </a:buClr>
              <a:buSzPts val="2100"/>
              <a:buFont typeface="Arial"/>
              <a:buChar char="•"/>
              <a:defRPr sz="2800" b="0" i="0" u="none" strike="noStrike" cap="none">
                <a:solidFill>
                  <a:schemeClr val="dk1"/>
                </a:solidFill>
                <a:latin typeface="Times New Roman"/>
                <a:ea typeface="Times New Roman"/>
                <a:cs typeface="Times New Roman"/>
                <a:sym typeface="Times New Roman"/>
              </a:defRPr>
            </a:lvl2pPr>
            <a:lvl3pPr marL="916776" marR="0" lvl="2" indent="-163261" algn="l" rtl="0">
              <a:lnSpc>
                <a:spcPct val="100000"/>
              </a:lnSpc>
              <a:spcBef>
                <a:spcPts val="768"/>
              </a:spcBef>
              <a:buClr>
                <a:schemeClr val="dk1"/>
              </a:buClr>
              <a:buSzPts val="1700"/>
              <a:buFont typeface="Arial"/>
              <a:buChar char="•"/>
              <a:defRPr sz="2267" b="0" i="0" u="none" strike="noStrike" cap="none">
                <a:solidFill>
                  <a:schemeClr val="dk1"/>
                </a:solidFill>
                <a:latin typeface="Times New Roman"/>
                <a:ea typeface="Times New Roman"/>
                <a:cs typeface="Times New Roman"/>
                <a:sym typeface="Times New Roman"/>
              </a:defRPr>
            </a:lvl3pPr>
            <a:lvl4pPr marL="1219170" marR="0" lvl="3" indent="-194728" algn="l" rtl="0">
              <a:lnSpc>
                <a:spcPct val="100000"/>
              </a:lnSpc>
              <a:spcBef>
                <a:spcPts val="640"/>
              </a:spcBef>
              <a:buClr>
                <a:schemeClr val="dk1"/>
              </a:buClr>
              <a:buSzPts val="1500"/>
              <a:buFont typeface="Arial"/>
              <a:buChar char="•"/>
              <a:defRPr sz="2000" b="0" i="0" u="none" strike="noStrike" cap="none">
                <a:solidFill>
                  <a:schemeClr val="dk1"/>
                </a:solidFill>
                <a:latin typeface="Times New Roman"/>
                <a:ea typeface="Times New Roman"/>
                <a:cs typeface="Times New Roman"/>
                <a:sym typeface="Times New Roman"/>
              </a:defRPr>
            </a:lvl4pPr>
            <a:lvl5pPr marL="1219170" marR="0" lvl="4" indent="-177796" algn="l" rtl="0">
              <a:lnSpc>
                <a:spcPct val="140000"/>
              </a:lnSpc>
              <a:spcBef>
                <a:spcPts val="0"/>
              </a:spcBef>
              <a:buClr>
                <a:srgbClr val="3CA9E0"/>
              </a:buClr>
              <a:buSzPts val="1500"/>
              <a:buFont typeface="Arial"/>
              <a:buChar char="•"/>
              <a:defRPr sz="2000" b="0" i="0" u="none" strike="noStrike" cap="none">
                <a:solidFill>
                  <a:srgbClr val="646464"/>
                </a:solidFill>
                <a:latin typeface="Times New Roman"/>
                <a:ea typeface="Times New Roman"/>
                <a:cs typeface="Times New Roman"/>
                <a:sym typeface="Times New Roman"/>
              </a:defRPr>
            </a:lvl5pPr>
            <a:lvl6pPr marL="3352716" marR="0" lvl="5"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6pPr>
            <a:lvl7pPr marL="3962301" marR="0" lvl="6"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7pPr>
            <a:lvl8pPr marL="4571886" marR="0" lvl="7"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8pPr>
            <a:lvl9pPr marL="5181470" marR="0" lvl="8"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9pPr>
          </a:lstStyle>
          <a:p>
            <a:endParaRPr/>
          </a:p>
        </p:txBody>
      </p:sp>
      <p:sp>
        <p:nvSpPr>
          <p:cNvPr id="120" name="Shape 120"/>
          <p:cNvSpPr txBox="1">
            <a:spLocks noGrp="1"/>
          </p:cNvSpPr>
          <p:nvPr>
            <p:ph type="title"/>
          </p:nvPr>
        </p:nvSpPr>
        <p:spPr>
          <a:xfrm>
            <a:off x="487424" y="392415"/>
            <a:ext cx="11259600" cy="1069600"/>
          </a:xfrm>
          <a:prstGeom prst="rect">
            <a:avLst/>
          </a:prstGeom>
          <a:noFill/>
          <a:ln>
            <a:noFill/>
          </a:ln>
        </p:spPr>
        <p:txBody>
          <a:bodyPr wrap="square" lIns="91425" tIns="91425" rIns="91425" bIns="91425" anchor="t" anchorCtr="0"/>
          <a:lstStyle>
            <a:lvl1pPr marL="0" marR="0" lvl="0" indent="0" algn="l" rtl="0">
              <a:lnSpc>
                <a:spcPct val="95000"/>
              </a:lnSpc>
              <a:spcBef>
                <a:spcPts val="0"/>
              </a:spcBef>
              <a:buClr>
                <a:schemeClr val="dk2"/>
              </a:buClr>
              <a:buSzPts val="1400"/>
              <a:buFont typeface="Arial"/>
              <a:buNone/>
              <a:defRPr sz="3733" b="1" i="0" u="none" strike="noStrike" cap="none">
                <a:solidFill>
                  <a:schemeClr val="dk2"/>
                </a:solidFill>
                <a:latin typeface="Arial"/>
                <a:ea typeface="Arial"/>
                <a:cs typeface="Arial"/>
                <a:sym typeface="Arial"/>
              </a:defRPr>
            </a:lvl1pPr>
            <a:lvl2pPr lvl="1" indent="0" rtl="0">
              <a:spcBef>
                <a:spcPts val="0"/>
              </a:spcBef>
              <a:buSzPts val="1400"/>
              <a:buNone/>
              <a:defRPr sz="2400"/>
            </a:lvl2pPr>
            <a:lvl3pPr lvl="2" indent="0" rtl="0">
              <a:spcBef>
                <a:spcPts val="0"/>
              </a:spcBef>
              <a:buSzPts val="1400"/>
              <a:buNone/>
              <a:defRPr sz="2400"/>
            </a:lvl3pPr>
            <a:lvl4pPr lvl="3" indent="0" rtl="0">
              <a:spcBef>
                <a:spcPts val="0"/>
              </a:spcBef>
              <a:buSzPts val="1400"/>
              <a:buNone/>
              <a:defRPr sz="2400"/>
            </a:lvl4pPr>
            <a:lvl5pPr lvl="4" indent="0" rtl="0">
              <a:spcBef>
                <a:spcPts val="0"/>
              </a:spcBef>
              <a:buSzPts val="1400"/>
              <a:buNone/>
              <a:defRPr sz="2400"/>
            </a:lvl5pPr>
            <a:lvl6pPr lvl="5" indent="0" rtl="0">
              <a:spcBef>
                <a:spcPts val="0"/>
              </a:spcBef>
              <a:buSzPts val="1400"/>
              <a:buNone/>
              <a:defRPr sz="2400"/>
            </a:lvl6pPr>
            <a:lvl7pPr lvl="6" indent="0" rtl="0">
              <a:spcBef>
                <a:spcPts val="0"/>
              </a:spcBef>
              <a:buSzPts val="1400"/>
              <a:buNone/>
              <a:defRPr sz="2400"/>
            </a:lvl7pPr>
            <a:lvl8pPr lvl="7" indent="0" rtl="0">
              <a:spcBef>
                <a:spcPts val="0"/>
              </a:spcBef>
              <a:buSzPts val="1400"/>
              <a:buNone/>
              <a:defRPr sz="2400"/>
            </a:lvl8pPr>
            <a:lvl9pPr lvl="8" indent="0" rtl="0">
              <a:spcBef>
                <a:spcPts val="0"/>
              </a:spcBef>
              <a:buSzPts val="1400"/>
              <a:buNone/>
              <a:defRPr sz="2400"/>
            </a:lvl9pPr>
          </a:lstStyle>
          <a:p>
            <a:endParaRPr/>
          </a:p>
        </p:txBody>
      </p:sp>
    </p:spTree>
    <p:extLst>
      <p:ext uri="{BB962C8B-B14F-4D97-AF65-F5344CB8AC3E}">
        <p14:creationId xmlns:p14="http://schemas.microsoft.com/office/powerpoint/2010/main" val="164407598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cSld name="Image Slide 1">
    <p:bg>
      <p:bgPr>
        <a:blipFill rotWithShape="1">
          <a:blip r:embed="rId2">
            <a:alphaModFix/>
          </a:blip>
          <a:stretch>
            <a:fillRect/>
          </a:stretch>
        </a:blipFill>
        <a:effectLst/>
      </p:bgPr>
    </p:bg>
    <p:spTree>
      <p:nvGrpSpPr>
        <p:cNvPr id="1" name="Shape 121"/>
        <p:cNvGrpSpPr/>
        <p:nvPr/>
      </p:nvGrpSpPr>
      <p:grpSpPr>
        <a:xfrm>
          <a:off x="0" y="0"/>
          <a:ext cx="0" cy="0"/>
          <a:chOff x="0" y="0"/>
          <a:chExt cx="0" cy="0"/>
        </a:xfrm>
      </p:grpSpPr>
      <p:sp>
        <p:nvSpPr>
          <p:cNvPr id="122" name="Shape 122"/>
          <p:cNvSpPr txBox="1">
            <a:spLocks noGrp="1"/>
          </p:cNvSpPr>
          <p:nvPr>
            <p:ph type="sldNum" idx="12"/>
          </p:nvPr>
        </p:nvSpPr>
        <p:spPr>
          <a:xfrm>
            <a:off x="10865556" y="6155267"/>
            <a:ext cx="872000" cy="365200"/>
          </a:xfrm>
          <a:prstGeom prst="rect">
            <a:avLst/>
          </a:prstGeom>
          <a:noFill/>
          <a:ln>
            <a:noFill/>
          </a:ln>
        </p:spPr>
        <p:txBody>
          <a:bodyPr wrap="square" lIns="91425" tIns="45700" rIns="91425" bIns="45700" anchor="ctr" anchorCtr="0">
            <a:noAutofit/>
          </a:bodyPr>
          <a:lstStyle/>
          <a:p>
            <a:pPr algn="r"/>
            <a:fld id="{00000000-1234-1234-1234-123412341234}" type="slidenum">
              <a:rPr lang="en-CA">
                <a:solidFill>
                  <a:srgbClr val="000000"/>
                </a:solidFill>
                <a:latin typeface="Times New Roman"/>
                <a:ea typeface="Times New Roman"/>
                <a:cs typeface="Times New Roman"/>
                <a:sym typeface="Times New Roman"/>
              </a:rPr>
              <a:pPr algn="r"/>
              <a:t>‹#›</a:t>
            </a:fld>
            <a:endParaRPr lang="en-CA">
              <a:solidFill>
                <a:srgbClr val="000000"/>
              </a:solidFill>
              <a:latin typeface="Times New Roman"/>
              <a:ea typeface="Times New Roman"/>
              <a:cs typeface="Times New Roman"/>
              <a:sym typeface="Times New Roman"/>
            </a:endParaRPr>
          </a:p>
        </p:txBody>
      </p:sp>
      <p:sp>
        <p:nvSpPr>
          <p:cNvPr id="123" name="Shape 123"/>
          <p:cNvSpPr txBox="1">
            <a:spLocks noGrp="1"/>
          </p:cNvSpPr>
          <p:nvPr>
            <p:ph type="dt" idx="10"/>
          </p:nvPr>
        </p:nvSpPr>
        <p:spPr>
          <a:xfrm>
            <a:off x="7634103" y="6155267"/>
            <a:ext cx="3496800" cy="365200"/>
          </a:xfrm>
          <a:prstGeom prst="rect">
            <a:avLst/>
          </a:prstGeom>
          <a:noFill/>
          <a:ln>
            <a:noFill/>
          </a:ln>
        </p:spPr>
        <p:txBody>
          <a:bodyPr wrap="square" lIns="91425" tIns="91425" rIns="91425" bIns="91425" anchor="ctr" anchorCtr="0"/>
          <a:lstStyle>
            <a:lvl1pPr marL="0" marR="0" lvl="0" indent="0" algn="r" rtl="0">
              <a:spcBef>
                <a:spcPts val="0"/>
              </a:spcBef>
              <a:buSzPts val="1400"/>
              <a:buNone/>
              <a:defRPr sz="1867" b="0" i="0" u="none" strike="noStrike" cap="none">
                <a:solidFill>
                  <a:schemeClr val="dk1"/>
                </a:solidFill>
                <a:latin typeface="Times New Roman"/>
                <a:ea typeface="Times New Roman"/>
                <a:cs typeface="Times New Roman"/>
                <a:sym typeface="Times New Roman"/>
              </a:defRPr>
            </a:lvl1pPr>
            <a:lvl2pPr marL="609585" marR="0" lvl="1"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2pPr>
            <a:lvl3pPr marL="1219170" marR="0" lvl="2"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3pPr>
            <a:lvl4pPr marL="1828754" marR="0" lvl="3"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4pPr>
            <a:lvl5pPr marL="2438339" marR="0" lvl="4"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5pPr>
            <a:lvl6pPr marL="3047924" marR="0" lvl="5"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6pPr>
            <a:lvl7pPr marL="3657509" marR="0" lvl="6"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7pPr>
            <a:lvl8pPr marL="4267093" marR="0" lvl="7"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8pPr>
            <a:lvl9pPr marL="4876678" marR="0" lvl="8"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9pPr>
          </a:lstStyle>
          <a:p>
            <a:endParaRPr>
              <a:solidFill>
                <a:srgbClr val="000000"/>
              </a:solidFill>
            </a:endParaRPr>
          </a:p>
        </p:txBody>
      </p:sp>
      <p:sp>
        <p:nvSpPr>
          <p:cNvPr id="124" name="Shape 124"/>
          <p:cNvSpPr>
            <a:spLocks noGrp="1"/>
          </p:cNvSpPr>
          <p:nvPr>
            <p:ph type="pic" idx="2"/>
          </p:nvPr>
        </p:nvSpPr>
        <p:spPr>
          <a:xfrm>
            <a:off x="-14869" y="-7340"/>
            <a:ext cx="12206800" cy="5726400"/>
          </a:xfrm>
          <a:prstGeom prst="rect">
            <a:avLst/>
          </a:prstGeom>
          <a:solidFill>
            <a:srgbClr val="D8D8D8"/>
          </a:solidFill>
          <a:ln>
            <a:noFill/>
          </a:ln>
        </p:spPr>
        <p:txBody>
          <a:bodyPr wrap="square" lIns="91425" tIns="91425" rIns="91425" bIns="91425" anchor="ctr" anchorCtr="0"/>
          <a:lstStyle>
            <a:lvl1pPr marL="307191" marR="0" lvl="0" indent="-307191" algn="ctr" rtl="0">
              <a:spcBef>
                <a:spcPts val="400"/>
              </a:spcBef>
              <a:buClr>
                <a:schemeClr val="dk1"/>
              </a:buClr>
              <a:buSzPts val="1400"/>
              <a:buFont typeface="Arial"/>
              <a:buNone/>
              <a:defRPr sz="2000" b="0" i="0" u="none" strike="noStrike" cap="none">
                <a:solidFill>
                  <a:srgbClr val="646464"/>
                </a:solidFill>
                <a:latin typeface="Times New Roman"/>
                <a:ea typeface="Times New Roman"/>
                <a:cs typeface="Times New Roman"/>
                <a:sym typeface="Times New Roman"/>
              </a:defRPr>
            </a:lvl1pPr>
            <a:lvl2pPr marL="609585" marR="0" lvl="1" indent="-143930" algn="l" rtl="0">
              <a:spcBef>
                <a:spcPts val="896"/>
              </a:spcBef>
              <a:buClr>
                <a:schemeClr val="dk1"/>
              </a:buClr>
              <a:buSzPts val="2100"/>
              <a:buFont typeface="Arial"/>
              <a:buChar char="•"/>
              <a:defRPr sz="2800" b="0" i="0" u="none" strike="noStrike" cap="none">
                <a:solidFill>
                  <a:schemeClr val="dk1"/>
                </a:solidFill>
                <a:latin typeface="Times New Roman"/>
                <a:ea typeface="Times New Roman"/>
                <a:cs typeface="Times New Roman"/>
                <a:sym typeface="Times New Roman"/>
              </a:defRPr>
            </a:lvl2pPr>
            <a:lvl3pPr marL="916776" marR="0" lvl="2" indent="-163261" algn="l" rtl="0">
              <a:lnSpc>
                <a:spcPct val="100000"/>
              </a:lnSpc>
              <a:spcBef>
                <a:spcPts val="768"/>
              </a:spcBef>
              <a:buClr>
                <a:schemeClr val="dk1"/>
              </a:buClr>
              <a:buSzPts val="1700"/>
              <a:buFont typeface="Arial"/>
              <a:buChar char="•"/>
              <a:defRPr sz="2267" b="0" i="0" u="none" strike="noStrike" cap="none">
                <a:solidFill>
                  <a:schemeClr val="dk1"/>
                </a:solidFill>
                <a:latin typeface="Times New Roman"/>
                <a:ea typeface="Times New Roman"/>
                <a:cs typeface="Times New Roman"/>
                <a:sym typeface="Times New Roman"/>
              </a:defRPr>
            </a:lvl3pPr>
            <a:lvl4pPr marL="1219170" marR="0" lvl="3" indent="-194728" algn="l" rtl="0">
              <a:lnSpc>
                <a:spcPct val="100000"/>
              </a:lnSpc>
              <a:spcBef>
                <a:spcPts val="640"/>
              </a:spcBef>
              <a:buClr>
                <a:schemeClr val="dk1"/>
              </a:buClr>
              <a:buSzPts val="1500"/>
              <a:buFont typeface="Arial"/>
              <a:buChar char="•"/>
              <a:defRPr sz="2000" b="0" i="0" u="none" strike="noStrike" cap="none">
                <a:solidFill>
                  <a:schemeClr val="dk1"/>
                </a:solidFill>
                <a:latin typeface="Times New Roman"/>
                <a:ea typeface="Times New Roman"/>
                <a:cs typeface="Times New Roman"/>
                <a:sym typeface="Times New Roman"/>
              </a:defRPr>
            </a:lvl4pPr>
            <a:lvl5pPr marL="1219170" marR="0" lvl="4" indent="-177796" algn="l" rtl="0">
              <a:lnSpc>
                <a:spcPct val="140000"/>
              </a:lnSpc>
              <a:spcBef>
                <a:spcPts val="0"/>
              </a:spcBef>
              <a:buClr>
                <a:srgbClr val="3CA9E0"/>
              </a:buClr>
              <a:buSzPts val="1500"/>
              <a:buFont typeface="Arial"/>
              <a:buChar char="•"/>
              <a:defRPr sz="2000" b="0" i="0" u="none" strike="noStrike" cap="none">
                <a:solidFill>
                  <a:srgbClr val="646464"/>
                </a:solidFill>
                <a:latin typeface="Times New Roman"/>
                <a:ea typeface="Times New Roman"/>
                <a:cs typeface="Times New Roman"/>
                <a:sym typeface="Times New Roman"/>
              </a:defRPr>
            </a:lvl5pPr>
            <a:lvl6pPr marL="3352716" marR="0" lvl="5"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6pPr>
            <a:lvl7pPr marL="3962301" marR="0" lvl="6"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7pPr>
            <a:lvl8pPr marL="4571886" marR="0" lvl="7"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8pPr>
            <a:lvl9pPr marL="5181470" marR="0" lvl="8"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9pPr>
          </a:lstStyle>
          <a:p>
            <a:endParaRPr/>
          </a:p>
        </p:txBody>
      </p:sp>
    </p:spTree>
    <p:extLst>
      <p:ext uri="{BB962C8B-B14F-4D97-AF65-F5344CB8AC3E}">
        <p14:creationId xmlns:p14="http://schemas.microsoft.com/office/powerpoint/2010/main" val="351926127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cSld name="Image Slide 2">
    <p:bg>
      <p:bgPr>
        <a:blipFill rotWithShape="1">
          <a:blip r:embed="rId2">
            <a:alphaModFix/>
          </a:blip>
          <a:stretch>
            <a:fillRect/>
          </a:stretch>
        </a:blipFill>
        <a:effectLst/>
      </p:bgPr>
    </p:bg>
    <p:spTree>
      <p:nvGrpSpPr>
        <p:cNvPr id="1" name="Shape 125"/>
        <p:cNvGrpSpPr/>
        <p:nvPr/>
      </p:nvGrpSpPr>
      <p:grpSpPr>
        <a:xfrm>
          <a:off x="0" y="0"/>
          <a:ext cx="0" cy="0"/>
          <a:chOff x="0" y="0"/>
          <a:chExt cx="0" cy="0"/>
        </a:xfrm>
      </p:grpSpPr>
      <p:sp>
        <p:nvSpPr>
          <p:cNvPr id="126" name="Shape 126"/>
          <p:cNvSpPr txBox="1">
            <a:spLocks noGrp="1"/>
          </p:cNvSpPr>
          <p:nvPr>
            <p:ph type="sldNum" idx="12"/>
          </p:nvPr>
        </p:nvSpPr>
        <p:spPr>
          <a:xfrm>
            <a:off x="10865556" y="6155267"/>
            <a:ext cx="872000" cy="365200"/>
          </a:xfrm>
          <a:prstGeom prst="rect">
            <a:avLst/>
          </a:prstGeom>
          <a:noFill/>
          <a:ln>
            <a:noFill/>
          </a:ln>
        </p:spPr>
        <p:txBody>
          <a:bodyPr wrap="square" lIns="91425" tIns="45700" rIns="91425" bIns="45700" anchor="ctr" anchorCtr="0">
            <a:noAutofit/>
          </a:bodyPr>
          <a:lstStyle/>
          <a:p>
            <a:pPr algn="r"/>
            <a:fld id="{00000000-1234-1234-1234-123412341234}" type="slidenum">
              <a:rPr lang="en-CA">
                <a:solidFill>
                  <a:srgbClr val="000000"/>
                </a:solidFill>
                <a:latin typeface="Times New Roman"/>
                <a:ea typeface="Times New Roman"/>
                <a:cs typeface="Times New Roman"/>
                <a:sym typeface="Times New Roman"/>
              </a:rPr>
              <a:pPr algn="r"/>
              <a:t>‹#›</a:t>
            </a:fld>
            <a:endParaRPr lang="en-CA">
              <a:solidFill>
                <a:srgbClr val="000000"/>
              </a:solidFill>
              <a:latin typeface="Times New Roman"/>
              <a:ea typeface="Times New Roman"/>
              <a:cs typeface="Times New Roman"/>
              <a:sym typeface="Times New Roman"/>
            </a:endParaRPr>
          </a:p>
        </p:txBody>
      </p:sp>
      <p:sp>
        <p:nvSpPr>
          <p:cNvPr id="127" name="Shape 127"/>
          <p:cNvSpPr txBox="1">
            <a:spLocks noGrp="1"/>
          </p:cNvSpPr>
          <p:nvPr>
            <p:ph type="dt" idx="10"/>
          </p:nvPr>
        </p:nvSpPr>
        <p:spPr>
          <a:xfrm>
            <a:off x="8029213" y="6155267"/>
            <a:ext cx="3101600" cy="365200"/>
          </a:xfrm>
          <a:prstGeom prst="rect">
            <a:avLst/>
          </a:prstGeom>
          <a:noFill/>
          <a:ln>
            <a:noFill/>
          </a:ln>
        </p:spPr>
        <p:txBody>
          <a:bodyPr wrap="square" lIns="91425" tIns="91425" rIns="91425" bIns="91425" anchor="ctr" anchorCtr="0"/>
          <a:lstStyle>
            <a:lvl1pPr marL="0" marR="0" lvl="0" indent="0" algn="r" rtl="0">
              <a:spcBef>
                <a:spcPts val="0"/>
              </a:spcBef>
              <a:buSzPts val="1400"/>
              <a:buNone/>
              <a:defRPr sz="1867" b="0" i="0" u="none" strike="noStrike" cap="none">
                <a:solidFill>
                  <a:schemeClr val="dk1"/>
                </a:solidFill>
                <a:latin typeface="Times New Roman"/>
                <a:ea typeface="Times New Roman"/>
                <a:cs typeface="Times New Roman"/>
                <a:sym typeface="Times New Roman"/>
              </a:defRPr>
            </a:lvl1pPr>
            <a:lvl2pPr marL="609585" marR="0" lvl="1"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2pPr>
            <a:lvl3pPr marL="1219170" marR="0" lvl="2"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3pPr>
            <a:lvl4pPr marL="1828754" marR="0" lvl="3"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4pPr>
            <a:lvl5pPr marL="2438339" marR="0" lvl="4"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5pPr>
            <a:lvl6pPr marL="3047924" marR="0" lvl="5"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6pPr>
            <a:lvl7pPr marL="3657509" marR="0" lvl="6"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7pPr>
            <a:lvl8pPr marL="4267093" marR="0" lvl="7"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8pPr>
            <a:lvl9pPr marL="4876678" marR="0" lvl="8"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9pPr>
          </a:lstStyle>
          <a:p>
            <a:endParaRPr>
              <a:solidFill>
                <a:srgbClr val="000000"/>
              </a:solidFill>
            </a:endParaRPr>
          </a:p>
        </p:txBody>
      </p:sp>
      <p:sp>
        <p:nvSpPr>
          <p:cNvPr id="128" name="Shape 128"/>
          <p:cNvSpPr>
            <a:spLocks noGrp="1"/>
          </p:cNvSpPr>
          <p:nvPr>
            <p:ph type="pic" idx="2"/>
          </p:nvPr>
        </p:nvSpPr>
        <p:spPr>
          <a:xfrm>
            <a:off x="3862812" y="845779"/>
            <a:ext cx="8329200" cy="6012400"/>
          </a:xfrm>
          <a:prstGeom prst="rect">
            <a:avLst/>
          </a:prstGeom>
          <a:solidFill>
            <a:srgbClr val="D8D8D8"/>
          </a:solidFill>
          <a:ln>
            <a:noFill/>
          </a:ln>
        </p:spPr>
        <p:txBody>
          <a:bodyPr wrap="square" lIns="91425" tIns="91425" rIns="91425" bIns="91425" anchor="ctr" anchorCtr="1"/>
          <a:lstStyle>
            <a:lvl1pPr marL="0" marR="0" lvl="0" indent="0" algn="ctr" rtl="0">
              <a:spcBef>
                <a:spcPts val="400"/>
              </a:spcBef>
              <a:buClr>
                <a:schemeClr val="dk1"/>
              </a:buClr>
              <a:buSzPts val="1400"/>
              <a:buFont typeface="Arial"/>
              <a:buNone/>
              <a:defRPr sz="2000" b="0" i="0" u="none" strike="noStrike" cap="none">
                <a:solidFill>
                  <a:schemeClr val="dk1"/>
                </a:solidFill>
                <a:latin typeface="Times New Roman"/>
                <a:ea typeface="Times New Roman"/>
                <a:cs typeface="Times New Roman"/>
                <a:sym typeface="Times New Roman"/>
              </a:defRPr>
            </a:lvl1pPr>
            <a:lvl2pPr marL="609585" marR="0" lvl="1" indent="-143930" algn="l" rtl="0">
              <a:spcBef>
                <a:spcPts val="896"/>
              </a:spcBef>
              <a:buClr>
                <a:schemeClr val="dk1"/>
              </a:buClr>
              <a:buSzPts val="2100"/>
              <a:buFont typeface="Arial"/>
              <a:buChar char="•"/>
              <a:defRPr sz="2800" b="0" i="0" u="none" strike="noStrike" cap="none">
                <a:solidFill>
                  <a:schemeClr val="dk1"/>
                </a:solidFill>
                <a:latin typeface="Times New Roman"/>
                <a:ea typeface="Times New Roman"/>
                <a:cs typeface="Times New Roman"/>
                <a:sym typeface="Times New Roman"/>
              </a:defRPr>
            </a:lvl2pPr>
            <a:lvl3pPr marL="916776" marR="0" lvl="2" indent="-163261" algn="l" rtl="0">
              <a:lnSpc>
                <a:spcPct val="100000"/>
              </a:lnSpc>
              <a:spcBef>
                <a:spcPts val="768"/>
              </a:spcBef>
              <a:buClr>
                <a:schemeClr val="dk1"/>
              </a:buClr>
              <a:buSzPts val="1700"/>
              <a:buFont typeface="Arial"/>
              <a:buChar char="•"/>
              <a:defRPr sz="2267" b="0" i="0" u="none" strike="noStrike" cap="none">
                <a:solidFill>
                  <a:schemeClr val="dk1"/>
                </a:solidFill>
                <a:latin typeface="Times New Roman"/>
                <a:ea typeface="Times New Roman"/>
                <a:cs typeface="Times New Roman"/>
                <a:sym typeface="Times New Roman"/>
              </a:defRPr>
            </a:lvl3pPr>
            <a:lvl4pPr marL="1219170" marR="0" lvl="3" indent="-194728" algn="l" rtl="0">
              <a:lnSpc>
                <a:spcPct val="100000"/>
              </a:lnSpc>
              <a:spcBef>
                <a:spcPts val="640"/>
              </a:spcBef>
              <a:buClr>
                <a:schemeClr val="dk1"/>
              </a:buClr>
              <a:buSzPts val="1500"/>
              <a:buFont typeface="Arial"/>
              <a:buChar char="•"/>
              <a:defRPr sz="2000" b="0" i="0" u="none" strike="noStrike" cap="none">
                <a:solidFill>
                  <a:schemeClr val="dk1"/>
                </a:solidFill>
                <a:latin typeface="Times New Roman"/>
                <a:ea typeface="Times New Roman"/>
                <a:cs typeface="Times New Roman"/>
                <a:sym typeface="Times New Roman"/>
              </a:defRPr>
            </a:lvl4pPr>
            <a:lvl5pPr marL="1219170" marR="0" lvl="4" indent="-177796" algn="l" rtl="0">
              <a:lnSpc>
                <a:spcPct val="140000"/>
              </a:lnSpc>
              <a:spcBef>
                <a:spcPts val="0"/>
              </a:spcBef>
              <a:buClr>
                <a:srgbClr val="3CA9E0"/>
              </a:buClr>
              <a:buSzPts val="1500"/>
              <a:buFont typeface="Arial"/>
              <a:buChar char="•"/>
              <a:defRPr sz="2000" b="0" i="0" u="none" strike="noStrike" cap="none">
                <a:solidFill>
                  <a:srgbClr val="646464"/>
                </a:solidFill>
                <a:latin typeface="Times New Roman"/>
                <a:ea typeface="Times New Roman"/>
                <a:cs typeface="Times New Roman"/>
                <a:sym typeface="Times New Roman"/>
              </a:defRPr>
            </a:lvl5pPr>
            <a:lvl6pPr marL="3352716" marR="0" lvl="5"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6pPr>
            <a:lvl7pPr marL="3962301" marR="0" lvl="6"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7pPr>
            <a:lvl8pPr marL="4571886" marR="0" lvl="7"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8pPr>
            <a:lvl9pPr marL="5181470" marR="0" lvl="8"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9pPr>
          </a:lstStyle>
          <a:p>
            <a:endParaRPr/>
          </a:p>
        </p:txBody>
      </p:sp>
      <p:sp>
        <p:nvSpPr>
          <p:cNvPr id="129" name="Shape 129"/>
          <p:cNvSpPr>
            <a:spLocks noGrp="1"/>
          </p:cNvSpPr>
          <p:nvPr>
            <p:ph type="pic" idx="3"/>
          </p:nvPr>
        </p:nvSpPr>
        <p:spPr>
          <a:xfrm>
            <a:off x="1" y="0"/>
            <a:ext cx="4682800" cy="5488800"/>
          </a:xfrm>
          <a:prstGeom prst="rect">
            <a:avLst/>
          </a:prstGeom>
          <a:solidFill>
            <a:srgbClr val="D8D8D8"/>
          </a:solidFill>
          <a:ln>
            <a:noFill/>
          </a:ln>
        </p:spPr>
        <p:txBody>
          <a:bodyPr wrap="square" lIns="91425" tIns="91425" rIns="91425" bIns="91425" anchor="ctr" anchorCtr="1"/>
          <a:lstStyle>
            <a:lvl1pPr marL="0" marR="0" lvl="0" indent="0" algn="ctr" rtl="0">
              <a:spcBef>
                <a:spcPts val="400"/>
              </a:spcBef>
              <a:buClr>
                <a:schemeClr val="dk1"/>
              </a:buClr>
              <a:buSzPts val="1400"/>
              <a:buFont typeface="Arial"/>
              <a:buNone/>
              <a:defRPr sz="2000" b="0" i="0" u="none" strike="noStrike" cap="none">
                <a:solidFill>
                  <a:schemeClr val="dk1"/>
                </a:solidFill>
                <a:latin typeface="Times New Roman"/>
                <a:ea typeface="Times New Roman"/>
                <a:cs typeface="Times New Roman"/>
                <a:sym typeface="Times New Roman"/>
              </a:defRPr>
            </a:lvl1pPr>
            <a:lvl2pPr marL="609585" marR="0" lvl="1" indent="-143930" algn="l" rtl="0">
              <a:spcBef>
                <a:spcPts val="896"/>
              </a:spcBef>
              <a:buClr>
                <a:schemeClr val="dk1"/>
              </a:buClr>
              <a:buSzPts val="2100"/>
              <a:buFont typeface="Arial"/>
              <a:buChar char="•"/>
              <a:defRPr sz="2800" b="0" i="0" u="none" strike="noStrike" cap="none">
                <a:solidFill>
                  <a:schemeClr val="dk1"/>
                </a:solidFill>
                <a:latin typeface="Times New Roman"/>
                <a:ea typeface="Times New Roman"/>
                <a:cs typeface="Times New Roman"/>
                <a:sym typeface="Times New Roman"/>
              </a:defRPr>
            </a:lvl2pPr>
            <a:lvl3pPr marL="916776" marR="0" lvl="2" indent="-163261" algn="l" rtl="0">
              <a:lnSpc>
                <a:spcPct val="100000"/>
              </a:lnSpc>
              <a:spcBef>
                <a:spcPts val="768"/>
              </a:spcBef>
              <a:buClr>
                <a:schemeClr val="dk1"/>
              </a:buClr>
              <a:buSzPts val="1700"/>
              <a:buFont typeface="Arial"/>
              <a:buChar char="•"/>
              <a:defRPr sz="2267" b="0" i="0" u="none" strike="noStrike" cap="none">
                <a:solidFill>
                  <a:schemeClr val="dk1"/>
                </a:solidFill>
                <a:latin typeface="Times New Roman"/>
                <a:ea typeface="Times New Roman"/>
                <a:cs typeface="Times New Roman"/>
                <a:sym typeface="Times New Roman"/>
              </a:defRPr>
            </a:lvl3pPr>
            <a:lvl4pPr marL="1219170" marR="0" lvl="3" indent="-194728" algn="l" rtl="0">
              <a:lnSpc>
                <a:spcPct val="100000"/>
              </a:lnSpc>
              <a:spcBef>
                <a:spcPts val="640"/>
              </a:spcBef>
              <a:buClr>
                <a:schemeClr val="dk1"/>
              </a:buClr>
              <a:buSzPts val="1500"/>
              <a:buFont typeface="Arial"/>
              <a:buChar char="•"/>
              <a:defRPr sz="2000" b="0" i="0" u="none" strike="noStrike" cap="none">
                <a:solidFill>
                  <a:schemeClr val="dk1"/>
                </a:solidFill>
                <a:latin typeface="Times New Roman"/>
                <a:ea typeface="Times New Roman"/>
                <a:cs typeface="Times New Roman"/>
                <a:sym typeface="Times New Roman"/>
              </a:defRPr>
            </a:lvl4pPr>
            <a:lvl5pPr marL="1219170" marR="0" lvl="4" indent="-177796" algn="l" rtl="0">
              <a:lnSpc>
                <a:spcPct val="140000"/>
              </a:lnSpc>
              <a:spcBef>
                <a:spcPts val="0"/>
              </a:spcBef>
              <a:buClr>
                <a:srgbClr val="3CA9E0"/>
              </a:buClr>
              <a:buSzPts val="1500"/>
              <a:buFont typeface="Arial"/>
              <a:buChar char="•"/>
              <a:defRPr sz="2000" b="0" i="0" u="none" strike="noStrike" cap="none">
                <a:solidFill>
                  <a:srgbClr val="646464"/>
                </a:solidFill>
                <a:latin typeface="Times New Roman"/>
                <a:ea typeface="Times New Roman"/>
                <a:cs typeface="Times New Roman"/>
                <a:sym typeface="Times New Roman"/>
              </a:defRPr>
            </a:lvl5pPr>
            <a:lvl6pPr marL="3352716" marR="0" lvl="5"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6pPr>
            <a:lvl7pPr marL="3962301" marR="0" lvl="6"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7pPr>
            <a:lvl8pPr marL="4571886" marR="0" lvl="7"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8pPr>
            <a:lvl9pPr marL="5181470" marR="0" lvl="8"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9pPr>
          </a:lstStyle>
          <a:p>
            <a:endParaRPr/>
          </a:p>
        </p:txBody>
      </p:sp>
    </p:spTree>
    <p:extLst>
      <p:ext uri="{BB962C8B-B14F-4D97-AF65-F5344CB8AC3E}">
        <p14:creationId xmlns:p14="http://schemas.microsoft.com/office/powerpoint/2010/main" val="85314561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cSld name="Image Slide 3">
    <p:bg>
      <p:bgPr>
        <a:blipFill rotWithShape="1">
          <a:blip r:embed="rId2">
            <a:alphaModFix/>
          </a:blip>
          <a:stretch>
            <a:fillRect/>
          </a:stretch>
        </a:blipFill>
        <a:effectLst/>
      </p:bgPr>
    </p:bg>
    <p:spTree>
      <p:nvGrpSpPr>
        <p:cNvPr id="1" name="Shape 130"/>
        <p:cNvGrpSpPr/>
        <p:nvPr/>
      </p:nvGrpSpPr>
      <p:grpSpPr>
        <a:xfrm>
          <a:off x="0" y="0"/>
          <a:ext cx="0" cy="0"/>
          <a:chOff x="0" y="0"/>
          <a:chExt cx="0" cy="0"/>
        </a:xfrm>
      </p:grpSpPr>
      <p:sp>
        <p:nvSpPr>
          <p:cNvPr id="131" name="Shape 131"/>
          <p:cNvSpPr txBox="1">
            <a:spLocks noGrp="1"/>
          </p:cNvSpPr>
          <p:nvPr>
            <p:ph type="sldNum" idx="12"/>
          </p:nvPr>
        </p:nvSpPr>
        <p:spPr>
          <a:xfrm>
            <a:off x="10865556" y="6155267"/>
            <a:ext cx="872000" cy="365200"/>
          </a:xfrm>
          <a:prstGeom prst="rect">
            <a:avLst/>
          </a:prstGeom>
          <a:noFill/>
          <a:ln>
            <a:noFill/>
          </a:ln>
        </p:spPr>
        <p:txBody>
          <a:bodyPr wrap="square" lIns="91425" tIns="45700" rIns="91425" bIns="45700" anchor="ctr" anchorCtr="0">
            <a:noAutofit/>
          </a:bodyPr>
          <a:lstStyle/>
          <a:p>
            <a:pPr algn="r"/>
            <a:fld id="{00000000-1234-1234-1234-123412341234}" type="slidenum">
              <a:rPr lang="en-CA">
                <a:solidFill>
                  <a:srgbClr val="000000"/>
                </a:solidFill>
                <a:latin typeface="Times New Roman"/>
                <a:ea typeface="Times New Roman"/>
                <a:cs typeface="Times New Roman"/>
                <a:sym typeface="Times New Roman"/>
              </a:rPr>
              <a:pPr algn="r"/>
              <a:t>‹#›</a:t>
            </a:fld>
            <a:endParaRPr lang="en-CA">
              <a:solidFill>
                <a:srgbClr val="000000"/>
              </a:solidFill>
              <a:latin typeface="Times New Roman"/>
              <a:ea typeface="Times New Roman"/>
              <a:cs typeface="Times New Roman"/>
              <a:sym typeface="Times New Roman"/>
            </a:endParaRPr>
          </a:p>
        </p:txBody>
      </p:sp>
      <p:sp>
        <p:nvSpPr>
          <p:cNvPr id="132" name="Shape 132"/>
          <p:cNvSpPr txBox="1">
            <a:spLocks noGrp="1"/>
          </p:cNvSpPr>
          <p:nvPr>
            <p:ph type="dt" idx="10"/>
          </p:nvPr>
        </p:nvSpPr>
        <p:spPr>
          <a:xfrm>
            <a:off x="8057436" y="6155267"/>
            <a:ext cx="3073200" cy="365200"/>
          </a:xfrm>
          <a:prstGeom prst="rect">
            <a:avLst/>
          </a:prstGeom>
          <a:noFill/>
          <a:ln>
            <a:noFill/>
          </a:ln>
        </p:spPr>
        <p:txBody>
          <a:bodyPr wrap="square" lIns="91425" tIns="91425" rIns="91425" bIns="91425" anchor="ctr" anchorCtr="0"/>
          <a:lstStyle>
            <a:lvl1pPr marL="0" marR="0" lvl="0" indent="0" algn="r" rtl="0">
              <a:spcBef>
                <a:spcPts val="0"/>
              </a:spcBef>
              <a:buSzPts val="1400"/>
              <a:buNone/>
              <a:defRPr sz="1867" b="0" i="0" u="none" strike="noStrike" cap="none">
                <a:solidFill>
                  <a:schemeClr val="dk1"/>
                </a:solidFill>
                <a:latin typeface="Times New Roman"/>
                <a:ea typeface="Times New Roman"/>
                <a:cs typeface="Times New Roman"/>
                <a:sym typeface="Times New Roman"/>
              </a:defRPr>
            </a:lvl1pPr>
            <a:lvl2pPr marL="609585" marR="0" lvl="1"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2pPr>
            <a:lvl3pPr marL="1219170" marR="0" lvl="2"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3pPr>
            <a:lvl4pPr marL="1828754" marR="0" lvl="3"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4pPr>
            <a:lvl5pPr marL="2438339" marR="0" lvl="4"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5pPr>
            <a:lvl6pPr marL="3047924" marR="0" lvl="5"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6pPr>
            <a:lvl7pPr marL="3657509" marR="0" lvl="6"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7pPr>
            <a:lvl8pPr marL="4267093" marR="0" lvl="7"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8pPr>
            <a:lvl9pPr marL="4876678" marR="0" lvl="8"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9pPr>
          </a:lstStyle>
          <a:p>
            <a:endParaRPr>
              <a:solidFill>
                <a:srgbClr val="000000"/>
              </a:solidFill>
            </a:endParaRPr>
          </a:p>
        </p:txBody>
      </p:sp>
      <p:sp>
        <p:nvSpPr>
          <p:cNvPr id="133" name="Shape 133"/>
          <p:cNvSpPr>
            <a:spLocks noGrp="1"/>
          </p:cNvSpPr>
          <p:nvPr>
            <p:ph type="pic" idx="2"/>
          </p:nvPr>
        </p:nvSpPr>
        <p:spPr>
          <a:xfrm>
            <a:off x="1" y="0"/>
            <a:ext cx="7897600" cy="5628000"/>
          </a:xfrm>
          <a:prstGeom prst="rect">
            <a:avLst/>
          </a:prstGeom>
          <a:solidFill>
            <a:srgbClr val="D8D8D8"/>
          </a:solidFill>
          <a:ln>
            <a:noFill/>
          </a:ln>
        </p:spPr>
        <p:txBody>
          <a:bodyPr wrap="square" lIns="91425" tIns="91425" rIns="91425" bIns="91425" anchor="ctr" anchorCtr="1"/>
          <a:lstStyle>
            <a:lvl1pPr marL="0" marR="0" lvl="0" indent="0" algn="ctr" rtl="0">
              <a:spcBef>
                <a:spcPts val="400"/>
              </a:spcBef>
              <a:buClr>
                <a:schemeClr val="dk1"/>
              </a:buClr>
              <a:buSzPts val="1400"/>
              <a:buFont typeface="Arial"/>
              <a:buNone/>
              <a:defRPr sz="2000" b="0" i="0" u="none" strike="noStrike" cap="none">
                <a:solidFill>
                  <a:schemeClr val="dk1"/>
                </a:solidFill>
                <a:latin typeface="Times New Roman"/>
                <a:ea typeface="Times New Roman"/>
                <a:cs typeface="Times New Roman"/>
                <a:sym typeface="Times New Roman"/>
              </a:defRPr>
            </a:lvl1pPr>
            <a:lvl2pPr marL="609585" marR="0" lvl="1" indent="-143930" algn="l" rtl="0">
              <a:spcBef>
                <a:spcPts val="896"/>
              </a:spcBef>
              <a:buClr>
                <a:schemeClr val="dk1"/>
              </a:buClr>
              <a:buSzPts val="2100"/>
              <a:buFont typeface="Arial"/>
              <a:buChar char="•"/>
              <a:defRPr sz="2800" b="0" i="0" u="none" strike="noStrike" cap="none">
                <a:solidFill>
                  <a:schemeClr val="dk1"/>
                </a:solidFill>
                <a:latin typeface="Times New Roman"/>
                <a:ea typeface="Times New Roman"/>
                <a:cs typeface="Times New Roman"/>
                <a:sym typeface="Times New Roman"/>
              </a:defRPr>
            </a:lvl2pPr>
            <a:lvl3pPr marL="916776" marR="0" lvl="2" indent="-163261" algn="l" rtl="0">
              <a:lnSpc>
                <a:spcPct val="100000"/>
              </a:lnSpc>
              <a:spcBef>
                <a:spcPts val="768"/>
              </a:spcBef>
              <a:buClr>
                <a:schemeClr val="dk1"/>
              </a:buClr>
              <a:buSzPts val="1700"/>
              <a:buFont typeface="Arial"/>
              <a:buChar char="•"/>
              <a:defRPr sz="2267" b="0" i="0" u="none" strike="noStrike" cap="none">
                <a:solidFill>
                  <a:schemeClr val="dk1"/>
                </a:solidFill>
                <a:latin typeface="Times New Roman"/>
                <a:ea typeface="Times New Roman"/>
                <a:cs typeface="Times New Roman"/>
                <a:sym typeface="Times New Roman"/>
              </a:defRPr>
            </a:lvl3pPr>
            <a:lvl4pPr marL="1219170" marR="0" lvl="3" indent="-194728" algn="l" rtl="0">
              <a:lnSpc>
                <a:spcPct val="100000"/>
              </a:lnSpc>
              <a:spcBef>
                <a:spcPts val="640"/>
              </a:spcBef>
              <a:buClr>
                <a:schemeClr val="dk1"/>
              </a:buClr>
              <a:buSzPts val="1500"/>
              <a:buFont typeface="Arial"/>
              <a:buChar char="•"/>
              <a:defRPr sz="2000" b="0" i="0" u="none" strike="noStrike" cap="none">
                <a:solidFill>
                  <a:schemeClr val="dk1"/>
                </a:solidFill>
                <a:latin typeface="Times New Roman"/>
                <a:ea typeface="Times New Roman"/>
                <a:cs typeface="Times New Roman"/>
                <a:sym typeface="Times New Roman"/>
              </a:defRPr>
            </a:lvl4pPr>
            <a:lvl5pPr marL="1219170" marR="0" lvl="4" indent="-177796" algn="l" rtl="0">
              <a:lnSpc>
                <a:spcPct val="140000"/>
              </a:lnSpc>
              <a:spcBef>
                <a:spcPts val="0"/>
              </a:spcBef>
              <a:buClr>
                <a:srgbClr val="3CA9E0"/>
              </a:buClr>
              <a:buSzPts val="1500"/>
              <a:buFont typeface="Arial"/>
              <a:buChar char="•"/>
              <a:defRPr sz="2000" b="0" i="0" u="none" strike="noStrike" cap="none">
                <a:solidFill>
                  <a:srgbClr val="646464"/>
                </a:solidFill>
                <a:latin typeface="Times New Roman"/>
                <a:ea typeface="Times New Roman"/>
                <a:cs typeface="Times New Roman"/>
                <a:sym typeface="Times New Roman"/>
              </a:defRPr>
            </a:lvl5pPr>
            <a:lvl6pPr marL="3352716" marR="0" lvl="5"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6pPr>
            <a:lvl7pPr marL="3962301" marR="0" lvl="6"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7pPr>
            <a:lvl8pPr marL="4571886" marR="0" lvl="7"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8pPr>
            <a:lvl9pPr marL="5181470" marR="0" lvl="8"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9pPr>
          </a:lstStyle>
          <a:p>
            <a:endParaRPr/>
          </a:p>
        </p:txBody>
      </p:sp>
      <p:sp>
        <p:nvSpPr>
          <p:cNvPr id="134" name="Shape 134"/>
          <p:cNvSpPr>
            <a:spLocks noGrp="1"/>
          </p:cNvSpPr>
          <p:nvPr>
            <p:ph type="pic" idx="3"/>
          </p:nvPr>
        </p:nvSpPr>
        <p:spPr>
          <a:xfrm>
            <a:off x="5384124" y="3214455"/>
            <a:ext cx="6808000" cy="3643600"/>
          </a:xfrm>
          <a:prstGeom prst="rect">
            <a:avLst/>
          </a:prstGeom>
          <a:solidFill>
            <a:srgbClr val="D8D8D8"/>
          </a:solidFill>
          <a:ln>
            <a:noFill/>
          </a:ln>
        </p:spPr>
        <p:txBody>
          <a:bodyPr wrap="square" lIns="91425" tIns="91425" rIns="91425" bIns="91425" anchor="ctr" anchorCtr="1"/>
          <a:lstStyle>
            <a:lvl1pPr marL="0" marR="0" lvl="0" indent="0" algn="ctr" rtl="0">
              <a:spcBef>
                <a:spcPts val="400"/>
              </a:spcBef>
              <a:buClr>
                <a:schemeClr val="dk1"/>
              </a:buClr>
              <a:buSzPts val="1400"/>
              <a:buFont typeface="Arial"/>
              <a:buNone/>
              <a:defRPr sz="2000" b="0" i="0" u="none" strike="noStrike" cap="none">
                <a:solidFill>
                  <a:schemeClr val="dk1"/>
                </a:solidFill>
                <a:latin typeface="Times New Roman"/>
                <a:ea typeface="Times New Roman"/>
                <a:cs typeface="Times New Roman"/>
                <a:sym typeface="Times New Roman"/>
              </a:defRPr>
            </a:lvl1pPr>
            <a:lvl2pPr marL="609585" marR="0" lvl="1" indent="-143930" algn="l" rtl="0">
              <a:spcBef>
                <a:spcPts val="896"/>
              </a:spcBef>
              <a:buClr>
                <a:schemeClr val="dk1"/>
              </a:buClr>
              <a:buSzPts val="2100"/>
              <a:buFont typeface="Arial"/>
              <a:buChar char="•"/>
              <a:defRPr sz="2800" b="0" i="0" u="none" strike="noStrike" cap="none">
                <a:solidFill>
                  <a:schemeClr val="dk1"/>
                </a:solidFill>
                <a:latin typeface="Times New Roman"/>
                <a:ea typeface="Times New Roman"/>
                <a:cs typeface="Times New Roman"/>
                <a:sym typeface="Times New Roman"/>
              </a:defRPr>
            </a:lvl2pPr>
            <a:lvl3pPr marL="916776" marR="0" lvl="2" indent="-163261" algn="l" rtl="0">
              <a:lnSpc>
                <a:spcPct val="100000"/>
              </a:lnSpc>
              <a:spcBef>
                <a:spcPts val="768"/>
              </a:spcBef>
              <a:buClr>
                <a:schemeClr val="dk1"/>
              </a:buClr>
              <a:buSzPts val="1700"/>
              <a:buFont typeface="Arial"/>
              <a:buChar char="•"/>
              <a:defRPr sz="2267" b="0" i="0" u="none" strike="noStrike" cap="none">
                <a:solidFill>
                  <a:schemeClr val="dk1"/>
                </a:solidFill>
                <a:latin typeface="Times New Roman"/>
                <a:ea typeface="Times New Roman"/>
                <a:cs typeface="Times New Roman"/>
                <a:sym typeface="Times New Roman"/>
              </a:defRPr>
            </a:lvl3pPr>
            <a:lvl4pPr marL="1219170" marR="0" lvl="3" indent="-194728" algn="l" rtl="0">
              <a:lnSpc>
                <a:spcPct val="100000"/>
              </a:lnSpc>
              <a:spcBef>
                <a:spcPts val="640"/>
              </a:spcBef>
              <a:buClr>
                <a:schemeClr val="dk1"/>
              </a:buClr>
              <a:buSzPts val="1500"/>
              <a:buFont typeface="Arial"/>
              <a:buChar char="•"/>
              <a:defRPr sz="2000" b="0" i="0" u="none" strike="noStrike" cap="none">
                <a:solidFill>
                  <a:schemeClr val="dk1"/>
                </a:solidFill>
                <a:latin typeface="Times New Roman"/>
                <a:ea typeface="Times New Roman"/>
                <a:cs typeface="Times New Roman"/>
                <a:sym typeface="Times New Roman"/>
              </a:defRPr>
            </a:lvl4pPr>
            <a:lvl5pPr marL="1219170" marR="0" lvl="4" indent="-177796" algn="l" rtl="0">
              <a:lnSpc>
                <a:spcPct val="140000"/>
              </a:lnSpc>
              <a:spcBef>
                <a:spcPts val="0"/>
              </a:spcBef>
              <a:buClr>
                <a:srgbClr val="3CA9E0"/>
              </a:buClr>
              <a:buSzPts val="1500"/>
              <a:buFont typeface="Arial"/>
              <a:buChar char="•"/>
              <a:defRPr sz="2000" b="0" i="0" u="none" strike="noStrike" cap="none">
                <a:solidFill>
                  <a:srgbClr val="646464"/>
                </a:solidFill>
                <a:latin typeface="Times New Roman"/>
                <a:ea typeface="Times New Roman"/>
                <a:cs typeface="Times New Roman"/>
                <a:sym typeface="Times New Roman"/>
              </a:defRPr>
            </a:lvl5pPr>
            <a:lvl6pPr marL="3352716" marR="0" lvl="5"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6pPr>
            <a:lvl7pPr marL="3962301" marR="0" lvl="6"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7pPr>
            <a:lvl8pPr marL="4571886" marR="0" lvl="7"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8pPr>
            <a:lvl9pPr marL="5181470" marR="0" lvl="8"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9pPr>
          </a:lstStyle>
          <a:p>
            <a:endParaRPr/>
          </a:p>
        </p:txBody>
      </p:sp>
      <p:sp>
        <p:nvSpPr>
          <p:cNvPr id="135" name="Shape 135"/>
          <p:cNvSpPr>
            <a:spLocks noGrp="1"/>
          </p:cNvSpPr>
          <p:nvPr>
            <p:ph type="pic" idx="4"/>
          </p:nvPr>
        </p:nvSpPr>
        <p:spPr>
          <a:xfrm>
            <a:off x="6561488" y="0"/>
            <a:ext cx="5630400" cy="2907200"/>
          </a:xfrm>
          <a:prstGeom prst="rect">
            <a:avLst/>
          </a:prstGeom>
          <a:solidFill>
            <a:srgbClr val="D8D8D8"/>
          </a:solidFill>
          <a:ln>
            <a:noFill/>
          </a:ln>
        </p:spPr>
        <p:txBody>
          <a:bodyPr wrap="square" lIns="91425" tIns="91425" rIns="91425" bIns="91425" anchor="ctr" anchorCtr="1"/>
          <a:lstStyle>
            <a:lvl1pPr marL="0" marR="0" lvl="0" indent="0" algn="ctr" rtl="0">
              <a:spcBef>
                <a:spcPts val="400"/>
              </a:spcBef>
              <a:buClr>
                <a:schemeClr val="dk1"/>
              </a:buClr>
              <a:buSzPts val="1400"/>
              <a:buFont typeface="Arial"/>
              <a:buNone/>
              <a:defRPr sz="2000" b="0" i="0" u="none" strike="noStrike" cap="none">
                <a:solidFill>
                  <a:schemeClr val="dk1"/>
                </a:solidFill>
                <a:latin typeface="Times New Roman"/>
                <a:ea typeface="Times New Roman"/>
                <a:cs typeface="Times New Roman"/>
                <a:sym typeface="Times New Roman"/>
              </a:defRPr>
            </a:lvl1pPr>
            <a:lvl2pPr marL="609585" marR="0" lvl="1" indent="-143930" algn="l" rtl="0">
              <a:spcBef>
                <a:spcPts val="896"/>
              </a:spcBef>
              <a:buClr>
                <a:schemeClr val="dk1"/>
              </a:buClr>
              <a:buSzPts val="2100"/>
              <a:buFont typeface="Arial"/>
              <a:buChar char="•"/>
              <a:defRPr sz="2800" b="0" i="0" u="none" strike="noStrike" cap="none">
                <a:solidFill>
                  <a:schemeClr val="dk1"/>
                </a:solidFill>
                <a:latin typeface="Times New Roman"/>
                <a:ea typeface="Times New Roman"/>
                <a:cs typeface="Times New Roman"/>
                <a:sym typeface="Times New Roman"/>
              </a:defRPr>
            </a:lvl2pPr>
            <a:lvl3pPr marL="916776" marR="0" lvl="2" indent="-163261" algn="l" rtl="0">
              <a:lnSpc>
                <a:spcPct val="100000"/>
              </a:lnSpc>
              <a:spcBef>
                <a:spcPts val="768"/>
              </a:spcBef>
              <a:buClr>
                <a:schemeClr val="dk1"/>
              </a:buClr>
              <a:buSzPts val="1700"/>
              <a:buFont typeface="Arial"/>
              <a:buChar char="•"/>
              <a:defRPr sz="2267" b="0" i="0" u="none" strike="noStrike" cap="none">
                <a:solidFill>
                  <a:schemeClr val="dk1"/>
                </a:solidFill>
                <a:latin typeface="Times New Roman"/>
                <a:ea typeface="Times New Roman"/>
                <a:cs typeface="Times New Roman"/>
                <a:sym typeface="Times New Roman"/>
              </a:defRPr>
            </a:lvl3pPr>
            <a:lvl4pPr marL="1219170" marR="0" lvl="3" indent="-194728" algn="l" rtl="0">
              <a:lnSpc>
                <a:spcPct val="100000"/>
              </a:lnSpc>
              <a:spcBef>
                <a:spcPts val="640"/>
              </a:spcBef>
              <a:buClr>
                <a:schemeClr val="dk1"/>
              </a:buClr>
              <a:buSzPts val="1500"/>
              <a:buFont typeface="Arial"/>
              <a:buChar char="•"/>
              <a:defRPr sz="2000" b="0" i="0" u="none" strike="noStrike" cap="none">
                <a:solidFill>
                  <a:schemeClr val="dk1"/>
                </a:solidFill>
                <a:latin typeface="Times New Roman"/>
                <a:ea typeface="Times New Roman"/>
                <a:cs typeface="Times New Roman"/>
                <a:sym typeface="Times New Roman"/>
              </a:defRPr>
            </a:lvl4pPr>
            <a:lvl5pPr marL="1219170" marR="0" lvl="4" indent="-177796" algn="l" rtl="0">
              <a:lnSpc>
                <a:spcPct val="140000"/>
              </a:lnSpc>
              <a:spcBef>
                <a:spcPts val="0"/>
              </a:spcBef>
              <a:buClr>
                <a:srgbClr val="3CA9E0"/>
              </a:buClr>
              <a:buSzPts val="1500"/>
              <a:buFont typeface="Arial"/>
              <a:buChar char="•"/>
              <a:defRPr sz="2000" b="0" i="0" u="none" strike="noStrike" cap="none">
                <a:solidFill>
                  <a:srgbClr val="646464"/>
                </a:solidFill>
                <a:latin typeface="Times New Roman"/>
                <a:ea typeface="Times New Roman"/>
                <a:cs typeface="Times New Roman"/>
                <a:sym typeface="Times New Roman"/>
              </a:defRPr>
            </a:lvl5pPr>
            <a:lvl6pPr marL="3352716" marR="0" lvl="5"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6pPr>
            <a:lvl7pPr marL="3962301" marR="0" lvl="6"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7pPr>
            <a:lvl8pPr marL="4571886" marR="0" lvl="7"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8pPr>
            <a:lvl9pPr marL="5181470" marR="0" lvl="8" indent="-135463" algn="l" rtl="0">
              <a:spcBef>
                <a:spcPts val="533"/>
              </a:spcBef>
              <a:buClr>
                <a:schemeClr val="dk1"/>
              </a:buClr>
              <a:buSzPts val="2000"/>
              <a:buFont typeface="Arial"/>
              <a:buChar char="•"/>
              <a:defRPr sz="2667" b="0" i="0" u="none" strike="noStrike" cap="none">
                <a:solidFill>
                  <a:schemeClr val="dk1"/>
                </a:solidFill>
                <a:latin typeface="Times New Roman"/>
                <a:ea typeface="Times New Roman"/>
                <a:cs typeface="Times New Roman"/>
                <a:sym typeface="Times New Roman"/>
              </a:defRPr>
            </a:lvl9pPr>
          </a:lstStyle>
          <a:p>
            <a:endParaRPr/>
          </a:p>
        </p:txBody>
      </p:sp>
    </p:spTree>
    <p:extLst>
      <p:ext uri="{BB962C8B-B14F-4D97-AF65-F5344CB8AC3E}">
        <p14:creationId xmlns:p14="http://schemas.microsoft.com/office/powerpoint/2010/main" val="259872585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cSld name="Quote/Section slide 1">
    <p:bg>
      <p:bgPr>
        <a:blipFill rotWithShape="1">
          <a:blip r:embed="rId2">
            <a:alphaModFix/>
          </a:blip>
          <a:stretch>
            <a:fillRect/>
          </a:stretch>
        </a:blipFill>
        <a:effectLst/>
      </p:bgPr>
    </p:bg>
    <p:spTree>
      <p:nvGrpSpPr>
        <p:cNvPr id="1" name="Shape 136"/>
        <p:cNvGrpSpPr/>
        <p:nvPr/>
      </p:nvGrpSpPr>
      <p:grpSpPr>
        <a:xfrm>
          <a:off x="0" y="0"/>
          <a:ext cx="0" cy="0"/>
          <a:chOff x="0" y="0"/>
          <a:chExt cx="0" cy="0"/>
        </a:xfrm>
      </p:grpSpPr>
      <p:sp>
        <p:nvSpPr>
          <p:cNvPr id="137" name="Shape 137"/>
          <p:cNvSpPr txBox="1">
            <a:spLocks noGrp="1"/>
          </p:cNvSpPr>
          <p:nvPr>
            <p:ph type="ctrTitle"/>
          </p:nvPr>
        </p:nvSpPr>
        <p:spPr>
          <a:xfrm>
            <a:off x="631019" y="719668"/>
            <a:ext cx="10804800" cy="5146000"/>
          </a:xfrm>
          <a:prstGeom prst="rect">
            <a:avLst/>
          </a:prstGeom>
          <a:noFill/>
          <a:ln>
            <a:noFill/>
          </a:ln>
        </p:spPr>
        <p:txBody>
          <a:bodyPr wrap="square" lIns="91425" tIns="91425" rIns="91425" bIns="91425" anchor="t" anchorCtr="0"/>
          <a:lstStyle>
            <a:lvl1pPr marL="0" marR="0" lvl="0" indent="0" algn="l" rtl="0">
              <a:lnSpc>
                <a:spcPct val="104615"/>
              </a:lnSpc>
              <a:spcBef>
                <a:spcPts val="0"/>
              </a:spcBef>
              <a:spcAft>
                <a:spcPts val="0"/>
              </a:spcAft>
              <a:buClr>
                <a:schemeClr val="dk1"/>
              </a:buClr>
              <a:buSzPts val="1400"/>
              <a:buFont typeface="Arial"/>
              <a:buNone/>
              <a:defRPr sz="8666" b="1" i="0" u="none" strike="noStrike" cap="none">
                <a:solidFill>
                  <a:schemeClr val="dk1"/>
                </a:solidFill>
                <a:latin typeface="Arial"/>
                <a:ea typeface="Arial"/>
                <a:cs typeface="Arial"/>
                <a:sym typeface="Arial"/>
              </a:defRPr>
            </a:lvl1pPr>
            <a:lvl2pPr lvl="1" indent="0" rtl="0">
              <a:spcBef>
                <a:spcPts val="0"/>
              </a:spcBef>
              <a:buSzPts val="1400"/>
              <a:buNone/>
              <a:defRPr sz="2400"/>
            </a:lvl2pPr>
            <a:lvl3pPr lvl="2" indent="0" rtl="0">
              <a:spcBef>
                <a:spcPts val="0"/>
              </a:spcBef>
              <a:buSzPts val="1400"/>
              <a:buNone/>
              <a:defRPr sz="2400"/>
            </a:lvl3pPr>
            <a:lvl4pPr lvl="3" indent="0" rtl="0">
              <a:spcBef>
                <a:spcPts val="0"/>
              </a:spcBef>
              <a:buSzPts val="1400"/>
              <a:buNone/>
              <a:defRPr sz="2400"/>
            </a:lvl4pPr>
            <a:lvl5pPr lvl="4" indent="0" rtl="0">
              <a:spcBef>
                <a:spcPts val="0"/>
              </a:spcBef>
              <a:buSzPts val="1400"/>
              <a:buNone/>
              <a:defRPr sz="2400"/>
            </a:lvl5pPr>
            <a:lvl6pPr lvl="5" indent="0" rtl="0">
              <a:spcBef>
                <a:spcPts val="0"/>
              </a:spcBef>
              <a:buSzPts val="1400"/>
              <a:buNone/>
              <a:defRPr sz="2400"/>
            </a:lvl6pPr>
            <a:lvl7pPr lvl="6" indent="0" rtl="0">
              <a:spcBef>
                <a:spcPts val="0"/>
              </a:spcBef>
              <a:buSzPts val="1400"/>
              <a:buNone/>
              <a:defRPr sz="2400"/>
            </a:lvl7pPr>
            <a:lvl8pPr lvl="7" indent="0" rtl="0">
              <a:spcBef>
                <a:spcPts val="0"/>
              </a:spcBef>
              <a:buSzPts val="1400"/>
              <a:buNone/>
              <a:defRPr sz="2400"/>
            </a:lvl8pPr>
            <a:lvl9pPr lvl="8" indent="0" rtl="0">
              <a:spcBef>
                <a:spcPts val="0"/>
              </a:spcBef>
              <a:buSzPts val="1400"/>
              <a:buNone/>
              <a:defRPr sz="2400"/>
            </a:lvl9pPr>
          </a:lstStyle>
          <a:p>
            <a:endParaRPr/>
          </a:p>
        </p:txBody>
      </p:sp>
    </p:spTree>
    <p:extLst>
      <p:ext uri="{BB962C8B-B14F-4D97-AF65-F5344CB8AC3E}">
        <p14:creationId xmlns:p14="http://schemas.microsoft.com/office/powerpoint/2010/main" val="176281047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cSld name="Quote/Section slide 3">
    <p:bg>
      <p:bgPr>
        <a:blipFill rotWithShape="1">
          <a:blip r:embed="rId2">
            <a:alphaModFix/>
          </a:blip>
          <a:stretch>
            <a:fillRect/>
          </a:stretch>
        </a:blipFill>
        <a:effectLst/>
      </p:bgPr>
    </p:bg>
    <p:spTree>
      <p:nvGrpSpPr>
        <p:cNvPr id="1" name="Shape 138"/>
        <p:cNvGrpSpPr/>
        <p:nvPr/>
      </p:nvGrpSpPr>
      <p:grpSpPr>
        <a:xfrm>
          <a:off x="0" y="0"/>
          <a:ext cx="0" cy="0"/>
          <a:chOff x="0" y="0"/>
          <a:chExt cx="0" cy="0"/>
        </a:xfrm>
      </p:grpSpPr>
      <p:sp>
        <p:nvSpPr>
          <p:cNvPr id="139" name="Shape 139"/>
          <p:cNvSpPr txBox="1">
            <a:spLocks noGrp="1"/>
          </p:cNvSpPr>
          <p:nvPr>
            <p:ph type="ctrTitle"/>
          </p:nvPr>
        </p:nvSpPr>
        <p:spPr>
          <a:xfrm>
            <a:off x="631019" y="719668"/>
            <a:ext cx="10804800" cy="5146000"/>
          </a:xfrm>
          <a:prstGeom prst="rect">
            <a:avLst/>
          </a:prstGeom>
          <a:noFill/>
          <a:ln>
            <a:noFill/>
          </a:ln>
        </p:spPr>
        <p:txBody>
          <a:bodyPr wrap="square" lIns="91425" tIns="91425" rIns="91425" bIns="91425" anchor="t" anchorCtr="0"/>
          <a:lstStyle>
            <a:lvl1pPr marL="0" marR="0" lvl="0" indent="0" algn="l" rtl="0">
              <a:lnSpc>
                <a:spcPct val="104615"/>
              </a:lnSpc>
              <a:spcBef>
                <a:spcPts val="0"/>
              </a:spcBef>
              <a:spcAft>
                <a:spcPts val="0"/>
              </a:spcAft>
              <a:buClr>
                <a:schemeClr val="lt1"/>
              </a:buClr>
              <a:buSzPts val="1400"/>
              <a:buFont typeface="Arial"/>
              <a:buNone/>
              <a:defRPr sz="8666" b="1" i="0" u="none" strike="noStrike" cap="none">
                <a:solidFill>
                  <a:schemeClr val="lt1"/>
                </a:solidFill>
                <a:latin typeface="Arial"/>
                <a:ea typeface="Arial"/>
                <a:cs typeface="Arial"/>
                <a:sym typeface="Arial"/>
              </a:defRPr>
            </a:lvl1pPr>
            <a:lvl2pPr lvl="1" indent="0" rtl="0">
              <a:spcBef>
                <a:spcPts val="0"/>
              </a:spcBef>
              <a:buSzPts val="1400"/>
              <a:buNone/>
              <a:defRPr sz="2400"/>
            </a:lvl2pPr>
            <a:lvl3pPr lvl="2" indent="0" rtl="0">
              <a:spcBef>
                <a:spcPts val="0"/>
              </a:spcBef>
              <a:buSzPts val="1400"/>
              <a:buNone/>
              <a:defRPr sz="2400"/>
            </a:lvl3pPr>
            <a:lvl4pPr lvl="3" indent="0" rtl="0">
              <a:spcBef>
                <a:spcPts val="0"/>
              </a:spcBef>
              <a:buSzPts val="1400"/>
              <a:buNone/>
              <a:defRPr sz="2400"/>
            </a:lvl4pPr>
            <a:lvl5pPr lvl="4" indent="0" rtl="0">
              <a:spcBef>
                <a:spcPts val="0"/>
              </a:spcBef>
              <a:buSzPts val="1400"/>
              <a:buNone/>
              <a:defRPr sz="2400"/>
            </a:lvl5pPr>
            <a:lvl6pPr lvl="5" indent="0" rtl="0">
              <a:spcBef>
                <a:spcPts val="0"/>
              </a:spcBef>
              <a:buSzPts val="1400"/>
              <a:buNone/>
              <a:defRPr sz="2400"/>
            </a:lvl6pPr>
            <a:lvl7pPr lvl="6" indent="0" rtl="0">
              <a:spcBef>
                <a:spcPts val="0"/>
              </a:spcBef>
              <a:buSzPts val="1400"/>
              <a:buNone/>
              <a:defRPr sz="2400"/>
            </a:lvl7pPr>
            <a:lvl8pPr lvl="7" indent="0" rtl="0">
              <a:spcBef>
                <a:spcPts val="0"/>
              </a:spcBef>
              <a:buSzPts val="1400"/>
              <a:buNone/>
              <a:defRPr sz="2400"/>
            </a:lvl8pPr>
            <a:lvl9pPr lvl="8" indent="0" rtl="0">
              <a:spcBef>
                <a:spcPts val="0"/>
              </a:spcBef>
              <a:buSzPts val="1400"/>
              <a:buNone/>
              <a:defRPr sz="2400"/>
            </a:lvl9pPr>
          </a:lstStyle>
          <a:p>
            <a:endParaRPr/>
          </a:p>
        </p:txBody>
      </p:sp>
    </p:spTree>
    <p:extLst>
      <p:ext uri="{BB962C8B-B14F-4D97-AF65-F5344CB8AC3E}">
        <p14:creationId xmlns:p14="http://schemas.microsoft.com/office/powerpoint/2010/main" val="14395329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cSld name="Closing slide">
    <p:bg>
      <p:bgPr>
        <a:blipFill rotWithShape="1">
          <a:blip r:embed="rId2">
            <a:alphaModFix/>
          </a:blip>
          <a:stretch>
            <a:fillRect/>
          </a:stretch>
        </a:blipFill>
        <a:effectLst/>
      </p:bgPr>
    </p:bg>
    <p:spTree>
      <p:nvGrpSpPr>
        <p:cNvPr id="1" name="Shape 140"/>
        <p:cNvGrpSpPr/>
        <p:nvPr/>
      </p:nvGrpSpPr>
      <p:grpSpPr>
        <a:xfrm>
          <a:off x="0" y="0"/>
          <a:ext cx="0" cy="0"/>
          <a:chOff x="0" y="0"/>
          <a:chExt cx="0" cy="0"/>
        </a:xfrm>
      </p:grpSpPr>
      <p:sp>
        <p:nvSpPr>
          <p:cNvPr id="141" name="Shape 141"/>
          <p:cNvSpPr txBox="1">
            <a:spLocks noGrp="1"/>
          </p:cNvSpPr>
          <p:nvPr>
            <p:ph type="dt" idx="10"/>
          </p:nvPr>
        </p:nvSpPr>
        <p:spPr>
          <a:xfrm>
            <a:off x="8850625" y="6221863"/>
            <a:ext cx="2844800" cy="365200"/>
          </a:xfrm>
          <a:prstGeom prst="rect">
            <a:avLst/>
          </a:prstGeom>
          <a:noFill/>
          <a:ln>
            <a:noFill/>
          </a:ln>
        </p:spPr>
        <p:txBody>
          <a:bodyPr wrap="square" lIns="91425" tIns="91425" rIns="91425" bIns="91425" anchor="ctr" anchorCtr="0"/>
          <a:lstStyle>
            <a:lvl1pPr marL="0" marR="0" lvl="0" indent="0" algn="r" rtl="0">
              <a:spcBef>
                <a:spcPts val="0"/>
              </a:spcBef>
              <a:buSzPts val="1400"/>
              <a:buNone/>
              <a:defRPr sz="1867" b="0" i="0" u="none" strike="noStrike" cap="none">
                <a:solidFill>
                  <a:srgbClr val="000000"/>
                </a:solidFill>
                <a:latin typeface="Times New Roman"/>
                <a:ea typeface="Times New Roman"/>
                <a:cs typeface="Times New Roman"/>
                <a:sym typeface="Times New Roman"/>
              </a:defRPr>
            </a:lvl1pPr>
            <a:lvl2pPr marL="609585" marR="0" lvl="1"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2pPr>
            <a:lvl3pPr marL="1219170" marR="0" lvl="2"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3pPr>
            <a:lvl4pPr marL="1828754" marR="0" lvl="3"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4pPr>
            <a:lvl5pPr marL="2438339" marR="0" lvl="4"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5pPr>
            <a:lvl6pPr marL="3047924" marR="0" lvl="5"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6pPr>
            <a:lvl7pPr marL="3657509" marR="0" lvl="6"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7pPr>
            <a:lvl8pPr marL="4267093" marR="0" lvl="7"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8pPr>
            <a:lvl9pPr marL="4876678" marR="0" lvl="8"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9pPr>
          </a:lstStyle>
          <a:p>
            <a:endParaRPr/>
          </a:p>
        </p:txBody>
      </p:sp>
      <p:sp>
        <p:nvSpPr>
          <p:cNvPr id="142" name="Shape 142"/>
          <p:cNvSpPr txBox="1">
            <a:spLocks noGrp="1"/>
          </p:cNvSpPr>
          <p:nvPr>
            <p:ph type="ctrTitle"/>
          </p:nvPr>
        </p:nvSpPr>
        <p:spPr>
          <a:xfrm>
            <a:off x="631019" y="404484"/>
            <a:ext cx="10488400" cy="4709600"/>
          </a:xfrm>
          <a:prstGeom prst="rect">
            <a:avLst/>
          </a:prstGeom>
          <a:noFill/>
          <a:ln>
            <a:noFill/>
          </a:ln>
        </p:spPr>
        <p:txBody>
          <a:bodyPr wrap="square" lIns="91425" tIns="91425" rIns="91425" bIns="91425" anchor="t" anchorCtr="0"/>
          <a:lstStyle>
            <a:lvl1pPr marL="0" marR="0" lvl="0" indent="0" algn="l" rtl="0">
              <a:lnSpc>
                <a:spcPct val="106250"/>
              </a:lnSpc>
              <a:spcBef>
                <a:spcPts val="0"/>
              </a:spcBef>
              <a:spcAft>
                <a:spcPts val="0"/>
              </a:spcAft>
              <a:buClr>
                <a:schemeClr val="dk1"/>
              </a:buClr>
              <a:buSzPts val="1400"/>
              <a:buFont typeface="Arial"/>
              <a:buNone/>
              <a:defRPr sz="6400" b="1" i="0" u="none" strike="noStrike" cap="none">
                <a:solidFill>
                  <a:schemeClr val="dk1"/>
                </a:solidFill>
                <a:latin typeface="Arial"/>
                <a:ea typeface="Arial"/>
                <a:cs typeface="Arial"/>
                <a:sym typeface="Arial"/>
              </a:defRPr>
            </a:lvl1pPr>
            <a:lvl2pPr lvl="1" indent="0" rtl="0">
              <a:spcBef>
                <a:spcPts val="0"/>
              </a:spcBef>
              <a:buSzPts val="1400"/>
              <a:buNone/>
              <a:defRPr sz="2400"/>
            </a:lvl2pPr>
            <a:lvl3pPr lvl="2" indent="0" rtl="0">
              <a:spcBef>
                <a:spcPts val="0"/>
              </a:spcBef>
              <a:buSzPts val="1400"/>
              <a:buNone/>
              <a:defRPr sz="2400"/>
            </a:lvl3pPr>
            <a:lvl4pPr lvl="3" indent="0" rtl="0">
              <a:spcBef>
                <a:spcPts val="0"/>
              </a:spcBef>
              <a:buSzPts val="1400"/>
              <a:buNone/>
              <a:defRPr sz="2400"/>
            </a:lvl4pPr>
            <a:lvl5pPr lvl="4" indent="0" rtl="0">
              <a:spcBef>
                <a:spcPts val="0"/>
              </a:spcBef>
              <a:buSzPts val="1400"/>
              <a:buNone/>
              <a:defRPr sz="2400"/>
            </a:lvl5pPr>
            <a:lvl6pPr lvl="5" indent="0" rtl="0">
              <a:spcBef>
                <a:spcPts val="0"/>
              </a:spcBef>
              <a:buSzPts val="1400"/>
              <a:buNone/>
              <a:defRPr sz="2400"/>
            </a:lvl6pPr>
            <a:lvl7pPr lvl="6" indent="0" rtl="0">
              <a:spcBef>
                <a:spcPts val="0"/>
              </a:spcBef>
              <a:buSzPts val="1400"/>
              <a:buNone/>
              <a:defRPr sz="2400"/>
            </a:lvl7pPr>
            <a:lvl8pPr lvl="7" indent="0" rtl="0">
              <a:spcBef>
                <a:spcPts val="0"/>
              </a:spcBef>
              <a:buSzPts val="1400"/>
              <a:buNone/>
              <a:defRPr sz="2400"/>
            </a:lvl8pPr>
            <a:lvl9pPr lvl="8" indent="0" rtl="0">
              <a:spcBef>
                <a:spcPts val="0"/>
              </a:spcBef>
              <a:buSzPts val="1400"/>
              <a:buNone/>
              <a:defRPr sz="2400"/>
            </a:lvl9pPr>
          </a:lstStyle>
          <a:p>
            <a:endParaRPr/>
          </a:p>
        </p:txBody>
      </p:sp>
    </p:spTree>
    <p:extLst>
      <p:ext uri="{BB962C8B-B14F-4D97-AF65-F5344CB8AC3E}">
        <p14:creationId xmlns:p14="http://schemas.microsoft.com/office/powerpoint/2010/main" val="278420585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cSld name="Title Slide 2">
    <p:bg>
      <p:bgPr>
        <a:blipFill rotWithShape="1">
          <a:blip r:embed="rId2">
            <a:alphaModFix/>
          </a:blip>
          <a:stretch>
            <a:fillRect/>
          </a:stretch>
        </a:blipFill>
        <a:effectLst/>
      </p:bgPr>
    </p:bg>
    <p:spTree>
      <p:nvGrpSpPr>
        <p:cNvPr id="1" name="Shape 143"/>
        <p:cNvGrpSpPr/>
        <p:nvPr/>
      </p:nvGrpSpPr>
      <p:grpSpPr>
        <a:xfrm>
          <a:off x="0" y="0"/>
          <a:ext cx="0" cy="0"/>
          <a:chOff x="0" y="0"/>
          <a:chExt cx="0" cy="0"/>
        </a:xfrm>
      </p:grpSpPr>
      <p:sp>
        <p:nvSpPr>
          <p:cNvPr id="144" name="Shape 144"/>
          <p:cNvSpPr txBox="1"/>
          <p:nvPr/>
        </p:nvSpPr>
        <p:spPr>
          <a:xfrm>
            <a:off x="8850625" y="6243028"/>
            <a:ext cx="2844800" cy="365200"/>
          </a:xfrm>
          <a:prstGeom prst="rect">
            <a:avLst/>
          </a:prstGeom>
          <a:noFill/>
          <a:ln>
            <a:noFill/>
          </a:ln>
        </p:spPr>
        <p:txBody>
          <a:bodyPr wrap="square" lIns="121900" tIns="60933" rIns="121900" bIns="60933" anchor="t" anchorCtr="0">
            <a:noAutofit/>
          </a:bodyPr>
          <a:lstStyle/>
          <a:p>
            <a:pPr algn="r"/>
            <a:r>
              <a:rPr lang="en-CA" sz="1867" kern="0">
                <a:solidFill>
                  <a:srgbClr val="000000"/>
                </a:solidFill>
                <a:latin typeface="Times New Roman"/>
                <a:ea typeface="Times New Roman"/>
                <a:cs typeface="Times New Roman"/>
                <a:sym typeface="Times New Roman"/>
              </a:rPr>
              <a:t>February 29, 2016</a:t>
            </a:r>
          </a:p>
        </p:txBody>
      </p:sp>
      <p:sp>
        <p:nvSpPr>
          <p:cNvPr id="145" name="Shape 145"/>
          <p:cNvSpPr txBox="1">
            <a:spLocks noGrp="1"/>
          </p:cNvSpPr>
          <p:nvPr>
            <p:ph type="subTitle" idx="1"/>
          </p:nvPr>
        </p:nvSpPr>
        <p:spPr>
          <a:xfrm>
            <a:off x="949071" y="3584815"/>
            <a:ext cx="9490400" cy="1151200"/>
          </a:xfrm>
          <a:prstGeom prst="rect">
            <a:avLst/>
          </a:prstGeom>
          <a:noFill/>
          <a:ln>
            <a:noFill/>
          </a:ln>
        </p:spPr>
        <p:txBody>
          <a:bodyPr wrap="square" lIns="91425" tIns="91425" rIns="91425" bIns="91425" anchor="b" anchorCtr="0"/>
          <a:lstStyle>
            <a:lvl1pPr marL="0" marR="0" lvl="0" indent="0" algn="l" rtl="0">
              <a:lnSpc>
                <a:spcPct val="90000"/>
              </a:lnSpc>
              <a:spcBef>
                <a:spcPts val="0"/>
              </a:spcBef>
              <a:buClr>
                <a:schemeClr val="dk1"/>
              </a:buClr>
              <a:buSzPts val="2500"/>
              <a:buFont typeface="Arial"/>
              <a:buNone/>
              <a:defRPr sz="4267" b="0" i="0" u="none" strike="noStrike" cap="none">
                <a:solidFill>
                  <a:schemeClr val="lt1"/>
                </a:solidFill>
                <a:latin typeface="Times New Roman"/>
                <a:ea typeface="Times New Roman"/>
                <a:cs typeface="Times New Roman"/>
                <a:sym typeface="Times New Roman"/>
              </a:defRPr>
            </a:lvl1pPr>
            <a:lvl2pPr marL="609585" marR="0" lvl="1" indent="0" algn="ctr" rtl="0">
              <a:spcBef>
                <a:spcPts val="896"/>
              </a:spcBef>
              <a:buClr>
                <a:schemeClr val="dk1"/>
              </a:buClr>
              <a:buSzPts val="2100"/>
              <a:buFont typeface="Arial"/>
              <a:buNone/>
              <a:defRPr sz="2800" b="0" i="0" u="none" strike="noStrike" cap="none">
                <a:solidFill>
                  <a:srgbClr val="888888"/>
                </a:solidFill>
                <a:latin typeface="Times New Roman"/>
                <a:ea typeface="Times New Roman"/>
                <a:cs typeface="Times New Roman"/>
                <a:sym typeface="Times New Roman"/>
              </a:defRPr>
            </a:lvl2pPr>
            <a:lvl3pPr marL="1219170" marR="0" lvl="2" indent="0" algn="ctr" rtl="0">
              <a:lnSpc>
                <a:spcPct val="100000"/>
              </a:lnSpc>
              <a:spcBef>
                <a:spcPts val="768"/>
              </a:spcBef>
              <a:buClr>
                <a:schemeClr val="dk1"/>
              </a:buClr>
              <a:buSzPts val="1700"/>
              <a:buFont typeface="Arial"/>
              <a:buNone/>
              <a:defRPr sz="2267" b="0" i="0" u="none" strike="noStrike" cap="none">
                <a:solidFill>
                  <a:srgbClr val="888888"/>
                </a:solidFill>
                <a:latin typeface="Times New Roman"/>
                <a:ea typeface="Times New Roman"/>
                <a:cs typeface="Times New Roman"/>
                <a:sym typeface="Times New Roman"/>
              </a:defRPr>
            </a:lvl3pPr>
            <a:lvl4pPr marL="1828754" marR="0" lvl="3" indent="0" algn="ctr" rtl="0">
              <a:lnSpc>
                <a:spcPct val="100000"/>
              </a:lnSpc>
              <a:spcBef>
                <a:spcPts val="640"/>
              </a:spcBef>
              <a:buClr>
                <a:schemeClr val="dk1"/>
              </a:buClr>
              <a:buSzPts val="1500"/>
              <a:buFont typeface="Arial"/>
              <a:buNone/>
              <a:defRPr sz="2000" b="0" i="0" u="none" strike="noStrike" cap="none">
                <a:solidFill>
                  <a:srgbClr val="888888"/>
                </a:solidFill>
                <a:latin typeface="Times New Roman"/>
                <a:ea typeface="Times New Roman"/>
                <a:cs typeface="Times New Roman"/>
                <a:sym typeface="Times New Roman"/>
              </a:defRPr>
            </a:lvl4pPr>
            <a:lvl5pPr marL="2438339" marR="0" lvl="4" indent="0" algn="ctr" rtl="0">
              <a:lnSpc>
                <a:spcPct val="140000"/>
              </a:lnSpc>
              <a:spcBef>
                <a:spcPts val="0"/>
              </a:spcBef>
              <a:buClr>
                <a:srgbClr val="3CA9E0"/>
              </a:buClr>
              <a:buSzPts val="1500"/>
              <a:buFont typeface="Arial"/>
              <a:buNone/>
              <a:defRPr sz="2000" b="0" i="0" u="none" strike="noStrike" cap="none">
                <a:solidFill>
                  <a:srgbClr val="888888"/>
                </a:solidFill>
                <a:latin typeface="Times New Roman"/>
                <a:ea typeface="Times New Roman"/>
                <a:cs typeface="Times New Roman"/>
                <a:sym typeface="Times New Roman"/>
              </a:defRPr>
            </a:lvl5pPr>
            <a:lvl6pPr marL="3047924" marR="0" lvl="5" indent="0" algn="ctr" rtl="0">
              <a:spcBef>
                <a:spcPts val="533"/>
              </a:spcBef>
              <a:buClr>
                <a:srgbClr val="888888"/>
              </a:buClr>
              <a:buSzPts val="2000"/>
              <a:buFont typeface="Arial"/>
              <a:buNone/>
              <a:defRPr sz="2667" b="0" i="0" u="none" strike="noStrike" cap="none">
                <a:solidFill>
                  <a:srgbClr val="888888"/>
                </a:solidFill>
                <a:latin typeface="Times New Roman"/>
                <a:ea typeface="Times New Roman"/>
                <a:cs typeface="Times New Roman"/>
                <a:sym typeface="Times New Roman"/>
              </a:defRPr>
            </a:lvl6pPr>
            <a:lvl7pPr marL="3657509" marR="0" lvl="6" indent="0" algn="ctr" rtl="0">
              <a:spcBef>
                <a:spcPts val="533"/>
              </a:spcBef>
              <a:buClr>
                <a:srgbClr val="888888"/>
              </a:buClr>
              <a:buSzPts val="2000"/>
              <a:buFont typeface="Arial"/>
              <a:buNone/>
              <a:defRPr sz="2667" b="0" i="0" u="none" strike="noStrike" cap="none">
                <a:solidFill>
                  <a:srgbClr val="888888"/>
                </a:solidFill>
                <a:latin typeface="Times New Roman"/>
                <a:ea typeface="Times New Roman"/>
                <a:cs typeface="Times New Roman"/>
                <a:sym typeface="Times New Roman"/>
              </a:defRPr>
            </a:lvl7pPr>
            <a:lvl8pPr marL="4267093" marR="0" lvl="7" indent="0" algn="ctr" rtl="0">
              <a:spcBef>
                <a:spcPts val="533"/>
              </a:spcBef>
              <a:buClr>
                <a:srgbClr val="888888"/>
              </a:buClr>
              <a:buSzPts val="2000"/>
              <a:buFont typeface="Arial"/>
              <a:buNone/>
              <a:defRPr sz="2667" b="0" i="0" u="none" strike="noStrike" cap="none">
                <a:solidFill>
                  <a:srgbClr val="888888"/>
                </a:solidFill>
                <a:latin typeface="Times New Roman"/>
                <a:ea typeface="Times New Roman"/>
                <a:cs typeface="Times New Roman"/>
                <a:sym typeface="Times New Roman"/>
              </a:defRPr>
            </a:lvl8pPr>
            <a:lvl9pPr marL="4876678" marR="0" lvl="8" indent="0" algn="ctr" rtl="0">
              <a:spcBef>
                <a:spcPts val="533"/>
              </a:spcBef>
              <a:buClr>
                <a:srgbClr val="888888"/>
              </a:buClr>
              <a:buSzPts val="2000"/>
              <a:buFont typeface="Arial"/>
              <a:buNone/>
              <a:defRPr sz="2667" b="0" i="0" u="none" strike="noStrike" cap="none">
                <a:solidFill>
                  <a:srgbClr val="888888"/>
                </a:solidFill>
                <a:latin typeface="Times New Roman"/>
                <a:ea typeface="Times New Roman"/>
                <a:cs typeface="Times New Roman"/>
                <a:sym typeface="Times New Roman"/>
              </a:defRPr>
            </a:lvl9pPr>
          </a:lstStyle>
          <a:p>
            <a:endParaRPr/>
          </a:p>
        </p:txBody>
      </p:sp>
      <p:sp>
        <p:nvSpPr>
          <p:cNvPr id="146" name="Shape 146"/>
          <p:cNvSpPr txBox="1">
            <a:spLocks noGrp="1"/>
          </p:cNvSpPr>
          <p:nvPr>
            <p:ph type="ctrTitle"/>
          </p:nvPr>
        </p:nvSpPr>
        <p:spPr>
          <a:xfrm>
            <a:off x="949071" y="588363"/>
            <a:ext cx="9490400" cy="2988800"/>
          </a:xfrm>
          <a:prstGeom prst="rect">
            <a:avLst/>
          </a:prstGeom>
          <a:noFill/>
          <a:ln>
            <a:noFill/>
          </a:ln>
        </p:spPr>
        <p:txBody>
          <a:bodyPr wrap="square" lIns="91425" tIns="91425" rIns="91425" bIns="91425" anchor="t" anchorCtr="0"/>
          <a:lstStyle>
            <a:lvl1pPr marL="0" marR="0" lvl="0" indent="0" algn="l" rtl="0">
              <a:lnSpc>
                <a:spcPct val="106250"/>
              </a:lnSpc>
              <a:spcBef>
                <a:spcPts val="0"/>
              </a:spcBef>
              <a:buClr>
                <a:schemeClr val="lt1"/>
              </a:buClr>
              <a:buSzPts val="1400"/>
              <a:buFont typeface="Arial"/>
              <a:buNone/>
              <a:defRPr sz="6400" b="1" i="0" u="none" strike="noStrike" cap="none">
                <a:solidFill>
                  <a:schemeClr val="lt1"/>
                </a:solidFill>
                <a:latin typeface="Arial"/>
                <a:ea typeface="Arial"/>
                <a:cs typeface="Arial"/>
                <a:sym typeface="Arial"/>
              </a:defRPr>
            </a:lvl1pPr>
            <a:lvl2pPr lvl="1" indent="0" rtl="0">
              <a:spcBef>
                <a:spcPts val="0"/>
              </a:spcBef>
              <a:buSzPts val="1400"/>
              <a:buNone/>
              <a:defRPr sz="2400"/>
            </a:lvl2pPr>
            <a:lvl3pPr lvl="2" indent="0" rtl="0">
              <a:spcBef>
                <a:spcPts val="0"/>
              </a:spcBef>
              <a:buSzPts val="1400"/>
              <a:buNone/>
              <a:defRPr sz="2400"/>
            </a:lvl3pPr>
            <a:lvl4pPr lvl="3" indent="0" rtl="0">
              <a:spcBef>
                <a:spcPts val="0"/>
              </a:spcBef>
              <a:buSzPts val="1400"/>
              <a:buNone/>
              <a:defRPr sz="2400"/>
            </a:lvl4pPr>
            <a:lvl5pPr lvl="4" indent="0" rtl="0">
              <a:spcBef>
                <a:spcPts val="0"/>
              </a:spcBef>
              <a:buSzPts val="1400"/>
              <a:buNone/>
              <a:defRPr sz="2400"/>
            </a:lvl5pPr>
            <a:lvl6pPr lvl="5" indent="0" rtl="0">
              <a:spcBef>
                <a:spcPts val="0"/>
              </a:spcBef>
              <a:buSzPts val="1400"/>
              <a:buNone/>
              <a:defRPr sz="2400"/>
            </a:lvl6pPr>
            <a:lvl7pPr lvl="6" indent="0" rtl="0">
              <a:spcBef>
                <a:spcPts val="0"/>
              </a:spcBef>
              <a:buSzPts val="1400"/>
              <a:buNone/>
              <a:defRPr sz="2400"/>
            </a:lvl7pPr>
            <a:lvl8pPr lvl="7" indent="0" rtl="0">
              <a:spcBef>
                <a:spcPts val="0"/>
              </a:spcBef>
              <a:buSzPts val="1400"/>
              <a:buNone/>
              <a:defRPr sz="2400"/>
            </a:lvl8pPr>
            <a:lvl9pPr lvl="8" indent="0" rtl="0">
              <a:spcBef>
                <a:spcPts val="0"/>
              </a:spcBef>
              <a:buSzPts val="1400"/>
              <a:buNone/>
              <a:defRPr sz="2400"/>
            </a:lvl9pPr>
          </a:lstStyle>
          <a:p>
            <a:endParaRPr/>
          </a:p>
        </p:txBody>
      </p:sp>
    </p:spTree>
    <p:extLst>
      <p:ext uri="{BB962C8B-B14F-4D97-AF65-F5344CB8AC3E}">
        <p14:creationId xmlns:p14="http://schemas.microsoft.com/office/powerpoint/2010/main" val="29993902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solidFill>
                  <a:prstClr val="black">
                    <a:tint val="75000"/>
                  </a:prstClr>
                </a:solidFill>
              </a:rPr>
              <a:t>#spday17</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8195736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cSld name="Title Slide 3">
    <p:bg>
      <p:bgPr>
        <a:blipFill rotWithShape="1">
          <a:blip r:embed="rId2">
            <a:alphaModFix/>
          </a:blip>
          <a:stretch>
            <a:fillRect/>
          </a:stretch>
        </a:blipFill>
        <a:effectLst/>
      </p:bgPr>
    </p:bg>
    <p:spTree>
      <p:nvGrpSpPr>
        <p:cNvPr id="1" name="Shape 147"/>
        <p:cNvGrpSpPr/>
        <p:nvPr/>
      </p:nvGrpSpPr>
      <p:grpSpPr>
        <a:xfrm>
          <a:off x="0" y="0"/>
          <a:ext cx="0" cy="0"/>
          <a:chOff x="0" y="0"/>
          <a:chExt cx="0" cy="0"/>
        </a:xfrm>
      </p:grpSpPr>
      <p:sp>
        <p:nvSpPr>
          <p:cNvPr id="148" name="Shape 148"/>
          <p:cNvSpPr txBox="1"/>
          <p:nvPr/>
        </p:nvSpPr>
        <p:spPr>
          <a:xfrm>
            <a:off x="8850625" y="6243028"/>
            <a:ext cx="2844800" cy="365200"/>
          </a:xfrm>
          <a:prstGeom prst="rect">
            <a:avLst/>
          </a:prstGeom>
          <a:noFill/>
          <a:ln>
            <a:noFill/>
          </a:ln>
        </p:spPr>
        <p:txBody>
          <a:bodyPr wrap="square" lIns="121900" tIns="60933" rIns="121900" bIns="60933" anchor="t" anchorCtr="0">
            <a:noAutofit/>
          </a:bodyPr>
          <a:lstStyle/>
          <a:p>
            <a:pPr algn="r"/>
            <a:r>
              <a:rPr lang="en-CA" sz="1867" kern="0">
                <a:solidFill>
                  <a:srgbClr val="FFFFFF"/>
                </a:solidFill>
                <a:latin typeface="Times New Roman"/>
                <a:ea typeface="Times New Roman"/>
                <a:cs typeface="Times New Roman"/>
                <a:sym typeface="Times New Roman"/>
              </a:rPr>
              <a:t>February 29, 2016</a:t>
            </a:r>
          </a:p>
        </p:txBody>
      </p:sp>
      <p:sp>
        <p:nvSpPr>
          <p:cNvPr id="149" name="Shape 149"/>
          <p:cNvSpPr txBox="1">
            <a:spLocks noGrp="1"/>
          </p:cNvSpPr>
          <p:nvPr>
            <p:ph type="subTitle" idx="1"/>
          </p:nvPr>
        </p:nvSpPr>
        <p:spPr>
          <a:xfrm>
            <a:off x="1269755" y="3734157"/>
            <a:ext cx="8101200" cy="1072400"/>
          </a:xfrm>
          <a:prstGeom prst="rect">
            <a:avLst/>
          </a:prstGeom>
          <a:noFill/>
          <a:ln>
            <a:noFill/>
          </a:ln>
        </p:spPr>
        <p:txBody>
          <a:bodyPr wrap="square" lIns="91425" tIns="91425" rIns="91425" bIns="91425" anchor="b" anchorCtr="0"/>
          <a:lstStyle>
            <a:lvl1pPr marL="0" marR="0" lvl="0" indent="0" algn="l" rtl="0">
              <a:lnSpc>
                <a:spcPct val="90000"/>
              </a:lnSpc>
              <a:spcBef>
                <a:spcPts val="0"/>
              </a:spcBef>
              <a:buClr>
                <a:schemeClr val="dk1"/>
              </a:buClr>
              <a:buSzPts val="2500"/>
              <a:buFont typeface="Arial"/>
              <a:buNone/>
              <a:defRPr sz="4267" b="0" i="0" u="none" strike="noStrike" cap="none">
                <a:solidFill>
                  <a:schemeClr val="dk1"/>
                </a:solidFill>
                <a:latin typeface="Times New Roman"/>
                <a:ea typeface="Times New Roman"/>
                <a:cs typeface="Times New Roman"/>
                <a:sym typeface="Times New Roman"/>
              </a:defRPr>
            </a:lvl1pPr>
            <a:lvl2pPr marL="609585" marR="0" lvl="1" indent="0" algn="ctr" rtl="0">
              <a:spcBef>
                <a:spcPts val="896"/>
              </a:spcBef>
              <a:buClr>
                <a:schemeClr val="dk1"/>
              </a:buClr>
              <a:buSzPts val="2100"/>
              <a:buFont typeface="Arial"/>
              <a:buNone/>
              <a:defRPr sz="2800" b="0" i="0" u="none" strike="noStrike" cap="none">
                <a:solidFill>
                  <a:srgbClr val="888888"/>
                </a:solidFill>
                <a:latin typeface="Times New Roman"/>
                <a:ea typeface="Times New Roman"/>
                <a:cs typeface="Times New Roman"/>
                <a:sym typeface="Times New Roman"/>
              </a:defRPr>
            </a:lvl2pPr>
            <a:lvl3pPr marL="1219170" marR="0" lvl="2" indent="0" algn="ctr" rtl="0">
              <a:lnSpc>
                <a:spcPct val="100000"/>
              </a:lnSpc>
              <a:spcBef>
                <a:spcPts val="768"/>
              </a:spcBef>
              <a:buClr>
                <a:schemeClr val="dk1"/>
              </a:buClr>
              <a:buSzPts val="1700"/>
              <a:buFont typeface="Arial"/>
              <a:buNone/>
              <a:defRPr sz="2267" b="0" i="0" u="none" strike="noStrike" cap="none">
                <a:solidFill>
                  <a:srgbClr val="888888"/>
                </a:solidFill>
                <a:latin typeface="Times New Roman"/>
                <a:ea typeface="Times New Roman"/>
                <a:cs typeface="Times New Roman"/>
                <a:sym typeface="Times New Roman"/>
              </a:defRPr>
            </a:lvl3pPr>
            <a:lvl4pPr marL="1828754" marR="0" lvl="3" indent="0" algn="ctr" rtl="0">
              <a:lnSpc>
                <a:spcPct val="100000"/>
              </a:lnSpc>
              <a:spcBef>
                <a:spcPts val="640"/>
              </a:spcBef>
              <a:buClr>
                <a:schemeClr val="dk1"/>
              </a:buClr>
              <a:buSzPts val="1500"/>
              <a:buFont typeface="Arial"/>
              <a:buNone/>
              <a:defRPr sz="2000" b="0" i="0" u="none" strike="noStrike" cap="none">
                <a:solidFill>
                  <a:srgbClr val="888888"/>
                </a:solidFill>
                <a:latin typeface="Times New Roman"/>
                <a:ea typeface="Times New Roman"/>
                <a:cs typeface="Times New Roman"/>
                <a:sym typeface="Times New Roman"/>
              </a:defRPr>
            </a:lvl4pPr>
            <a:lvl5pPr marL="2438339" marR="0" lvl="4" indent="0" algn="ctr" rtl="0">
              <a:lnSpc>
                <a:spcPct val="140000"/>
              </a:lnSpc>
              <a:spcBef>
                <a:spcPts val="0"/>
              </a:spcBef>
              <a:buClr>
                <a:srgbClr val="3CA9E0"/>
              </a:buClr>
              <a:buSzPts val="1500"/>
              <a:buFont typeface="Arial"/>
              <a:buNone/>
              <a:defRPr sz="2000" b="0" i="0" u="none" strike="noStrike" cap="none">
                <a:solidFill>
                  <a:srgbClr val="888888"/>
                </a:solidFill>
                <a:latin typeface="Times New Roman"/>
                <a:ea typeface="Times New Roman"/>
                <a:cs typeface="Times New Roman"/>
                <a:sym typeface="Times New Roman"/>
              </a:defRPr>
            </a:lvl5pPr>
            <a:lvl6pPr marL="3047924" marR="0" lvl="5" indent="0" algn="ctr" rtl="0">
              <a:spcBef>
                <a:spcPts val="533"/>
              </a:spcBef>
              <a:buClr>
                <a:srgbClr val="888888"/>
              </a:buClr>
              <a:buSzPts val="2000"/>
              <a:buFont typeface="Arial"/>
              <a:buNone/>
              <a:defRPr sz="2667" b="0" i="0" u="none" strike="noStrike" cap="none">
                <a:solidFill>
                  <a:srgbClr val="888888"/>
                </a:solidFill>
                <a:latin typeface="Times New Roman"/>
                <a:ea typeface="Times New Roman"/>
                <a:cs typeface="Times New Roman"/>
                <a:sym typeface="Times New Roman"/>
              </a:defRPr>
            </a:lvl6pPr>
            <a:lvl7pPr marL="3657509" marR="0" lvl="6" indent="0" algn="ctr" rtl="0">
              <a:spcBef>
                <a:spcPts val="533"/>
              </a:spcBef>
              <a:buClr>
                <a:srgbClr val="888888"/>
              </a:buClr>
              <a:buSzPts val="2000"/>
              <a:buFont typeface="Arial"/>
              <a:buNone/>
              <a:defRPr sz="2667" b="0" i="0" u="none" strike="noStrike" cap="none">
                <a:solidFill>
                  <a:srgbClr val="888888"/>
                </a:solidFill>
                <a:latin typeface="Times New Roman"/>
                <a:ea typeface="Times New Roman"/>
                <a:cs typeface="Times New Roman"/>
                <a:sym typeface="Times New Roman"/>
              </a:defRPr>
            </a:lvl7pPr>
            <a:lvl8pPr marL="4267093" marR="0" lvl="7" indent="0" algn="ctr" rtl="0">
              <a:spcBef>
                <a:spcPts val="533"/>
              </a:spcBef>
              <a:buClr>
                <a:srgbClr val="888888"/>
              </a:buClr>
              <a:buSzPts val="2000"/>
              <a:buFont typeface="Arial"/>
              <a:buNone/>
              <a:defRPr sz="2667" b="0" i="0" u="none" strike="noStrike" cap="none">
                <a:solidFill>
                  <a:srgbClr val="888888"/>
                </a:solidFill>
                <a:latin typeface="Times New Roman"/>
                <a:ea typeface="Times New Roman"/>
                <a:cs typeface="Times New Roman"/>
                <a:sym typeface="Times New Roman"/>
              </a:defRPr>
            </a:lvl8pPr>
            <a:lvl9pPr marL="4876678" marR="0" lvl="8" indent="0" algn="ctr" rtl="0">
              <a:spcBef>
                <a:spcPts val="533"/>
              </a:spcBef>
              <a:buClr>
                <a:srgbClr val="888888"/>
              </a:buClr>
              <a:buSzPts val="2000"/>
              <a:buFont typeface="Arial"/>
              <a:buNone/>
              <a:defRPr sz="2667" b="0" i="0" u="none" strike="noStrike" cap="none">
                <a:solidFill>
                  <a:srgbClr val="888888"/>
                </a:solidFill>
                <a:latin typeface="Times New Roman"/>
                <a:ea typeface="Times New Roman"/>
                <a:cs typeface="Times New Roman"/>
                <a:sym typeface="Times New Roman"/>
              </a:defRPr>
            </a:lvl9pPr>
          </a:lstStyle>
          <a:p>
            <a:endParaRPr/>
          </a:p>
        </p:txBody>
      </p:sp>
      <p:sp>
        <p:nvSpPr>
          <p:cNvPr id="150" name="Shape 150"/>
          <p:cNvSpPr txBox="1">
            <a:spLocks noGrp="1"/>
          </p:cNvSpPr>
          <p:nvPr>
            <p:ph type="ctrTitle"/>
          </p:nvPr>
        </p:nvSpPr>
        <p:spPr>
          <a:xfrm>
            <a:off x="1269755" y="737707"/>
            <a:ext cx="8101200" cy="2981200"/>
          </a:xfrm>
          <a:prstGeom prst="rect">
            <a:avLst/>
          </a:prstGeom>
          <a:noFill/>
          <a:ln>
            <a:noFill/>
          </a:ln>
        </p:spPr>
        <p:txBody>
          <a:bodyPr wrap="square" lIns="91425" tIns="91425" rIns="91425" bIns="91425" anchor="t" anchorCtr="0"/>
          <a:lstStyle>
            <a:lvl1pPr marL="0" marR="0" lvl="0" indent="0" algn="l" rtl="0">
              <a:lnSpc>
                <a:spcPct val="106250"/>
              </a:lnSpc>
              <a:spcBef>
                <a:spcPts val="0"/>
              </a:spcBef>
              <a:buClr>
                <a:schemeClr val="dk1"/>
              </a:buClr>
              <a:buSzPts val="1400"/>
              <a:buFont typeface="Arial"/>
              <a:buNone/>
              <a:defRPr sz="6400" b="1" i="0" u="none" strike="noStrike" cap="none">
                <a:solidFill>
                  <a:schemeClr val="dk1"/>
                </a:solidFill>
                <a:latin typeface="Arial"/>
                <a:ea typeface="Arial"/>
                <a:cs typeface="Arial"/>
                <a:sym typeface="Arial"/>
              </a:defRPr>
            </a:lvl1pPr>
            <a:lvl2pPr lvl="1" indent="0" rtl="0">
              <a:spcBef>
                <a:spcPts val="0"/>
              </a:spcBef>
              <a:buSzPts val="1400"/>
              <a:buNone/>
              <a:defRPr sz="2400"/>
            </a:lvl2pPr>
            <a:lvl3pPr lvl="2" indent="0" rtl="0">
              <a:spcBef>
                <a:spcPts val="0"/>
              </a:spcBef>
              <a:buSzPts val="1400"/>
              <a:buNone/>
              <a:defRPr sz="2400"/>
            </a:lvl3pPr>
            <a:lvl4pPr lvl="3" indent="0" rtl="0">
              <a:spcBef>
                <a:spcPts val="0"/>
              </a:spcBef>
              <a:buSzPts val="1400"/>
              <a:buNone/>
              <a:defRPr sz="2400"/>
            </a:lvl4pPr>
            <a:lvl5pPr lvl="4" indent="0" rtl="0">
              <a:spcBef>
                <a:spcPts val="0"/>
              </a:spcBef>
              <a:buSzPts val="1400"/>
              <a:buNone/>
              <a:defRPr sz="2400"/>
            </a:lvl5pPr>
            <a:lvl6pPr lvl="5" indent="0" rtl="0">
              <a:spcBef>
                <a:spcPts val="0"/>
              </a:spcBef>
              <a:buSzPts val="1400"/>
              <a:buNone/>
              <a:defRPr sz="2400"/>
            </a:lvl6pPr>
            <a:lvl7pPr lvl="6" indent="0" rtl="0">
              <a:spcBef>
                <a:spcPts val="0"/>
              </a:spcBef>
              <a:buSzPts val="1400"/>
              <a:buNone/>
              <a:defRPr sz="2400"/>
            </a:lvl7pPr>
            <a:lvl8pPr lvl="7" indent="0" rtl="0">
              <a:spcBef>
                <a:spcPts val="0"/>
              </a:spcBef>
              <a:buSzPts val="1400"/>
              <a:buNone/>
              <a:defRPr sz="2400"/>
            </a:lvl8pPr>
            <a:lvl9pPr lvl="8" indent="0" rtl="0">
              <a:spcBef>
                <a:spcPts val="0"/>
              </a:spcBef>
              <a:buSzPts val="1400"/>
              <a:buNone/>
              <a:defRPr sz="2400"/>
            </a:lvl9pPr>
          </a:lstStyle>
          <a:p>
            <a:endParaRPr/>
          </a:p>
        </p:txBody>
      </p:sp>
    </p:spTree>
    <p:extLst>
      <p:ext uri="{BB962C8B-B14F-4D97-AF65-F5344CB8AC3E}">
        <p14:creationId xmlns:p14="http://schemas.microsoft.com/office/powerpoint/2010/main" val="377778407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cSld name="Title Slide 4">
    <p:bg>
      <p:bgPr>
        <a:blipFill rotWithShape="1">
          <a:blip r:embed="rId2">
            <a:alphaModFix/>
          </a:blip>
          <a:stretch>
            <a:fillRect/>
          </a:stretch>
        </a:blipFill>
        <a:effectLst/>
      </p:bgPr>
    </p:bg>
    <p:spTree>
      <p:nvGrpSpPr>
        <p:cNvPr id="1" name="Shape 151"/>
        <p:cNvGrpSpPr/>
        <p:nvPr/>
      </p:nvGrpSpPr>
      <p:grpSpPr>
        <a:xfrm>
          <a:off x="0" y="0"/>
          <a:ext cx="0" cy="0"/>
          <a:chOff x="0" y="0"/>
          <a:chExt cx="0" cy="0"/>
        </a:xfrm>
      </p:grpSpPr>
      <p:sp>
        <p:nvSpPr>
          <p:cNvPr id="152" name="Shape 152"/>
          <p:cNvSpPr txBox="1"/>
          <p:nvPr/>
        </p:nvSpPr>
        <p:spPr>
          <a:xfrm>
            <a:off x="8850625" y="6243028"/>
            <a:ext cx="2844800" cy="365200"/>
          </a:xfrm>
          <a:prstGeom prst="rect">
            <a:avLst/>
          </a:prstGeom>
          <a:noFill/>
          <a:ln>
            <a:noFill/>
          </a:ln>
        </p:spPr>
        <p:txBody>
          <a:bodyPr wrap="square" lIns="121900" tIns="60933" rIns="121900" bIns="60933" anchor="t" anchorCtr="0">
            <a:noAutofit/>
          </a:bodyPr>
          <a:lstStyle/>
          <a:p>
            <a:pPr algn="r"/>
            <a:r>
              <a:rPr lang="en-CA" sz="1867" kern="0">
                <a:solidFill>
                  <a:srgbClr val="FFFFFF"/>
                </a:solidFill>
                <a:latin typeface="Times New Roman"/>
                <a:ea typeface="Times New Roman"/>
                <a:cs typeface="Times New Roman"/>
                <a:sym typeface="Times New Roman"/>
              </a:rPr>
              <a:t>February 29, 2016</a:t>
            </a:r>
          </a:p>
        </p:txBody>
      </p:sp>
      <p:sp>
        <p:nvSpPr>
          <p:cNvPr id="153" name="Shape 153"/>
          <p:cNvSpPr txBox="1">
            <a:spLocks noGrp="1"/>
          </p:cNvSpPr>
          <p:nvPr>
            <p:ph type="subTitle" idx="1"/>
          </p:nvPr>
        </p:nvSpPr>
        <p:spPr>
          <a:xfrm>
            <a:off x="1269755" y="3734157"/>
            <a:ext cx="8101200" cy="1072400"/>
          </a:xfrm>
          <a:prstGeom prst="rect">
            <a:avLst/>
          </a:prstGeom>
          <a:noFill/>
          <a:ln>
            <a:noFill/>
          </a:ln>
        </p:spPr>
        <p:txBody>
          <a:bodyPr wrap="square" lIns="91425" tIns="91425" rIns="91425" bIns="91425" anchor="b" anchorCtr="0"/>
          <a:lstStyle>
            <a:lvl1pPr marL="0" marR="0" lvl="0" indent="0" algn="l" rtl="0">
              <a:lnSpc>
                <a:spcPct val="90000"/>
              </a:lnSpc>
              <a:spcBef>
                <a:spcPts val="0"/>
              </a:spcBef>
              <a:buClr>
                <a:schemeClr val="dk1"/>
              </a:buClr>
              <a:buSzPts val="2500"/>
              <a:buFont typeface="Arial"/>
              <a:buNone/>
              <a:defRPr sz="4267" b="0" i="0" u="none" strike="noStrike" cap="none">
                <a:solidFill>
                  <a:schemeClr val="dk1"/>
                </a:solidFill>
                <a:latin typeface="Times New Roman"/>
                <a:ea typeface="Times New Roman"/>
                <a:cs typeface="Times New Roman"/>
                <a:sym typeface="Times New Roman"/>
              </a:defRPr>
            </a:lvl1pPr>
            <a:lvl2pPr marL="609585" marR="0" lvl="1" indent="0" algn="ctr" rtl="0">
              <a:spcBef>
                <a:spcPts val="896"/>
              </a:spcBef>
              <a:buClr>
                <a:schemeClr val="dk1"/>
              </a:buClr>
              <a:buSzPts val="2100"/>
              <a:buFont typeface="Arial"/>
              <a:buNone/>
              <a:defRPr sz="2800" b="0" i="0" u="none" strike="noStrike" cap="none">
                <a:solidFill>
                  <a:srgbClr val="888888"/>
                </a:solidFill>
                <a:latin typeface="Times New Roman"/>
                <a:ea typeface="Times New Roman"/>
                <a:cs typeface="Times New Roman"/>
                <a:sym typeface="Times New Roman"/>
              </a:defRPr>
            </a:lvl2pPr>
            <a:lvl3pPr marL="1219170" marR="0" lvl="2" indent="0" algn="ctr" rtl="0">
              <a:lnSpc>
                <a:spcPct val="100000"/>
              </a:lnSpc>
              <a:spcBef>
                <a:spcPts val="768"/>
              </a:spcBef>
              <a:buClr>
                <a:schemeClr val="dk1"/>
              </a:buClr>
              <a:buSzPts val="1700"/>
              <a:buFont typeface="Arial"/>
              <a:buNone/>
              <a:defRPr sz="2267" b="0" i="0" u="none" strike="noStrike" cap="none">
                <a:solidFill>
                  <a:srgbClr val="888888"/>
                </a:solidFill>
                <a:latin typeface="Times New Roman"/>
                <a:ea typeface="Times New Roman"/>
                <a:cs typeface="Times New Roman"/>
                <a:sym typeface="Times New Roman"/>
              </a:defRPr>
            </a:lvl3pPr>
            <a:lvl4pPr marL="1828754" marR="0" lvl="3" indent="0" algn="ctr" rtl="0">
              <a:lnSpc>
                <a:spcPct val="100000"/>
              </a:lnSpc>
              <a:spcBef>
                <a:spcPts val="640"/>
              </a:spcBef>
              <a:buClr>
                <a:schemeClr val="dk1"/>
              </a:buClr>
              <a:buSzPts val="1500"/>
              <a:buFont typeface="Arial"/>
              <a:buNone/>
              <a:defRPr sz="2000" b="0" i="0" u="none" strike="noStrike" cap="none">
                <a:solidFill>
                  <a:srgbClr val="888888"/>
                </a:solidFill>
                <a:latin typeface="Times New Roman"/>
                <a:ea typeface="Times New Roman"/>
                <a:cs typeface="Times New Roman"/>
                <a:sym typeface="Times New Roman"/>
              </a:defRPr>
            </a:lvl4pPr>
            <a:lvl5pPr marL="2438339" marR="0" lvl="4" indent="0" algn="ctr" rtl="0">
              <a:lnSpc>
                <a:spcPct val="140000"/>
              </a:lnSpc>
              <a:spcBef>
                <a:spcPts val="0"/>
              </a:spcBef>
              <a:buClr>
                <a:srgbClr val="3CA9E0"/>
              </a:buClr>
              <a:buSzPts val="1500"/>
              <a:buFont typeface="Arial"/>
              <a:buNone/>
              <a:defRPr sz="2000" b="0" i="0" u="none" strike="noStrike" cap="none">
                <a:solidFill>
                  <a:srgbClr val="888888"/>
                </a:solidFill>
                <a:latin typeface="Times New Roman"/>
                <a:ea typeface="Times New Roman"/>
                <a:cs typeface="Times New Roman"/>
                <a:sym typeface="Times New Roman"/>
              </a:defRPr>
            </a:lvl5pPr>
            <a:lvl6pPr marL="3047924" marR="0" lvl="5" indent="0" algn="ctr" rtl="0">
              <a:spcBef>
                <a:spcPts val="533"/>
              </a:spcBef>
              <a:buClr>
                <a:srgbClr val="888888"/>
              </a:buClr>
              <a:buSzPts val="2000"/>
              <a:buFont typeface="Arial"/>
              <a:buNone/>
              <a:defRPr sz="2667" b="0" i="0" u="none" strike="noStrike" cap="none">
                <a:solidFill>
                  <a:srgbClr val="888888"/>
                </a:solidFill>
                <a:latin typeface="Times New Roman"/>
                <a:ea typeface="Times New Roman"/>
                <a:cs typeface="Times New Roman"/>
                <a:sym typeface="Times New Roman"/>
              </a:defRPr>
            </a:lvl6pPr>
            <a:lvl7pPr marL="3657509" marR="0" lvl="6" indent="0" algn="ctr" rtl="0">
              <a:spcBef>
                <a:spcPts val="533"/>
              </a:spcBef>
              <a:buClr>
                <a:srgbClr val="888888"/>
              </a:buClr>
              <a:buSzPts val="2000"/>
              <a:buFont typeface="Arial"/>
              <a:buNone/>
              <a:defRPr sz="2667" b="0" i="0" u="none" strike="noStrike" cap="none">
                <a:solidFill>
                  <a:srgbClr val="888888"/>
                </a:solidFill>
                <a:latin typeface="Times New Roman"/>
                <a:ea typeface="Times New Roman"/>
                <a:cs typeface="Times New Roman"/>
                <a:sym typeface="Times New Roman"/>
              </a:defRPr>
            </a:lvl7pPr>
            <a:lvl8pPr marL="4267093" marR="0" lvl="7" indent="0" algn="ctr" rtl="0">
              <a:spcBef>
                <a:spcPts val="533"/>
              </a:spcBef>
              <a:buClr>
                <a:srgbClr val="888888"/>
              </a:buClr>
              <a:buSzPts val="2000"/>
              <a:buFont typeface="Arial"/>
              <a:buNone/>
              <a:defRPr sz="2667" b="0" i="0" u="none" strike="noStrike" cap="none">
                <a:solidFill>
                  <a:srgbClr val="888888"/>
                </a:solidFill>
                <a:latin typeface="Times New Roman"/>
                <a:ea typeface="Times New Roman"/>
                <a:cs typeface="Times New Roman"/>
                <a:sym typeface="Times New Roman"/>
              </a:defRPr>
            </a:lvl8pPr>
            <a:lvl9pPr marL="4876678" marR="0" lvl="8" indent="0" algn="ctr" rtl="0">
              <a:spcBef>
                <a:spcPts val="533"/>
              </a:spcBef>
              <a:buClr>
                <a:srgbClr val="888888"/>
              </a:buClr>
              <a:buSzPts val="2000"/>
              <a:buFont typeface="Arial"/>
              <a:buNone/>
              <a:defRPr sz="2667" b="0" i="0" u="none" strike="noStrike" cap="none">
                <a:solidFill>
                  <a:srgbClr val="888888"/>
                </a:solidFill>
                <a:latin typeface="Times New Roman"/>
                <a:ea typeface="Times New Roman"/>
                <a:cs typeface="Times New Roman"/>
                <a:sym typeface="Times New Roman"/>
              </a:defRPr>
            </a:lvl9pPr>
          </a:lstStyle>
          <a:p>
            <a:endParaRPr/>
          </a:p>
        </p:txBody>
      </p:sp>
      <p:sp>
        <p:nvSpPr>
          <p:cNvPr id="154" name="Shape 154"/>
          <p:cNvSpPr txBox="1">
            <a:spLocks noGrp="1"/>
          </p:cNvSpPr>
          <p:nvPr>
            <p:ph type="ctrTitle"/>
          </p:nvPr>
        </p:nvSpPr>
        <p:spPr>
          <a:xfrm>
            <a:off x="1269755" y="737707"/>
            <a:ext cx="8101200" cy="2981200"/>
          </a:xfrm>
          <a:prstGeom prst="rect">
            <a:avLst/>
          </a:prstGeom>
          <a:noFill/>
          <a:ln>
            <a:noFill/>
          </a:ln>
        </p:spPr>
        <p:txBody>
          <a:bodyPr wrap="square" lIns="91425" tIns="91425" rIns="91425" bIns="91425" anchor="t" anchorCtr="0"/>
          <a:lstStyle>
            <a:lvl1pPr marL="0" marR="0" lvl="0" indent="0" algn="l" rtl="0">
              <a:lnSpc>
                <a:spcPct val="106250"/>
              </a:lnSpc>
              <a:spcBef>
                <a:spcPts val="0"/>
              </a:spcBef>
              <a:buClr>
                <a:schemeClr val="dk1"/>
              </a:buClr>
              <a:buSzPts val="1400"/>
              <a:buFont typeface="Arial"/>
              <a:buNone/>
              <a:defRPr sz="6400" b="1" i="0" u="none" strike="noStrike" cap="none">
                <a:solidFill>
                  <a:schemeClr val="dk1"/>
                </a:solidFill>
                <a:latin typeface="Arial"/>
                <a:ea typeface="Arial"/>
                <a:cs typeface="Arial"/>
                <a:sym typeface="Arial"/>
              </a:defRPr>
            </a:lvl1pPr>
            <a:lvl2pPr lvl="1" indent="0" rtl="0">
              <a:spcBef>
                <a:spcPts val="0"/>
              </a:spcBef>
              <a:buSzPts val="1400"/>
              <a:buNone/>
              <a:defRPr sz="2400"/>
            </a:lvl2pPr>
            <a:lvl3pPr lvl="2" indent="0" rtl="0">
              <a:spcBef>
                <a:spcPts val="0"/>
              </a:spcBef>
              <a:buSzPts val="1400"/>
              <a:buNone/>
              <a:defRPr sz="2400"/>
            </a:lvl3pPr>
            <a:lvl4pPr lvl="3" indent="0" rtl="0">
              <a:spcBef>
                <a:spcPts val="0"/>
              </a:spcBef>
              <a:buSzPts val="1400"/>
              <a:buNone/>
              <a:defRPr sz="2400"/>
            </a:lvl4pPr>
            <a:lvl5pPr lvl="4" indent="0" rtl="0">
              <a:spcBef>
                <a:spcPts val="0"/>
              </a:spcBef>
              <a:buSzPts val="1400"/>
              <a:buNone/>
              <a:defRPr sz="2400"/>
            </a:lvl5pPr>
            <a:lvl6pPr lvl="5" indent="0" rtl="0">
              <a:spcBef>
                <a:spcPts val="0"/>
              </a:spcBef>
              <a:buSzPts val="1400"/>
              <a:buNone/>
              <a:defRPr sz="2400"/>
            </a:lvl6pPr>
            <a:lvl7pPr lvl="6" indent="0" rtl="0">
              <a:spcBef>
                <a:spcPts val="0"/>
              </a:spcBef>
              <a:buSzPts val="1400"/>
              <a:buNone/>
              <a:defRPr sz="2400"/>
            </a:lvl7pPr>
            <a:lvl8pPr lvl="7" indent="0" rtl="0">
              <a:spcBef>
                <a:spcPts val="0"/>
              </a:spcBef>
              <a:buSzPts val="1400"/>
              <a:buNone/>
              <a:defRPr sz="2400"/>
            </a:lvl8pPr>
            <a:lvl9pPr lvl="8" indent="0" rtl="0">
              <a:spcBef>
                <a:spcPts val="0"/>
              </a:spcBef>
              <a:buSzPts val="1400"/>
              <a:buNone/>
              <a:defRPr sz="2400"/>
            </a:lvl9pPr>
          </a:lstStyle>
          <a:p>
            <a:endParaRPr/>
          </a:p>
        </p:txBody>
      </p:sp>
    </p:spTree>
    <p:extLst>
      <p:ext uri="{BB962C8B-B14F-4D97-AF65-F5344CB8AC3E}">
        <p14:creationId xmlns:p14="http://schemas.microsoft.com/office/powerpoint/2010/main" val="283242700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cSld name="Blank">
    <p:bg>
      <p:bgPr>
        <a:solidFill>
          <a:schemeClr val="lt1"/>
        </a:solidFill>
        <a:effectLst/>
      </p:bgPr>
    </p:bg>
    <p:spTree>
      <p:nvGrpSpPr>
        <p:cNvPr id="1" name="Shape 155"/>
        <p:cNvGrpSpPr/>
        <p:nvPr/>
      </p:nvGrpSpPr>
      <p:grpSpPr>
        <a:xfrm>
          <a:off x="0" y="0"/>
          <a:ext cx="0" cy="0"/>
          <a:chOff x="0" y="0"/>
          <a:chExt cx="0" cy="0"/>
        </a:xfrm>
      </p:grpSpPr>
    </p:spTree>
    <p:extLst>
      <p:ext uri="{BB962C8B-B14F-4D97-AF65-F5344CB8AC3E}">
        <p14:creationId xmlns:p14="http://schemas.microsoft.com/office/powerpoint/2010/main" val="233675771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56"/>
        <p:cNvGrpSpPr/>
        <p:nvPr/>
      </p:nvGrpSpPr>
      <p:grpSpPr>
        <a:xfrm>
          <a:off x="0" y="0"/>
          <a:ext cx="0" cy="0"/>
          <a:chOff x="0" y="0"/>
          <a:chExt cx="0" cy="0"/>
        </a:xfrm>
      </p:grpSpPr>
      <p:sp>
        <p:nvSpPr>
          <p:cNvPr id="157" name="Shape 157"/>
          <p:cNvSpPr txBox="1">
            <a:spLocks noGrp="1"/>
          </p:cNvSpPr>
          <p:nvPr>
            <p:ph type="ctrTitle"/>
          </p:nvPr>
        </p:nvSpPr>
        <p:spPr>
          <a:xfrm>
            <a:off x="415611" y="992767"/>
            <a:ext cx="11360800" cy="2736800"/>
          </a:xfrm>
          <a:prstGeom prst="rect">
            <a:avLst/>
          </a:prstGeom>
          <a:noFill/>
          <a:ln>
            <a:noFill/>
          </a:ln>
        </p:spPr>
        <p:txBody>
          <a:bodyPr wrap="square" lIns="91425" tIns="91425" rIns="91425" bIns="91425" anchor="b" anchorCtr="0"/>
          <a:lstStyle>
            <a:lvl1pPr marL="0" marR="0" lvl="0" indent="0" algn="ctr" rtl="0">
              <a:lnSpc>
                <a:spcPct val="100000"/>
              </a:lnSpc>
              <a:spcBef>
                <a:spcPts val="0"/>
              </a:spcBef>
              <a:spcAft>
                <a:spcPts val="0"/>
              </a:spcAft>
              <a:buClr>
                <a:schemeClr val="dk1"/>
              </a:buClr>
              <a:buSzPts val="1400"/>
              <a:buFont typeface="Arial"/>
              <a:buNone/>
              <a:defRPr sz="6933" b="0" i="0" u="none" strike="noStrike" cap="none">
                <a:solidFill>
                  <a:schemeClr val="dk1"/>
                </a:solidFill>
                <a:latin typeface="Arial"/>
                <a:ea typeface="Arial"/>
                <a:cs typeface="Arial"/>
                <a:sym typeface="Arial"/>
              </a:defRPr>
            </a:lvl1pPr>
            <a:lvl2pPr lvl="1" indent="0" algn="ctr" rtl="0">
              <a:spcBef>
                <a:spcPts val="0"/>
              </a:spcBef>
              <a:buClr>
                <a:schemeClr val="dk1"/>
              </a:buClr>
              <a:buSzPts val="1400"/>
              <a:buFont typeface="Arial"/>
              <a:buNone/>
              <a:defRPr sz="6933">
                <a:solidFill>
                  <a:schemeClr val="dk1"/>
                </a:solidFill>
              </a:defRPr>
            </a:lvl2pPr>
            <a:lvl3pPr lvl="2" indent="0" algn="ctr" rtl="0">
              <a:spcBef>
                <a:spcPts val="0"/>
              </a:spcBef>
              <a:buClr>
                <a:schemeClr val="dk1"/>
              </a:buClr>
              <a:buSzPts val="1400"/>
              <a:buFont typeface="Arial"/>
              <a:buNone/>
              <a:defRPr sz="6933">
                <a:solidFill>
                  <a:schemeClr val="dk1"/>
                </a:solidFill>
              </a:defRPr>
            </a:lvl3pPr>
            <a:lvl4pPr lvl="3" indent="0" algn="ctr" rtl="0">
              <a:spcBef>
                <a:spcPts val="0"/>
              </a:spcBef>
              <a:buClr>
                <a:schemeClr val="dk1"/>
              </a:buClr>
              <a:buSzPts val="1400"/>
              <a:buFont typeface="Arial"/>
              <a:buNone/>
              <a:defRPr sz="6933">
                <a:solidFill>
                  <a:schemeClr val="dk1"/>
                </a:solidFill>
              </a:defRPr>
            </a:lvl4pPr>
            <a:lvl5pPr lvl="4" indent="0" algn="ctr" rtl="0">
              <a:spcBef>
                <a:spcPts val="0"/>
              </a:spcBef>
              <a:buClr>
                <a:schemeClr val="dk1"/>
              </a:buClr>
              <a:buSzPts val="1400"/>
              <a:buFont typeface="Arial"/>
              <a:buNone/>
              <a:defRPr sz="6933">
                <a:solidFill>
                  <a:schemeClr val="dk1"/>
                </a:solidFill>
              </a:defRPr>
            </a:lvl5pPr>
            <a:lvl6pPr lvl="5" indent="0" algn="ctr" rtl="0">
              <a:spcBef>
                <a:spcPts val="0"/>
              </a:spcBef>
              <a:buClr>
                <a:schemeClr val="dk1"/>
              </a:buClr>
              <a:buSzPts val="1400"/>
              <a:buFont typeface="Arial"/>
              <a:buNone/>
              <a:defRPr sz="6933">
                <a:solidFill>
                  <a:schemeClr val="dk1"/>
                </a:solidFill>
              </a:defRPr>
            </a:lvl6pPr>
            <a:lvl7pPr lvl="6" indent="0" algn="ctr" rtl="0">
              <a:spcBef>
                <a:spcPts val="0"/>
              </a:spcBef>
              <a:buClr>
                <a:schemeClr val="dk1"/>
              </a:buClr>
              <a:buSzPts val="1400"/>
              <a:buFont typeface="Arial"/>
              <a:buNone/>
              <a:defRPr sz="6933">
                <a:solidFill>
                  <a:schemeClr val="dk1"/>
                </a:solidFill>
              </a:defRPr>
            </a:lvl7pPr>
            <a:lvl8pPr lvl="7" indent="0" algn="ctr" rtl="0">
              <a:spcBef>
                <a:spcPts val="0"/>
              </a:spcBef>
              <a:buClr>
                <a:schemeClr val="dk1"/>
              </a:buClr>
              <a:buSzPts val="1400"/>
              <a:buFont typeface="Arial"/>
              <a:buNone/>
              <a:defRPr sz="6933">
                <a:solidFill>
                  <a:schemeClr val="dk1"/>
                </a:solidFill>
              </a:defRPr>
            </a:lvl8pPr>
            <a:lvl9pPr lvl="8" indent="0" algn="ctr" rtl="0">
              <a:spcBef>
                <a:spcPts val="0"/>
              </a:spcBef>
              <a:buClr>
                <a:schemeClr val="dk1"/>
              </a:buClr>
              <a:buSzPts val="1400"/>
              <a:buFont typeface="Arial"/>
              <a:buNone/>
              <a:defRPr sz="6933">
                <a:solidFill>
                  <a:schemeClr val="dk1"/>
                </a:solidFill>
              </a:defRPr>
            </a:lvl9pPr>
          </a:lstStyle>
          <a:p>
            <a:endParaRPr/>
          </a:p>
        </p:txBody>
      </p:sp>
      <p:sp>
        <p:nvSpPr>
          <p:cNvPr id="158" name="Shape 158"/>
          <p:cNvSpPr txBox="1">
            <a:spLocks noGrp="1"/>
          </p:cNvSpPr>
          <p:nvPr>
            <p:ph type="subTitle" idx="1"/>
          </p:nvPr>
        </p:nvSpPr>
        <p:spPr>
          <a:xfrm>
            <a:off x="415600" y="3778833"/>
            <a:ext cx="11360800" cy="1056800"/>
          </a:xfrm>
          <a:prstGeom prst="rect">
            <a:avLst/>
          </a:prstGeom>
          <a:noFill/>
          <a:ln>
            <a:noFill/>
          </a:ln>
        </p:spPr>
        <p:txBody>
          <a:bodyPr wrap="square" lIns="91425" tIns="91425" rIns="91425" bIns="91425" anchor="t" anchorCtr="0"/>
          <a:lstStyle>
            <a:lvl1pPr marL="0" marR="0" lvl="0" indent="0" algn="ctr" rtl="0">
              <a:lnSpc>
                <a:spcPct val="100000"/>
              </a:lnSpc>
              <a:spcBef>
                <a:spcPts val="0"/>
              </a:spcBef>
              <a:spcAft>
                <a:spcPts val="0"/>
              </a:spcAft>
              <a:buClr>
                <a:schemeClr val="dk2"/>
              </a:buClr>
              <a:buSzPts val="2500"/>
              <a:buFont typeface="Arial"/>
              <a:buNone/>
              <a:defRPr sz="3733" b="0" i="0" u="none" strike="noStrike" cap="none">
                <a:solidFill>
                  <a:schemeClr val="dk2"/>
                </a:solidFill>
                <a:latin typeface="Arial"/>
                <a:ea typeface="Arial"/>
                <a:cs typeface="Arial"/>
                <a:sym typeface="Arial"/>
              </a:defRPr>
            </a:lvl1pPr>
            <a:lvl2pPr marL="609585" marR="0" lvl="1" indent="0" algn="ctr" rtl="0">
              <a:lnSpc>
                <a:spcPct val="100000"/>
              </a:lnSpc>
              <a:spcBef>
                <a:spcPts val="0"/>
              </a:spcBef>
              <a:spcAft>
                <a:spcPts val="0"/>
              </a:spcAft>
              <a:buClr>
                <a:schemeClr val="dk2"/>
              </a:buClr>
              <a:buSzPts val="2100"/>
              <a:buFont typeface="Arial"/>
              <a:buNone/>
              <a:defRPr sz="3733" b="0" i="0" u="none" strike="noStrike" cap="none">
                <a:solidFill>
                  <a:schemeClr val="dk2"/>
                </a:solidFill>
                <a:latin typeface="Arial"/>
                <a:ea typeface="Arial"/>
                <a:cs typeface="Arial"/>
                <a:sym typeface="Arial"/>
              </a:defRPr>
            </a:lvl2pPr>
            <a:lvl3pPr marL="1219170" marR="0" lvl="2" indent="0" algn="ctr" rtl="0">
              <a:lnSpc>
                <a:spcPct val="100000"/>
              </a:lnSpc>
              <a:spcBef>
                <a:spcPts val="0"/>
              </a:spcBef>
              <a:spcAft>
                <a:spcPts val="0"/>
              </a:spcAft>
              <a:buClr>
                <a:schemeClr val="dk2"/>
              </a:buClr>
              <a:buSzPts val="1700"/>
              <a:buFont typeface="Arial"/>
              <a:buNone/>
              <a:defRPr sz="3733" b="0" i="0" u="none" strike="noStrike" cap="none">
                <a:solidFill>
                  <a:schemeClr val="dk2"/>
                </a:solidFill>
                <a:latin typeface="Arial"/>
                <a:ea typeface="Arial"/>
                <a:cs typeface="Arial"/>
                <a:sym typeface="Arial"/>
              </a:defRPr>
            </a:lvl3pPr>
            <a:lvl4pPr marL="1828754" marR="0" lvl="3" indent="0" algn="ctr" rtl="0">
              <a:lnSpc>
                <a:spcPct val="100000"/>
              </a:lnSpc>
              <a:spcBef>
                <a:spcPts val="0"/>
              </a:spcBef>
              <a:spcAft>
                <a:spcPts val="0"/>
              </a:spcAft>
              <a:buClr>
                <a:schemeClr val="dk2"/>
              </a:buClr>
              <a:buSzPts val="1500"/>
              <a:buFont typeface="Arial"/>
              <a:buNone/>
              <a:defRPr sz="3733" b="0" i="0" u="none" strike="noStrike" cap="none">
                <a:solidFill>
                  <a:schemeClr val="dk2"/>
                </a:solidFill>
                <a:latin typeface="Arial"/>
                <a:ea typeface="Arial"/>
                <a:cs typeface="Arial"/>
                <a:sym typeface="Arial"/>
              </a:defRPr>
            </a:lvl4pPr>
            <a:lvl5pPr marL="2438339" marR="0" lvl="4" indent="0" algn="ctr" rtl="0">
              <a:lnSpc>
                <a:spcPct val="100000"/>
              </a:lnSpc>
              <a:spcBef>
                <a:spcPts val="0"/>
              </a:spcBef>
              <a:spcAft>
                <a:spcPts val="0"/>
              </a:spcAft>
              <a:buClr>
                <a:schemeClr val="dk2"/>
              </a:buClr>
              <a:buSzPts val="1500"/>
              <a:buFont typeface="Arial"/>
              <a:buNone/>
              <a:defRPr sz="3733" b="0" i="0" u="none" strike="noStrike" cap="none">
                <a:solidFill>
                  <a:schemeClr val="dk2"/>
                </a:solidFill>
                <a:latin typeface="Arial"/>
                <a:ea typeface="Arial"/>
                <a:cs typeface="Arial"/>
                <a:sym typeface="Arial"/>
              </a:defRPr>
            </a:lvl5pPr>
            <a:lvl6pPr marL="3047924" marR="0" lvl="5" indent="0" algn="ctr" rtl="0">
              <a:lnSpc>
                <a:spcPct val="100000"/>
              </a:lnSpc>
              <a:spcBef>
                <a:spcPts val="0"/>
              </a:spcBef>
              <a:spcAft>
                <a:spcPts val="0"/>
              </a:spcAft>
              <a:buClr>
                <a:schemeClr val="dk2"/>
              </a:buClr>
              <a:buSzPts val="2000"/>
              <a:buFont typeface="Arial"/>
              <a:buNone/>
              <a:defRPr sz="3733" b="0" i="0" u="none" strike="noStrike" cap="none">
                <a:solidFill>
                  <a:schemeClr val="dk2"/>
                </a:solidFill>
                <a:latin typeface="Arial"/>
                <a:ea typeface="Arial"/>
                <a:cs typeface="Arial"/>
                <a:sym typeface="Arial"/>
              </a:defRPr>
            </a:lvl6pPr>
            <a:lvl7pPr marL="3657509" marR="0" lvl="6" indent="0" algn="ctr" rtl="0">
              <a:lnSpc>
                <a:spcPct val="100000"/>
              </a:lnSpc>
              <a:spcBef>
                <a:spcPts val="0"/>
              </a:spcBef>
              <a:spcAft>
                <a:spcPts val="0"/>
              </a:spcAft>
              <a:buClr>
                <a:schemeClr val="dk2"/>
              </a:buClr>
              <a:buSzPts val="2000"/>
              <a:buFont typeface="Arial"/>
              <a:buNone/>
              <a:defRPr sz="3733" b="0" i="0" u="none" strike="noStrike" cap="none">
                <a:solidFill>
                  <a:schemeClr val="dk2"/>
                </a:solidFill>
                <a:latin typeface="Arial"/>
                <a:ea typeface="Arial"/>
                <a:cs typeface="Arial"/>
                <a:sym typeface="Arial"/>
              </a:defRPr>
            </a:lvl7pPr>
            <a:lvl8pPr marL="4267093" marR="0" lvl="7" indent="0" algn="ctr" rtl="0">
              <a:lnSpc>
                <a:spcPct val="100000"/>
              </a:lnSpc>
              <a:spcBef>
                <a:spcPts val="0"/>
              </a:spcBef>
              <a:spcAft>
                <a:spcPts val="0"/>
              </a:spcAft>
              <a:buClr>
                <a:schemeClr val="dk2"/>
              </a:buClr>
              <a:buSzPts val="2000"/>
              <a:buFont typeface="Arial"/>
              <a:buNone/>
              <a:defRPr sz="3733" b="0" i="0" u="none" strike="noStrike" cap="none">
                <a:solidFill>
                  <a:schemeClr val="dk2"/>
                </a:solidFill>
                <a:latin typeface="Arial"/>
                <a:ea typeface="Arial"/>
                <a:cs typeface="Arial"/>
                <a:sym typeface="Arial"/>
              </a:defRPr>
            </a:lvl8pPr>
            <a:lvl9pPr marL="4876678" marR="0" lvl="8" indent="0" algn="ctr" rtl="0">
              <a:lnSpc>
                <a:spcPct val="100000"/>
              </a:lnSpc>
              <a:spcBef>
                <a:spcPts val="0"/>
              </a:spcBef>
              <a:spcAft>
                <a:spcPts val="0"/>
              </a:spcAft>
              <a:buClr>
                <a:schemeClr val="dk2"/>
              </a:buClr>
              <a:buSzPts val="2000"/>
              <a:buFont typeface="Arial"/>
              <a:buNone/>
              <a:defRPr sz="3733" b="0" i="0" u="none" strike="noStrike" cap="none">
                <a:solidFill>
                  <a:schemeClr val="dk2"/>
                </a:solidFill>
                <a:latin typeface="Arial"/>
                <a:ea typeface="Arial"/>
                <a:cs typeface="Arial"/>
                <a:sym typeface="Arial"/>
              </a:defRPr>
            </a:lvl9pPr>
          </a:lstStyle>
          <a:p>
            <a:endParaRPr/>
          </a:p>
        </p:txBody>
      </p:sp>
      <p:sp>
        <p:nvSpPr>
          <p:cNvPr id="159" name="Shape 159"/>
          <p:cNvSpPr txBox="1">
            <a:spLocks noGrp="1"/>
          </p:cNvSpPr>
          <p:nvPr>
            <p:ph type="sldNum" idx="12"/>
          </p:nvPr>
        </p:nvSpPr>
        <p:spPr>
          <a:xfrm>
            <a:off x="11296609" y="6217621"/>
            <a:ext cx="731600" cy="524800"/>
          </a:xfrm>
          <a:prstGeom prst="rect">
            <a:avLst/>
          </a:prstGeom>
          <a:noFill/>
          <a:ln>
            <a:noFill/>
          </a:ln>
        </p:spPr>
        <p:txBody>
          <a:bodyPr wrap="square" lIns="91425" tIns="91425" rIns="91425" bIns="91425" anchor="ctr" anchorCtr="0">
            <a:noAutofit/>
          </a:bodyPr>
          <a:lstStyle/>
          <a:p>
            <a:pPr>
              <a:buClr>
                <a:srgbClr val="000000"/>
              </a:buClr>
              <a:buFont typeface="Arial"/>
              <a:buNone/>
            </a:pPr>
            <a:fld id="{00000000-1234-1234-1234-123412341234}" type="slidenum">
              <a:rPr lang="en-CA">
                <a:solidFill>
                  <a:srgbClr val="000000"/>
                </a:solidFill>
              </a:rPr>
              <a:pPr>
                <a:buClr>
                  <a:srgbClr val="000000"/>
                </a:buClr>
                <a:buFont typeface="Arial"/>
                <a:buNone/>
              </a:pPr>
              <a:t>‹#›</a:t>
            </a:fld>
            <a:endParaRPr lang="en-CA">
              <a:solidFill>
                <a:srgbClr val="000000"/>
              </a:solidFill>
            </a:endParaRPr>
          </a:p>
        </p:txBody>
      </p:sp>
    </p:spTree>
    <p:extLst>
      <p:ext uri="{BB962C8B-B14F-4D97-AF65-F5344CB8AC3E}">
        <p14:creationId xmlns:p14="http://schemas.microsoft.com/office/powerpoint/2010/main" val="69506885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cSld name="Two Content">
    <p:spTree>
      <p:nvGrpSpPr>
        <p:cNvPr id="1" name="Shape 160"/>
        <p:cNvGrpSpPr/>
        <p:nvPr/>
      </p:nvGrpSpPr>
      <p:grpSpPr>
        <a:xfrm>
          <a:off x="0" y="0"/>
          <a:ext cx="0" cy="0"/>
          <a:chOff x="0" y="0"/>
          <a:chExt cx="0" cy="0"/>
        </a:xfrm>
      </p:grpSpPr>
      <p:sp>
        <p:nvSpPr>
          <p:cNvPr id="161" name="Shape 161"/>
          <p:cNvSpPr txBox="1">
            <a:spLocks noGrp="1"/>
          </p:cNvSpPr>
          <p:nvPr>
            <p:ph type="title"/>
          </p:nvPr>
        </p:nvSpPr>
        <p:spPr>
          <a:xfrm>
            <a:off x="503763" y="291415"/>
            <a:ext cx="11216800" cy="822800"/>
          </a:xfrm>
          <a:prstGeom prst="rect">
            <a:avLst/>
          </a:prstGeom>
          <a:noFill/>
          <a:ln>
            <a:noFill/>
          </a:ln>
        </p:spPr>
        <p:txBody>
          <a:bodyPr wrap="square" lIns="91425" tIns="91425" rIns="91425" bIns="91425" anchor="t" anchorCtr="0"/>
          <a:lstStyle>
            <a:lvl1pPr marL="0" marR="0" lvl="0" indent="0" algn="l" rtl="0">
              <a:lnSpc>
                <a:spcPct val="90000"/>
              </a:lnSpc>
              <a:spcBef>
                <a:spcPts val="0"/>
              </a:spcBef>
              <a:spcAft>
                <a:spcPts val="0"/>
              </a:spcAft>
              <a:buClr>
                <a:schemeClr val="accent1"/>
              </a:buClr>
              <a:buSzPts val="1400"/>
              <a:buFont typeface="Arial"/>
              <a:buNone/>
              <a:defRPr sz="4267" b="0" i="0" u="none" strike="noStrike" cap="none">
                <a:solidFill>
                  <a:schemeClr val="accent1"/>
                </a:solidFill>
                <a:latin typeface="Arial"/>
                <a:ea typeface="Arial"/>
                <a:cs typeface="Arial"/>
                <a:sym typeface="Arial"/>
              </a:defRPr>
            </a:lvl1pPr>
            <a:lvl2pPr lvl="1" indent="0" rtl="0">
              <a:spcBef>
                <a:spcPts val="0"/>
              </a:spcBef>
              <a:buClr>
                <a:schemeClr val="dk1"/>
              </a:buClr>
              <a:buSzPts val="1400"/>
              <a:buFont typeface="Arial"/>
              <a:buNone/>
              <a:defRPr sz="2400">
                <a:solidFill>
                  <a:schemeClr val="dk1"/>
                </a:solidFill>
              </a:defRPr>
            </a:lvl2pPr>
            <a:lvl3pPr lvl="2" indent="0" rtl="0">
              <a:spcBef>
                <a:spcPts val="0"/>
              </a:spcBef>
              <a:buClr>
                <a:schemeClr val="dk1"/>
              </a:buClr>
              <a:buSzPts val="1400"/>
              <a:buFont typeface="Arial"/>
              <a:buNone/>
              <a:defRPr sz="2400">
                <a:solidFill>
                  <a:schemeClr val="dk1"/>
                </a:solidFill>
              </a:defRPr>
            </a:lvl3pPr>
            <a:lvl4pPr lvl="3" indent="0" rtl="0">
              <a:spcBef>
                <a:spcPts val="0"/>
              </a:spcBef>
              <a:buClr>
                <a:schemeClr val="dk1"/>
              </a:buClr>
              <a:buSzPts val="1400"/>
              <a:buFont typeface="Arial"/>
              <a:buNone/>
              <a:defRPr sz="2400">
                <a:solidFill>
                  <a:schemeClr val="dk1"/>
                </a:solidFill>
              </a:defRPr>
            </a:lvl4pPr>
            <a:lvl5pPr lvl="4" indent="0" rtl="0">
              <a:spcBef>
                <a:spcPts val="0"/>
              </a:spcBef>
              <a:buClr>
                <a:schemeClr val="dk1"/>
              </a:buClr>
              <a:buSzPts val="1400"/>
              <a:buFont typeface="Arial"/>
              <a:buNone/>
              <a:defRPr sz="2400">
                <a:solidFill>
                  <a:schemeClr val="dk1"/>
                </a:solidFill>
              </a:defRPr>
            </a:lvl5pPr>
            <a:lvl6pPr lvl="5" indent="0" rtl="0">
              <a:spcBef>
                <a:spcPts val="0"/>
              </a:spcBef>
              <a:buClr>
                <a:schemeClr val="dk1"/>
              </a:buClr>
              <a:buSzPts val="1400"/>
              <a:buFont typeface="Arial"/>
              <a:buNone/>
              <a:defRPr sz="2400">
                <a:solidFill>
                  <a:schemeClr val="dk1"/>
                </a:solidFill>
              </a:defRPr>
            </a:lvl6pPr>
            <a:lvl7pPr lvl="6" indent="0" rtl="0">
              <a:spcBef>
                <a:spcPts val="0"/>
              </a:spcBef>
              <a:buClr>
                <a:schemeClr val="dk1"/>
              </a:buClr>
              <a:buSzPts val="1400"/>
              <a:buFont typeface="Arial"/>
              <a:buNone/>
              <a:defRPr sz="2400">
                <a:solidFill>
                  <a:schemeClr val="dk1"/>
                </a:solidFill>
              </a:defRPr>
            </a:lvl7pPr>
            <a:lvl8pPr lvl="7" indent="0" rtl="0">
              <a:spcBef>
                <a:spcPts val="0"/>
              </a:spcBef>
              <a:buClr>
                <a:schemeClr val="dk1"/>
              </a:buClr>
              <a:buSzPts val="1400"/>
              <a:buFont typeface="Arial"/>
              <a:buNone/>
              <a:defRPr sz="2400">
                <a:solidFill>
                  <a:schemeClr val="dk1"/>
                </a:solidFill>
              </a:defRPr>
            </a:lvl8pPr>
            <a:lvl9pPr lvl="8" indent="0" rtl="0">
              <a:spcBef>
                <a:spcPts val="0"/>
              </a:spcBef>
              <a:buClr>
                <a:schemeClr val="dk1"/>
              </a:buClr>
              <a:buSzPts val="1400"/>
              <a:buFont typeface="Arial"/>
              <a:buNone/>
              <a:defRPr sz="2400">
                <a:solidFill>
                  <a:schemeClr val="dk1"/>
                </a:solidFill>
              </a:defRPr>
            </a:lvl9pPr>
          </a:lstStyle>
          <a:p>
            <a:endParaRPr/>
          </a:p>
        </p:txBody>
      </p:sp>
      <p:sp>
        <p:nvSpPr>
          <p:cNvPr id="162" name="Shape 162"/>
          <p:cNvSpPr txBox="1">
            <a:spLocks noGrp="1"/>
          </p:cNvSpPr>
          <p:nvPr>
            <p:ph type="body" idx="1"/>
          </p:nvPr>
        </p:nvSpPr>
        <p:spPr>
          <a:xfrm>
            <a:off x="503764" y="1306671"/>
            <a:ext cx="4998800" cy="4754800"/>
          </a:xfrm>
          <a:prstGeom prst="rect">
            <a:avLst/>
          </a:prstGeom>
          <a:noFill/>
          <a:ln>
            <a:noFill/>
          </a:ln>
        </p:spPr>
        <p:txBody>
          <a:bodyPr wrap="square" lIns="91425" tIns="91425" rIns="91425" bIns="91425" anchor="t" anchorCtr="0"/>
          <a:lstStyle>
            <a:lvl1pPr marL="0" marR="0" lvl="0" indent="0" algn="l" rtl="0">
              <a:lnSpc>
                <a:spcPct val="115000"/>
              </a:lnSpc>
              <a:spcBef>
                <a:spcPts val="0"/>
              </a:spcBef>
              <a:spcAft>
                <a:spcPts val="0"/>
              </a:spcAft>
              <a:buClr>
                <a:schemeClr val="accent1"/>
              </a:buClr>
              <a:buSzPts val="2500"/>
              <a:buFont typeface="Arial"/>
              <a:buNone/>
              <a:defRPr sz="2667" b="0" i="0" u="none" strike="noStrike" cap="none">
                <a:solidFill>
                  <a:schemeClr val="accent1"/>
                </a:solidFill>
                <a:latin typeface="Arial"/>
                <a:ea typeface="Arial"/>
                <a:cs typeface="Arial"/>
                <a:sym typeface="Arial"/>
              </a:defRPr>
            </a:lvl1pPr>
            <a:lvl2pPr marL="224361" marR="0" lvl="1" indent="46566" algn="l" rtl="0">
              <a:lnSpc>
                <a:spcPct val="115000"/>
              </a:lnSpc>
              <a:spcBef>
                <a:spcPts val="800"/>
              </a:spcBef>
              <a:spcAft>
                <a:spcPts val="800"/>
              </a:spcAft>
              <a:buClr>
                <a:schemeClr val="dk1"/>
              </a:buClr>
              <a:buSzPts val="1600"/>
              <a:buFont typeface="Arial"/>
              <a:buChar char="•"/>
              <a:defRPr sz="2133" b="0" i="0" u="none" strike="noStrike" cap="none">
                <a:solidFill>
                  <a:schemeClr val="dk1"/>
                </a:solidFill>
                <a:latin typeface="Arial"/>
                <a:ea typeface="Arial"/>
                <a:cs typeface="Arial"/>
                <a:sym typeface="Arial"/>
              </a:defRPr>
            </a:lvl2pPr>
            <a:lvl3pPr marL="459305" marR="0" lvl="2" indent="31749" algn="l" rtl="0">
              <a:lnSpc>
                <a:spcPct val="115000"/>
              </a:lnSpc>
              <a:spcBef>
                <a:spcPts val="0"/>
              </a:spcBef>
              <a:spcAft>
                <a:spcPts val="800"/>
              </a:spcAft>
              <a:buClr>
                <a:schemeClr val="dk1"/>
              </a:buClr>
              <a:buSzPts val="1600"/>
              <a:buFont typeface="Open Sans"/>
              <a:buChar char="–"/>
              <a:defRPr sz="2133" b="0" i="0" u="none" strike="noStrike" cap="none">
                <a:solidFill>
                  <a:schemeClr val="dk1"/>
                </a:solidFill>
                <a:latin typeface="Arial"/>
                <a:ea typeface="Arial"/>
                <a:cs typeface="Arial"/>
                <a:sym typeface="Arial"/>
              </a:defRPr>
            </a:lvl3pPr>
            <a:lvl4pPr marL="681550" marR="0" lvl="3" indent="12700" algn="l" rtl="0">
              <a:lnSpc>
                <a:spcPct val="115000"/>
              </a:lnSpc>
              <a:spcBef>
                <a:spcPts val="0"/>
              </a:spcBef>
              <a:spcAft>
                <a:spcPts val="800"/>
              </a:spcAft>
              <a:buClr>
                <a:schemeClr val="dk1"/>
              </a:buClr>
              <a:buSzPts val="1400"/>
              <a:buFont typeface="Arial"/>
              <a:buChar char="•"/>
              <a:defRPr sz="1867" b="0" i="0" u="none" strike="noStrike" cap="none">
                <a:solidFill>
                  <a:schemeClr val="dk1"/>
                </a:solidFill>
                <a:latin typeface="Arial"/>
                <a:ea typeface="Arial"/>
                <a:cs typeface="Arial"/>
                <a:sym typeface="Arial"/>
              </a:defRPr>
            </a:lvl4pPr>
            <a:lvl5pPr marL="902185" marR="0" lvl="4" indent="12192" algn="l" rtl="0">
              <a:lnSpc>
                <a:spcPct val="115000"/>
              </a:lnSpc>
              <a:spcBef>
                <a:spcPts val="0"/>
              </a:spcBef>
              <a:spcAft>
                <a:spcPts val="800"/>
              </a:spcAft>
              <a:buClr>
                <a:schemeClr val="dk1"/>
              </a:buClr>
              <a:buSzPts val="1400"/>
              <a:buFont typeface="Open Sans"/>
              <a:buChar char="–"/>
              <a:defRPr sz="1867" b="0" i="0" u="none" strike="noStrike" cap="none">
                <a:solidFill>
                  <a:schemeClr val="dk1"/>
                </a:solidFill>
                <a:latin typeface="Arial"/>
                <a:ea typeface="Arial"/>
                <a:cs typeface="Arial"/>
                <a:sym typeface="Arial"/>
              </a:defRPr>
            </a:lvl5pPr>
            <a:lvl6pPr marL="3352716" marR="0" lvl="5" indent="33866" algn="l" rtl="0">
              <a:lnSpc>
                <a:spcPct val="115000"/>
              </a:lnSpc>
              <a:spcBef>
                <a:spcPts val="533"/>
              </a:spcBef>
              <a:spcAft>
                <a:spcPts val="2133"/>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3962301" marR="0" lvl="6" indent="33866" algn="l" rtl="0">
              <a:lnSpc>
                <a:spcPct val="115000"/>
              </a:lnSpc>
              <a:spcBef>
                <a:spcPts val="533"/>
              </a:spcBef>
              <a:spcAft>
                <a:spcPts val="2133"/>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4571886" marR="0" lvl="7" indent="33866" algn="l" rtl="0">
              <a:lnSpc>
                <a:spcPct val="115000"/>
              </a:lnSpc>
              <a:spcBef>
                <a:spcPts val="533"/>
              </a:spcBef>
              <a:spcAft>
                <a:spcPts val="2133"/>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5181470" marR="0" lvl="8" indent="33866" algn="l" rtl="0">
              <a:lnSpc>
                <a:spcPct val="115000"/>
              </a:lnSpc>
              <a:spcBef>
                <a:spcPts val="533"/>
              </a:spcBef>
              <a:spcAft>
                <a:spcPts val="2133"/>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endParaRPr/>
          </a:p>
        </p:txBody>
      </p:sp>
      <p:sp>
        <p:nvSpPr>
          <p:cNvPr id="163" name="Shape 163"/>
          <p:cNvSpPr txBox="1">
            <a:spLocks noGrp="1"/>
          </p:cNvSpPr>
          <p:nvPr>
            <p:ph type="body" idx="2"/>
          </p:nvPr>
        </p:nvSpPr>
        <p:spPr>
          <a:xfrm>
            <a:off x="6721683" y="1306671"/>
            <a:ext cx="4998800" cy="4754800"/>
          </a:xfrm>
          <a:prstGeom prst="rect">
            <a:avLst/>
          </a:prstGeom>
          <a:noFill/>
          <a:ln>
            <a:noFill/>
          </a:ln>
        </p:spPr>
        <p:txBody>
          <a:bodyPr wrap="square" lIns="91425" tIns="91425" rIns="91425" bIns="91425" anchor="t" anchorCtr="0"/>
          <a:lstStyle>
            <a:lvl1pPr marL="0" marR="0" lvl="0" indent="0" algn="l" rtl="0">
              <a:lnSpc>
                <a:spcPct val="115000"/>
              </a:lnSpc>
              <a:spcBef>
                <a:spcPts val="0"/>
              </a:spcBef>
              <a:spcAft>
                <a:spcPts val="0"/>
              </a:spcAft>
              <a:buClr>
                <a:schemeClr val="accent1"/>
              </a:buClr>
              <a:buSzPts val="2500"/>
              <a:buFont typeface="Arial"/>
              <a:buNone/>
              <a:defRPr sz="2667" b="0" i="0" u="none" strike="noStrike" cap="none">
                <a:solidFill>
                  <a:schemeClr val="accent1"/>
                </a:solidFill>
                <a:latin typeface="Arial"/>
                <a:ea typeface="Arial"/>
                <a:cs typeface="Arial"/>
                <a:sym typeface="Arial"/>
              </a:defRPr>
            </a:lvl1pPr>
            <a:lvl2pPr marL="224361" marR="0" lvl="1" indent="46566" algn="l" rtl="0">
              <a:lnSpc>
                <a:spcPct val="115000"/>
              </a:lnSpc>
              <a:spcBef>
                <a:spcPts val="800"/>
              </a:spcBef>
              <a:spcAft>
                <a:spcPts val="800"/>
              </a:spcAft>
              <a:buClr>
                <a:schemeClr val="dk1"/>
              </a:buClr>
              <a:buSzPts val="1600"/>
              <a:buFont typeface="Arial"/>
              <a:buChar char="•"/>
              <a:defRPr sz="2133" b="0" i="0" u="none" strike="noStrike" cap="none">
                <a:solidFill>
                  <a:schemeClr val="dk1"/>
                </a:solidFill>
                <a:latin typeface="Arial"/>
                <a:ea typeface="Arial"/>
                <a:cs typeface="Arial"/>
                <a:sym typeface="Arial"/>
              </a:defRPr>
            </a:lvl2pPr>
            <a:lvl3pPr marL="459305" marR="0" lvl="2" indent="31749" algn="l" rtl="0">
              <a:lnSpc>
                <a:spcPct val="115000"/>
              </a:lnSpc>
              <a:spcBef>
                <a:spcPts val="0"/>
              </a:spcBef>
              <a:spcAft>
                <a:spcPts val="800"/>
              </a:spcAft>
              <a:buClr>
                <a:schemeClr val="dk1"/>
              </a:buClr>
              <a:buSzPts val="1600"/>
              <a:buFont typeface="Open Sans"/>
              <a:buChar char="–"/>
              <a:defRPr sz="2133" b="0" i="0" u="none" strike="noStrike" cap="none">
                <a:solidFill>
                  <a:schemeClr val="dk1"/>
                </a:solidFill>
                <a:latin typeface="Arial"/>
                <a:ea typeface="Arial"/>
                <a:cs typeface="Arial"/>
                <a:sym typeface="Arial"/>
              </a:defRPr>
            </a:lvl3pPr>
            <a:lvl4pPr marL="681550" marR="0" lvl="3" indent="12700" algn="l" rtl="0">
              <a:lnSpc>
                <a:spcPct val="115000"/>
              </a:lnSpc>
              <a:spcBef>
                <a:spcPts val="0"/>
              </a:spcBef>
              <a:spcAft>
                <a:spcPts val="800"/>
              </a:spcAft>
              <a:buClr>
                <a:schemeClr val="dk1"/>
              </a:buClr>
              <a:buSzPts val="1400"/>
              <a:buFont typeface="Arial"/>
              <a:buChar char="•"/>
              <a:defRPr sz="1867" b="0" i="0" u="none" strike="noStrike" cap="none">
                <a:solidFill>
                  <a:schemeClr val="dk1"/>
                </a:solidFill>
                <a:latin typeface="Arial"/>
                <a:ea typeface="Arial"/>
                <a:cs typeface="Arial"/>
                <a:sym typeface="Arial"/>
              </a:defRPr>
            </a:lvl4pPr>
            <a:lvl5pPr marL="902185" marR="0" lvl="4" indent="12192" algn="l" rtl="0">
              <a:lnSpc>
                <a:spcPct val="115000"/>
              </a:lnSpc>
              <a:spcBef>
                <a:spcPts val="0"/>
              </a:spcBef>
              <a:spcAft>
                <a:spcPts val="800"/>
              </a:spcAft>
              <a:buClr>
                <a:schemeClr val="dk1"/>
              </a:buClr>
              <a:buSzPts val="1400"/>
              <a:buFont typeface="Open Sans"/>
              <a:buChar char="–"/>
              <a:defRPr sz="1867" b="0" i="0" u="none" strike="noStrike" cap="none">
                <a:solidFill>
                  <a:schemeClr val="dk1"/>
                </a:solidFill>
                <a:latin typeface="Arial"/>
                <a:ea typeface="Arial"/>
                <a:cs typeface="Arial"/>
                <a:sym typeface="Arial"/>
              </a:defRPr>
            </a:lvl5pPr>
            <a:lvl6pPr marL="3352716" marR="0" lvl="5" indent="33866" algn="l" rtl="0">
              <a:lnSpc>
                <a:spcPct val="115000"/>
              </a:lnSpc>
              <a:spcBef>
                <a:spcPts val="533"/>
              </a:spcBef>
              <a:spcAft>
                <a:spcPts val="2133"/>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3962301" marR="0" lvl="6" indent="33866" algn="l" rtl="0">
              <a:lnSpc>
                <a:spcPct val="115000"/>
              </a:lnSpc>
              <a:spcBef>
                <a:spcPts val="533"/>
              </a:spcBef>
              <a:spcAft>
                <a:spcPts val="2133"/>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4571886" marR="0" lvl="7" indent="33866" algn="l" rtl="0">
              <a:lnSpc>
                <a:spcPct val="115000"/>
              </a:lnSpc>
              <a:spcBef>
                <a:spcPts val="533"/>
              </a:spcBef>
              <a:spcAft>
                <a:spcPts val="2133"/>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5181470" marR="0" lvl="8" indent="33866" algn="l" rtl="0">
              <a:lnSpc>
                <a:spcPct val="115000"/>
              </a:lnSpc>
              <a:spcBef>
                <a:spcPts val="533"/>
              </a:spcBef>
              <a:spcAft>
                <a:spcPts val="2133"/>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endParaRPr/>
          </a:p>
        </p:txBody>
      </p:sp>
      <p:sp>
        <p:nvSpPr>
          <p:cNvPr id="164" name="Shape 164"/>
          <p:cNvSpPr txBox="1">
            <a:spLocks noGrp="1"/>
          </p:cNvSpPr>
          <p:nvPr>
            <p:ph type="dt" idx="10"/>
          </p:nvPr>
        </p:nvSpPr>
        <p:spPr>
          <a:xfrm>
            <a:off x="1605093" y="6339571"/>
            <a:ext cx="2682400" cy="365200"/>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rgbClr val="777777"/>
              </a:buClr>
              <a:buSzPts val="1400"/>
              <a:buFont typeface="Arial"/>
              <a:buNone/>
              <a:defRPr sz="1200" b="0" i="0" u="none" strike="noStrike" cap="none">
                <a:solidFill>
                  <a:srgbClr val="777777"/>
                </a:solidFill>
                <a:latin typeface="Arial"/>
                <a:ea typeface="Arial"/>
                <a:cs typeface="Arial"/>
                <a:sym typeface="Arial"/>
              </a:defRPr>
            </a:lvl1pPr>
            <a:lvl2pPr marL="609585" marR="0" lvl="1" indent="0" algn="l" rtl="0">
              <a:lnSpc>
                <a:spcPct val="100000"/>
              </a:lnSpc>
              <a:spcBef>
                <a:spcPts val="0"/>
              </a:spcBef>
              <a:spcAft>
                <a:spcPts val="0"/>
              </a:spcAft>
              <a:buClr>
                <a:schemeClr val="dk1"/>
              </a:buClr>
              <a:buSzPts val="1400"/>
              <a:buFont typeface="Arial"/>
              <a:buNone/>
              <a:defRPr sz="2400" b="0" i="0" u="none" strike="noStrike" cap="none">
                <a:solidFill>
                  <a:schemeClr val="dk1"/>
                </a:solidFill>
                <a:latin typeface="Arial"/>
                <a:ea typeface="Arial"/>
                <a:cs typeface="Arial"/>
                <a:sym typeface="Arial"/>
              </a:defRPr>
            </a:lvl2pPr>
            <a:lvl3pPr marL="1219170" marR="0" lvl="2" indent="0" algn="l" rtl="0">
              <a:lnSpc>
                <a:spcPct val="100000"/>
              </a:lnSpc>
              <a:spcBef>
                <a:spcPts val="0"/>
              </a:spcBef>
              <a:spcAft>
                <a:spcPts val="0"/>
              </a:spcAft>
              <a:buClr>
                <a:schemeClr val="dk1"/>
              </a:buClr>
              <a:buSzPts val="1400"/>
              <a:buFont typeface="Arial"/>
              <a:buNone/>
              <a:defRPr sz="2400" b="0" i="0" u="none" strike="noStrike" cap="none">
                <a:solidFill>
                  <a:schemeClr val="dk1"/>
                </a:solidFill>
                <a:latin typeface="Arial"/>
                <a:ea typeface="Arial"/>
                <a:cs typeface="Arial"/>
                <a:sym typeface="Arial"/>
              </a:defRPr>
            </a:lvl3pPr>
            <a:lvl4pPr marL="1828754" marR="0" lvl="3" indent="0" algn="l" rtl="0">
              <a:lnSpc>
                <a:spcPct val="100000"/>
              </a:lnSpc>
              <a:spcBef>
                <a:spcPts val="0"/>
              </a:spcBef>
              <a:spcAft>
                <a:spcPts val="0"/>
              </a:spcAft>
              <a:buClr>
                <a:schemeClr val="dk1"/>
              </a:buClr>
              <a:buSzPts val="1400"/>
              <a:buFont typeface="Arial"/>
              <a:buNone/>
              <a:defRPr sz="2400" b="0" i="0" u="none" strike="noStrike" cap="none">
                <a:solidFill>
                  <a:schemeClr val="dk1"/>
                </a:solidFill>
                <a:latin typeface="Arial"/>
                <a:ea typeface="Arial"/>
                <a:cs typeface="Arial"/>
                <a:sym typeface="Arial"/>
              </a:defRPr>
            </a:lvl4pPr>
            <a:lvl5pPr marL="2438339" marR="0" lvl="4" indent="0" algn="l" rtl="0">
              <a:lnSpc>
                <a:spcPct val="100000"/>
              </a:lnSpc>
              <a:spcBef>
                <a:spcPts val="0"/>
              </a:spcBef>
              <a:spcAft>
                <a:spcPts val="0"/>
              </a:spcAft>
              <a:buClr>
                <a:schemeClr val="dk1"/>
              </a:buClr>
              <a:buSzPts val="1400"/>
              <a:buFont typeface="Arial"/>
              <a:buNone/>
              <a:defRPr sz="2400" b="0" i="0" u="none" strike="noStrike" cap="none">
                <a:solidFill>
                  <a:schemeClr val="dk1"/>
                </a:solidFill>
                <a:latin typeface="Arial"/>
                <a:ea typeface="Arial"/>
                <a:cs typeface="Arial"/>
                <a:sym typeface="Arial"/>
              </a:defRPr>
            </a:lvl5pPr>
            <a:lvl6pPr marL="3047924" marR="0" lvl="5" indent="0" algn="l" rtl="0">
              <a:lnSpc>
                <a:spcPct val="100000"/>
              </a:lnSpc>
              <a:spcBef>
                <a:spcPts val="0"/>
              </a:spcBef>
              <a:spcAft>
                <a:spcPts val="0"/>
              </a:spcAft>
              <a:buClr>
                <a:schemeClr val="dk1"/>
              </a:buClr>
              <a:buSzPts val="1400"/>
              <a:buFont typeface="Arial"/>
              <a:buNone/>
              <a:defRPr sz="2400" b="0" i="0" u="none" strike="noStrike" cap="none">
                <a:solidFill>
                  <a:schemeClr val="dk1"/>
                </a:solidFill>
                <a:latin typeface="Arial"/>
                <a:ea typeface="Arial"/>
                <a:cs typeface="Arial"/>
                <a:sym typeface="Arial"/>
              </a:defRPr>
            </a:lvl6pPr>
            <a:lvl7pPr marL="3657509" marR="0" lvl="6" indent="0" algn="l" rtl="0">
              <a:lnSpc>
                <a:spcPct val="100000"/>
              </a:lnSpc>
              <a:spcBef>
                <a:spcPts val="0"/>
              </a:spcBef>
              <a:spcAft>
                <a:spcPts val="0"/>
              </a:spcAft>
              <a:buClr>
                <a:schemeClr val="dk1"/>
              </a:buClr>
              <a:buSzPts val="1400"/>
              <a:buFont typeface="Arial"/>
              <a:buNone/>
              <a:defRPr sz="2400" b="0" i="0" u="none" strike="noStrike" cap="none">
                <a:solidFill>
                  <a:schemeClr val="dk1"/>
                </a:solidFill>
                <a:latin typeface="Arial"/>
                <a:ea typeface="Arial"/>
                <a:cs typeface="Arial"/>
                <a:sym typeface="Arial"/>
              </a:defRPr>
            </a:lvl7pPr>
            <a:lvl8pPr marL="4267093" marR="0" lvl="7" indent="0" algn="l" rtl="0">
              <a:lnSpc>
                <a:spcPct val="100000"/>
              </a:lnSpc>
              <a:spcBef>
                <a:spcPts val="0"/>
              </a:spcBef>
              <a:spcAft>
                <a:spcPts val="0"/>
              </a:spcAft>
              <a:buClr>
                <a:schemeClr val="dk1"/>
              </a:buClr>
              <a:buSzPts val="1400"/>
              <a:buFont typeface="Arial"/>
              <a:buNone/>
              <a:defRPr sz="2400" b="0" i="0" u="none" strike="noStrike" cap="none">
                <a:solidFill>
                  <a:schemeClr val="dk1"/>
                </a:solidFill>
                <a:latin typeface="Arial"/>
                <a:ea typeface="Arial"/>
                <a:cs typeface="Arial"/>
                <a:sym typeface="Arial"/>
              </a:defRPr>
            </a:lvl8pPr>
            <a:lvl9pPr marL="4876678" marR="0" lvl="8" indent="0" algn="l" rtl="0">
              <a:lnSpc>
                <a:spcPct val="100000"/>
              </a:lnSpc>
              <a:spcBef>
                <a:spcPts val="0"/>
              </a:spcBef>
              <a:spcAft>
                <a:spcPts val="0"/>
              </a:spcAft>
              <a:buClr>
                <a:schemeClr val="dk1"/>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165" name="Shape 165"/>
          <p:cNvSpPr txBox="1">
            <a:spLocks noGrp="1"/>
          </p:cNvSpPr>
          <p:nvPr>
            <p:ph type="ftr" idx="11"/>
          </p:nvPr>
        </p:nvSpPr>
        <p:spPr>
          <a:xfrm>
            <a:off x="4400492" y="6339571"/>
            <a:ext cx="3292000" cy="365200"/>
          </a:xfrm>
          <a:prstGeom prst="rect">
            <a:avLst/>
          </a:prstGeom>
          <a:noFill/>
          <a:ln>
            <a:noFill/>
          </a:ln>
        </p:spPr>
        <p:txBody>
          <a:bodyPr wrap="square" lIns="91425" tIns="91425" rIns="91425" bIns="91425" anchor="ctr" anchorCtr="0"/>
          <a:lstStyle>
            <a:lvl1pPr marL="0" marR="0" lvl="0" indent="0" algn="ctr" rtl="0">
              <a:lnSpc>
                <a:spcPct val="100000"/>
              </a:lnSpc>
              <a:spcBef>
                <a:spcPts val="0"/>
              </a:spcBef>
              <a:spcAft>
                <a:spcPts val="0"/>
              </a:spcAft>
              <a:buClr>
                <a:srgbClr val="777777"/>
              </a:buClr>
              <a:buSzPts val="1400"/>
              <a:buFont typeface="Arial"/>
              <a:buNone/>
              <a:defRPr sz="1200" b="0" i="0" u="none" strike="noStrike" cap="none">
                <a:solidFill>
                  <a:srgbClr val="777777"/>
                </a:solidFill>
                <a:latin typeface="Arial"/>
                <a:ea typeface="Arial"/>
                <a:cs typeface="Arial"/>
                <a:sym typeface="Arial"/>
              </a:defRPr>
            </a:lvl1pPr>
            <a:lvl2pPr marL="609585" marR="0" lvl="1" indent="0" algn="l" rtl="0">
              <a:lnSpc>
                <a:spcPct val="100000"/>
              </a:lnSpc>
              <a:spcBef>
                <a:spcPts val="0"/>
              </a:spcBef>
              <a:spcAft>
                <a:spcPts val="0"/>
              </a:spcAft>
              <a:buClr>
                <a:schemeClr val="dk1"/>
              </a:buClr>
              <a:buSzPts val="1400"/>
              <a:buFont typeface="Arial"/>
              <a:buNone/>
              <a:defRPr sz="2400" b="0" i="0" u="none" strike="noStrike" cap="none">
                <a:solidFill>
                  <a:schemeClr val="dk1"/>
                </a:solidFill>
                <a:latin typeface="Arial"/>
                <a:ea typeface="Arial"/>
                <a:cs typeface="Arial"/>
                <a:sym typeface="Arial"/>
              </a:defRPr>
            </a:lvl2pPr>
            <a:lvl3pPr marL="1219170" marR="0" lvl="2" indent="0" algn="l" rtl="0">
              <a:lnSpc>
                <a:spcPct val="100000"/>
              </a:lnSpc>
              <a:spcBef>
                <a:spcPts val="0"/>
              </a:spcBef>
              <a:spcAft>
                <a:spcPts val="0"/>
              </a:spcAft>
              <a:buClr>
                <a:schemeClr val="dk1"/>
              </a:buClr>
              <a:buSzPts val="1400"/>
              <a:buFont typeface="Arial"/>
              <a:buNone/>
              <a:defRPr sz="2400" b="0" i="0" u="none" strike="noStrike" cap="none">
                <a:solidFill>
                  <a:schemeClr val="dk1"/>
                </a:solidFill>
                <a:latin typeface="Arial"/>
                <a:ea typeface="Arial"/>
                <a:cs typeface="Arial"/>
                <a:sym typeface="Arial"/>
              </a:defRPr>
            </a:lvl3pPr>
            <a:lvl4pPr marL="1828754" marR="0" lvl="3" indent="0" algn="l" rtl="0">
              <a:lnSpc>
                <a:spcPct val="100000"/>
              </a:lnSpc>
              <a:spcBef>
                <a:spcPts val="0"/>
              </a:spcBef>
              <a:spcAft>
                <a:spcPts val="0"/>
              </a:spcAft>
              <a:buClr>
                <a:schemeClr val="dk1"/>
              </a:buClr>
              <a:buSzPts val="1400"/>
              <a:buFont typeface="Arial"/>
              <a:buNone/>
              <a:defRPr sz="2400" b="0" i="0" u="none" strike="noStrike" cap="none">
                <a:solidFill>
                  <a:schemeClr val="dk1"/>
                </a:solidFill>
                <a:latin typeface="Arial"/>
                <a:ea typeface="Arial"/>
                <a:cs typeface="Arial"/>
                <a:sym typeface="Arial"/>
              </a:defRPr>
            </a:lvl4pPr>
            <a:lvl5pPr marL="2438339" marR="0" lvl="4" indent="0" algn="l" rtl="0">
              <a:lnSpc>
                <a:spcPct val="100000"/>
              </a:lnSpc>
              <a:spcBef>
                <a:spcPts val="0"/>
              </a:spcBef>
              <a:spcAft>
                <a:spcPts val="0"/>
              </a:spcAft>
              <a:buClr>
                <a:schemeClr val="dk1"/>
              </a:buClr>
              <a:buSzPts val="1400"/>
              <a:buFont typeface="Arial"/>
              <a:buNone/>
              <a:defRPr sz="2400" b="0" i="0" u="none" strike="noStrike" cap="none">
                <a:solidFill>
                  <a:schemeClr val="dk1"/>
                </a:solidFill>
                <a:latin typeface="Arial"/>
                <a:ea typeface="Arial"/>
                <a:cs typeface="Arial"/>
                <a:sym typeface="Arial"/>
              </a:defRPr>
            </a:lvl5pPr>
            <a:lvl6pPr marL="3047924" marR="0" lvl="5" indent="0" algn="l" rtl="0">
              <a:lnSpc>
                <a:spcPct val="100000"/>
              </a:lnSpc>
              <a:spcBef>
                <a:spcPts val="0"/>
              </a:spcBef>
              <a:spcAft>
                <a:spcPts val="0"/>
              </a:spcAft>
              <a:buClr>
                <a:schemeClr val="dk1"/>
              </a:buClr>
              <a:buSzPts val="1400"/>
              <a:buFont typeface="Arial"/>
              <a:buNone/>
              <a:defRPr sz="2400" b="0" i="0" u="none" strike="noStrike" cap="none">
                <a:solidFill>
                  <a:schemeClr val="dk1"/>
                </a:solidFill>
                <a:latin typeface="Arial"/>
                <a:ea typeface="Arial"/>
                <a:cs typeface="Arial"/>
                <a:sym typeface="Arial"/>
              </a:defRPr>
            </a:lvl6pPr>
            <a:lvl7pPr marL="3657509" marR="0" lvl="6" indent="0" algn="l" rtl="0">
              <a:lnSpc>
                <a:spcPct val="100000"/>
              </a:lnSpc>
              <a:spcBef>
                <a:spcPts val="0"/>
              </a:spcBef>
              <a:spcAft>
                <a:spcPts val="0"/>
              </a:spcAft>
              <a:buClr>
                <a:schemeClr val="dk1"/>
              </a:buClr>
              <a:buSzPts val="1400"/>
              <a:buFont typeface="Arial"/>
              <a:buNone/>
              <a:defRPr sz="2400" b="0" i="0" u="none" strike="noStrike" cap="none">
                <a:solidFill>
                  <a:schemeClr val="dk1"/>
                </a:solidFill>
                <a:latin typeface="Arial"/>
                <a:ea typeface="Arial"/>
                <a:cs typeface="Arial"/>
                <a:sym typeface="Arial"/>
              </a:defRPr>
            </a:lvl7pPr>
            <a:lvl8pPr marL="4267093" marR="0" lvl="7" indent="0" algn="l" rtl="0">
              <a:lnSpc>
                <a:spcPct val="100000"/>
              </a:lnSpc>
              <a:spcBef>
                <a:spcPts val="0"/>
              </a:spcBef>
              <a:spcAft>
                <a:spcPts val="0"/>
              </a:spcAft>
              <a:buClr>
                <a:schemeClr val="dk1"/>
              </a:buClr>
              <a:buSzPts val="1400"/>
              <a:buFont typeface="Arial"/>
              <a:buNone/>
              <a:defRPr sz="2400" b="0" i="0" u="none" strike="noStrike" cap="none">
                <a:solidFill>
                  <a:schemeClr val="dk1"/>
                </a:solidFill>
                <a:latin typeface="Arial"/>
                <a:ea typeface="Arial"/>
                <a:cs typeface="Arial"/>
                <a:sym typeface="Arial"/>
              </a:defRPr>
            </a:lvl8pPr>
            <a:lvl9pPr marL="4876678" marR="0" lvl="8" indent="0" algn="l" rtl="0">
              <a:lnSpc>
                <a:spcPct val="100000"/>
              </a:lnSpc>
              <a:spcBef>
                <a:spcPts val="0"/>
              </a:spcBef>
              <a:spcAft>
                <a:spcPts val="0"/>
              </a:spcAft>
              <a:buClr>
                <a:schemeClr val="dk1"/>
              </a:buClr>
              <a:buSzPts val="1400"/>
              <a:buFont typeface="Arial"/>
              <a:buNone/>
              <a:defRPr sz="2400" b="0" i="0" u="none" strike="noStrike" cap="none">
                <a:solidFill>
                  <a:schemeClr val="dk1"/>
                </a:solidFill>
                <a:latin typeface="Arial"/>
                <a:ea typeface="Arial"/>
                <a:cs typeface="Arial"/>
                <a:sym typeface="Arial"/>
              </a:defRPr>
            </a:lvl9pPr>
          </a:lstStyle>
          <a:p>
            <a:endParaRPr kern="0"/>
          </a:p>
        </p:txBody>
      </p:sp>
      <p:sp>
        <p:nvSpPr>
          <p:cNvPr id="166" name="Shape 166"/>
          <p:cNvSpPr txBox="1">
            <a:spLocks noGrp="1"/>
          </p:cNvSpPr>
          <p:nvPr>
            <p:ph type="sldNum" idx="12"/>
          </p:nvPr>
        </p:nvSpPr>
        <p:spPr>
          <a:xfrm>
            <a:off x="324375" y="6339571"/>
            <a:ext cx="1219200" cy="365200"/>
          </a:xfrm>
          <a:prstGeom prst="rect">
            <a:avLst/>
          </a:prstGeom>
          <a:noFill/>
          <a:ln>
            <a:noFill/>
          </a:ln>
        </p:spPr>
        <p:txBody>
          <a:bodyPr wrap="square" lIns="91425" tIns="45700" rIns="91425" bIns="45700" anchor="ctr" anchorCtr="0">
            <a:noAutofit/>
          </a:bodyPr>
          <a:lstStyle/>
          <a:p>
            <a:pPr>
              <a:buClr>
                <a:srgbClr val="777777"/>
              </a:buClr>
              <a:buFont typeface="Arial"/>
              <a:buNone/>
            </a:pPr>
            <a:fld id="{00000000-1234-1234-1234-123412341234}" type="slidenum">
              <a:rPr lang="en-CA" sz="1200">
                <a:solidFill>
                  <a:srgbClr val="777777"/>
                </a:solidFill>
              </a:rPr>
              <a:pPr>
                <a:buClr>
                  <a:srgbClr val="777777"/>
                </a:buClr>
                <a:buFont typeface="Arial"/>
                <a:buNone/>
              </a:pPr>
              <a:t>‹#›</a:t>
            </a:fld>
            <a:endParaRPr lang="en-CA" sz="1200">
              <a:solidFill>
                <a:srgbClr val="777777"/>
              </a:solidFill>
            </a:endParaRPr>
          </a:p>
        </p:txBody>
      </p:sp>
    </p:spTree>
    <p:extLst>
      <p:ext uri="{BB962C8B-B14F-4D97-AF65-F5344CB8AC3E}">
        <p14:creationId xmlns:p14="http://schemas.microsoft.com/office/powerpoint/2010/main" val="395547423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cSld name="Title + 3 columns">
    <p:spTree>
      <p:nvGrpSpPr>
        <p:cNvPr id="1" name="Shape 167"/>
        <p:cNvGrpSpPr/>
        <p:nvPr/>
      </p:nvGrpSpPr>
      <p:grpSpPr>
        <a:xfrm>
          <a:off x="0" y="0"/>
          <a:ext cx="0" cy="0"/>
          <a:chOff x="0" y="0"/>
          <a:chExt cx="0" cy="0"/>
        </a:xfrm>
      </p:grpSpPr>
      <p:sp>
        <p:nvSpPr>
          <p:cNvPr id="168" name="Shape 168"/>
          <p:cNvSpPr/>
          <p:nvPr/>
        </p:nvSpPr>
        <p:spPr>
          <a:xfrm>
            <a:off x="-33" y="0"/>
            <a:ext cx="12192000" cy="1750000"/>
          </a:xfrm>
          <a:prstGeom prst="rect">
            <a:avLst/>
          </a:prstGeom>
          <a:solidFill>
            <a:srgbClr val="00BEF2"/>
          </a:solidFill>
          <a:ln>
            <a:noFill/>
          </a:ln>
        </p:spPr>
        <p:txBody>
          <a:bodyPr wrap="square" lIns="121900" tIns="121900" rIns="121900" bIns="121900" anchor="ctr" anchorCtr="0">
            <a:noAutofit/>
          </a:bodyPr>
          <a:lstStyle/>
          <a:p>
            <a:endParaRPr sz="1867" kern="0">
              <a:solidFill>
                <a:srgbClr val="000000"/>
              </a:solidFill>
              <a:cs typeface="Arial"/>
              <a:sym typeface="Arial"/>
            </a:endParaRPr>
          </a:p>
        </p:txBody>
      </p:sp>
      <p:pic>
        <p:nvPicPr>
          <p:cNvPr id="169" name="Shape 169" descr="marco.png"/>
          <p:cNvPicPr preferRelativeResize="0"/>
          <p:nvPr/>
        </p:nvPicPr>
        <p:blipFill>
          <a:blip r:embed="rId2">
            <a:alphaModFix/>
          </a:blip>
          <a:stretch>
            <a:fillRect/>
          </a:stretch>
        </p:blipFill>
        <p:spPr>
          <a:xfrm>
            <a:off x="0" y="1"/>
            <a:ext cx="9144000" cy="5143500"/>
          </a:xfrm>
          <a:prstGeom prst="rect">
            <a:avLst/>
          </a:prstGeom>
          <a:noFill/>
          <a:ln>
            <a:noFill/>
          </a:ln>
        </p:spPr>
      </p:pic>
      <p:sp>
        <p:nvSpPr>
          <p:cNvPr id="170" name="Shape 170"/>
          <p:cNvSpPr txBox="1">
            <a:spLocks noGrp="1"/>
          </p:cNvSpPr>
          <p:nvPr>
            <p:ph type="title"/>
          </p:nvPr>
        </p:nvSpPr>
        <p:spPr>
          <a:xfrm>
            <a:off x="1346933" y="864967"/>
            <a:ext cx="9508400" cy="895200"/>
          </a:xfrm>
          <a:prstGeom prst="rect">
            <a:avLst/>
          </a:prstGeom>
        </p:spPr>
        <p:txBody>
          <a:bodyPr wrap="square" lIns="91425" tIns="91425" rIns="91425" bIns="91425" anchor="t" anchorCtr="0"/>
          <a:lstStyle>
            <a:lvl1pPr lvl="0" rtl="0">
              <a:spcBef>
                <a:spcPts val="0"/>
              </a:spcBef>
              <a:buSzPts val="1400"/>
              <a:buNone/>
              <a:defRPr/>
            </a:lvl1pPr>
            <a:lvl2pPr lvl="1" rtl="0">
              <a:spcBef>
                <a:spcPts val="0"/>
              </a:spcBef>
              <a:buSzPts val="1400"/>
              <a:buNone/>
              <a:defRPr/>
            </a:lvl2pPr>
            <a:lvl3pPr lvl="2" rtl="0">
              <a:spcBef>
                <a:spcPts val="0"/>
              </a:spcBef>
              <a:buSzPts val="1400"/>
              <a:buNone/>
              <a:defRPr/>
            </a:lvl3pPr>
            <a:lvl4pPr lvl="3" rtl="0">
              <a:spcBef>
                <a:spcPts val="0"/>
              </a:spcBef>
              <a:buSzPts val="1400"/>
              <a:buNone/>
              <a:defRPr/>
            </a:lvl4pPr>
            <a:lvl5pPr lvl="4" rtl="0">
              <a:spcBef>
                <a:spcPts val="0"/>
              </a:spcBef>
              <a:buSzPts val="1400"/>
              <a:buNone/>
              <a:defRPr/>
            </a:lvl5pPr>
            <a:lvl6pPr lvl="5" rtl="0">
              <a:spcBef>
                <a:spcPts val="0"/>
              </a:spcBef>
              <a:buSzPts val="1400"/>
              <a:buNone/>
              <a:defRPr/>
            </a:lvl6pPr>
            <a:lvl7pPr lvl="6" rtl="0">
              <a:spcBef>
                <a:spcPts val="0"/>
              </a:spcBef>
              <a:buSzPts val="1400"/>
              <a:buNone/>
              <a:defRPr/>
            </a:lvl7pPr>
            <a:lvl8pPr lvl="7" rtl="0">
              <a:spcBef>
                <a:spcPts val="0"/>
              </a:spcBef>
              <a:buSzPts val="1400"/>
              <a:buNone/>
              <a:defRPr/>
            </a:lvl8pPr>
            <a:lvl9pPr lvl="8" rtl="0">
              <a:spcBef>
                <a:spcPts val="0"/>
              </a:spcBef>
              <a:buSzPts val="1400"/>
              <a:buNone/>
              <a:defRPr/>
            </a:lvl9pPr>
          </a:lstStyle>
          <a:p>
            <a:endParaRPr/>
          </a:p>
        </p:txBody>
      </p:sp>
      <p:sp>
        <p:nvSpPr>
          <p:cNvPr id="171" name="Shape 171"/>
          <p:cNvSpPr txBox="1">
            <a:spLocks noGrp="1"/>
          </p:cNvSpPr>
          <p:nvPr>
            <p:ph type="body" idx="1"/>
          </p:nvPr>
        </p:nvSpPr>
        <p:spPr>
          <a:xfrm>
            <a:off x="1346933" y="1944561"/>
            <a:ext cx="3064800" cy="3807200"/>
          </a:xfrm>
          <a:prstGeom prst="rect">
            <a:avLst/>
          </a:prstGeom>
        </p:spPr>
        <p:txBody>
          <a:bodyPr wrap="square" lIns="91425" tIns="91425" rIns="91425" bIns="91425" anchor="t" anchorCtr="0"/>
          <a:lstStyle>
            <a:lvl1pPr lvl="0" rtl="0">
              <a:spcBef>
                <a:spcPts val="0"/>
              </a:spcBef>
              <a:buSzPts val="1800"/>
              <a:buChar char="•"/>
              <a:defRPr sz="2400"/>
            </a:lvl1pPr>
            <a:lvl2pPr lvl="1" rtl="0">
              <a:spcBef>
                <a:spcPts val="0"/>
              </a:spcBef>
              <a:buSzPts val="1800"/>
              <a:buChar char="•"/>
              <a:defRPr sz="2400"/>
            </a:lvl2pPr>
            <a:lvl3pPr lvl="2" rtl="0">
              <a:spcBef>
                <a:spcPts val="0"/>
              </a:spcBef>
              <a:buSzPts val="1800"/>
              <a:buChar char="•"/>
              <a:defRPr sz="2400"/>
            </a:lvl3pPr>
            <a:lvl4pPr lvl="3" rtl="0">
              <a:spcBef>
                <a:spcPts val="0"/>
              </a:spcBef>
              <a:buSzPts val="1800"/>
              <a:buChar char="•"/>
              <a:defRPr sz="2400"/>
            </a:lvl4pPr>
            <a:lvl5pPr lvl="4" rtl="0">
              <a:spcBef>
                <a:spcPts val="0"/>
              </a:spcBef>
              <a:buSzPts val="1800"/>
              <a:buChar char="•"/>
              <a:defRPr sz="2400"/>
            </a:lvl5pPr>
            <a:lvl6pPr lvl="5" rtl="0">
              <a:spcBef>
                <a:spcPts val="0"/>
              </a:spcBef>
              <a:buSzPts val="1800"/>
              <a:buChar char="•"/>
              <a:defRPr sz="2400"/>
            </a:lvl6pPr>
            <a:lvl7pPr lvl="6" rtl="0">
              <a:spcBef>
                <a:spcPts val="0"/>
              </a:spcBef>
              <a:buSzPts val="1800"/>
              <a:buChar char="•"/>
              <a:defRPr sz="2400"/>
            </a:lvl7pPr>
            <a:lvl8pPr lvl="7" rtl="0">
              <a:spcBef>
                <a:spcPts val="0"/>
              </a:spcBef>
              <a:buSzPts val="1800"/>
              <a:buChar char="•"/>
              <a:defRPr sz="2400"/>
            </a:lvl8pPr>
            <a:lvl9pPr lvl="8" rtl="0">
              <a:spcBef>
                <a:spcPts val="0"/>
              </a:spcBef>
              <a:buSzPts val="1800"/>
              <a:buChar char="•"/>
              <a:defRPr sz="2400"/>
            </a:lvl9pPr>
          </a:lstStyle>
          <a:p>
            <a:endParaRPr/>
          </a:p>
        </p:txBody>
      </p:sp>
      <p:sp>
        <p:nvSpPr>
          <p:cNvPr id="172" name="Shape 172"/>
          <p:cNvSpPr txBox="1">
            <a:spLocks noGrp="1"/>
          </p:cNvSpPr>
          <p:nvPr>
            <p:ph type="body" idx="2"/>
          </p:nvPr>
        </p:nvSpPr>
        <p:spPr>
          <a:xfrm>
            <a:off x="4568733" y="1944561"/>
            <a:ext cx="3064800" cy="3807200"/>
          </a:xfrm>
          <a:prstGeom prst="rect">
            <a:avLst/>
          </a:prstGeom>
        </p:spPr>
        <p:txBody>
          <a:bodyPr wrap="square" lIns="91425" tIns="91425" rIns="91425" bIns="91425" anchor="t" anchorCtr="0"/>
          <a:lstStyle>
            <a:lvl1pPr lvl="0" rtl="0">
              <a:spcBef>
                <a:spcPts val="0"/>
              </a:spcBef>
              <a:buSzPts val="1800"/>
              <a:buChar char="•"/>
              <a:defRPr sz="2400"/>
            </a:lvl1pPr>
            <a:lvl2pPr lvl="1" rtl="0">
              <a:spcBef>
                <a:spcPts val="0"/>
              </a:spcBef>
              <a:buSzPts val="1800"/>
              <a:buChar char="•"/>
              <a:defRPr sz="2400"/>
            </a:lvl2pPr>
            <a:lvl3pPr lvl="2" rtl="0">
              <a:spcBef>
                <a:spcPts val="0"/>
              </a:spcBef>
              <a:buSzPts val="1800"/>
              <a:buChar char="•"/>
              <a:defRPr sz="2400"/>
            </a:lvl3pPr>
            <a:lvl4pPr lvl="3" rtl="0">
              <a:spcBef>
                <a:spcPts val="0"/>
              </a:spcBef>
              <a:buSzPts val="1800"/>
              <a:buChar char="•"/>
              <a:defRPr sz="2400"/>
            </a:lvl4pPr>
            <a:lvl5pPr lvl="4" rtl="0">
              <a:spcBef>
                <a:spcPts val="0"/>
              </a:spcBef>
              <a:buSzPts val="1800"/>
              <a:buChar char="•"/>
              <a:defRPr sz="2400"/>
            </a:lvl5pPr>
            <a:lvl6pPr lvl="5" rtl="0">
              <a:spcBef>
                <a:spcPts val="0"/>
              </a:spcBef>
              <a:buSzPts val="1800"/>
              <a:buChar char="•"/>
              <a:defRPr sz="2400"/>
            </a:lvl6pPr>
            <a:lvl7pPr lvl="6" rtl="0">
              <a:spcBef>
                <a:spcPts val="0"/>
              </a:spcBef>
              <a:buSzPts val="1800"/>
              <a:buChar char="•"/>
              <a:defRPr sz="2400"/>
            </a:lvl7pPr>
            <a:lvl8pPr lvl="7" rtl="0">
              <a:spcBef>
                <a:spcPts val="0"/>
              </a:spcBef>
              <a:buSzPts val="1800"/>
              <a:buChar char="•"/>
              <a:defRPr sz="2400"/>
            </a:lvl8pPr>
            <a:lvl9pPr lvl="8" rtl="0">
              <a:spcBef>
                <a:spcPts val="0"/>
              </a:spcBef>
              <a:buSzPts val="1800"/>
              <a:buChar char="•"/>
              <a:defRPr sz="2400"/>
            </a:lvl9pPr>
          </a:lstStyle>
          <a:p>
            <a:endParaRPr/>
          </a:p>
        </p:txBody>
      </p:sp>
      <p:sp>
        <p:nvSpPr>
          <p:cNvPr id="173" name="Shape 173"/>
          <p:cNvSpPr txBox="1">
            <a:spLocks noGrp="1"/>
          </p:cNvSpPr>
          <p:nvPr>
            <p:ph type="body" idx="3"/>
          </p:nvPr>
        </p:nvSpPr>
        <p:spPr>
          <a:xfrm>
            <a:off x="7790533" y="1944561"/>
            <a:ext cx="3064800" cy="3807200"/>
          </a:xfrm>
          <a:prstGeom prst="rect">
            <a:avLst/>
          </a:prstGeom>
        </p:spPr>
        <p:txBody>
          <a:bodyPr wrap="square" lIns="91425" tIns="91425" rIns="91425" bIns="91425" anchor="t" anchorCtr="0"/>
          <a:lstStyle>
            <a:lvl1pPr lvl="0" rtl="0">
              <a:spcBef>
                <a:spcPts val="0"/>
              </a:spcBef>
              <a:buSzPts val="1800"/>
              <a:buChar char="•"/>
              <a:defRPr sz="2400"/>
            </a:lvl1pPr>
            <a:lvl2pPr lvl="1" rtl="0">
              <a:spcBef>
                <a:spcPts val="0"/>
              </a:spcBef>
              <a:buSzPts val="1800"/>
              <a:buChar char="•"/>
              <a:defRPr sz="2400"/>
            </a:lvl2pPr>
            <a:lvl3pPr lvl="2" rtl="0">
              <a:spcBef>
                <a:spcPts val="0"/>
              </a:spcBef>
              <a:buSzPts val="1800"/>
              <a:buChar char="•"/>
              <a:defRPr sz="2400"/>
            </a:lvl3pPr>
            <a:lvl4pPr lvl="3" rtl="0">
              <a:spcBef>
                <a:spcPts val="0"/>
              </a:spcBef>
              <a:buSzPts val="1800"/>
              <a:buChar char="•"/>
              <a:defRPr sz="2400"/>
            </a:lvl4pPr>
            <a:lvl5pPr lvl="4" rtl="0">
              <a:spcBef>
                <a:spcPts val="0"/>
              </a:spcBef>
              <a:buSzPts val="1800"/>
              <a:buChar char="•"/>
              <a:defRPr sz="2400"/>
            </a:lvl5pPr>
            <a:lvl6pPr lvl="5" rtl="0">
              <a:spcBef>
                <a:spcPts val="0"/>
              </a:spcBef>
              <a:buSzPts val="1800"/>
              <a:buChar char="•"/>
              <a:defRPr sz="2400"/>
            </a:lvl6pPr>
            <a:lvl7pPr lvl="6" rtl="0">
              <a:spcBef>
                <a:spcPts val="0"/>
              </a:spcBef>
              <a:buSzPts val="1800"/>
              <a:buChar char="•"/>
              <a:defRPr sz="2400"/>
            </a:lvl7pPr>
            <a:lvl8pPr lvl="7" rtl="0">
              <a:spcBef>
                <a:spcPts val="0"/>
              </a:spcBef>
              <a:buSzPts val="1800"/>
              <a:buChar char="•"/>
              <a:defRPr sz="2400"/>
            </a:lvl8pPr>
            <a:lvl9pPr lvl="8" rtl="0">
              <a:spcBef>
                <a:spcPts val="0"/>
              </a:spcBef>
              <a:buSzPts val="1800"/>
              <a:buChar char="•"/>
              <a:defRPr sz="2400"/>
            </a:lvl9pPr>
          </a:lstStyle>
          <a:p>
            <a:endParaRPr/>
          </a:p>
        </p:txBody>
      </p:sp>
      <p:sp>
        <p:nvSpPr>
          <p:cNvPr id="174" name="Shape 174"/>
          <p:cNvSpPr txBox="1">
            <a:spLocks noGrp="1"/>
          </p:cNvSpPr>
          <p:nvPr>
            <p:ph type="sldNum" idx="12"/>
          </p:nvPr>
        </p:nvSpPr>
        <p:spPr>
          <a:xfrm>
            <a:off x="10355233" y="864967"/>
            <a:ext cx="731600" cy="895200"/>
          </a:xfrm>
          <a:prstGeom prst="rect">
            <a:avLst/>
          </a:prstGeom>
        </p:spPr>
        <p:txBody>
          <a:bodyPr wrap="square" lIns="91425" tIns="45700" rIns="91425" bIns="45700" anchor="ctr" anchorCtr="0">
            <a:noAutofit/>
          </a:bodyPr>
          <a:lstStyle/>
          <a:p>
            <a:fld id="{00000000-1234-1234-1234-123412341234}" type="slidenum">
              <a:rPr lang="en-CA">
                <a:solidFill>
                  <a:srgbClr val="000000"/>
                </a:solidFill>
              </a:rPr>
              <a:pPr/>
              <a:t>‹#›</a:t>
            </a:fld>
            <a:endParaRPr lang="en-CA">
              <a:solidFill>
                <a:srgbClr val="000000"/>
              </a:solidFill>
            </a:endParaRPr>
          </a:p>
        </p:txBody>
      </p:sp>
    </p:spTree>
    <p:extLst>
      <p:ext uri="{BB962C8B-B14F-4D97-AF65-F5344CB8AC3E}">
        <p14:creationId xmlns:p14="http://schemas.microsoft.com/office/powerpoint/2010/main" val="171942405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175"/>
        <p:cNvGrpSpPr/>
        <p:nvPr/>
      </p:nvGrpSpPr>
      <p:grpSpPr>
        <a:xfrm>
          <a:off x="0" y="0"/>
          <a:ext cx="0" cy="0"/>
          <a:chOff x="0" y="0"/>
          <a:chExt cx="0" cy="0"/>
        </a:xfrm>
      </p:grpSpPr>
      <p:sp>
        <p:nvSpPr>
          <p:cNvPr id="176" name="Shape 176"/>
          <p:cNvSpPr/>
          <p:nvPr/>
        </p:nvSpPr>
        <p:spPr>
          <a:xfrm>
            <a:off x="-33" y="0"/>
            <a:ext cx="12192000" cy="1750000"/>
          </a:xfrm>
          <a:prstGeom prst="rect">
            <a:avLst/>
          </a:prstGeom>
          <a:solidFill>
            <a:srgbClr val="00BEF2"/>
          </a:solidFill>
          <a:ln>
            <a:noFill/>
          </a:ln>
        </p:spPr>
        <p:txBody>
          <a:bodyPr wrap="square" lIns="121900" tIns="121900" rIns="121900" bIns="121900" anchor="ctr" anchorCtr="0">
            <a:noAutofit/>
          </a:bodyPr>
          <a:lstStyle/>
          <a:p>
            <a:endParaRPr sz="1867" kern="0">
              <a:solidFill>
                <a:srgbClr val="000000"/>
              </a:solidFill>
              <a:cs typeface="Arial"/>
              <a:sym typeface="Arial"/>
            </a:endParaRPr>
          </a:p>
        </p:txBody>
      </p:sp>
      <p:pic>
        <p:nvPicPr>
          <p:cNvPr id="177" name="Shape 177" descr="marco.png"/>
          <p:cNvPicPr preferRelativeResize="0"/>
          <p:nvPr/>
        </p:nvPicPr>
        <p:blipFill>
          <a:blip r:embed="rId2">
            <a:alphaModFix/>
          </a:blip>
          <a:stretch>
            <a:fillRect/>
          </a:stretch>
        </p:blipFill>
        <p:spPr>
          <a:xfrm>
            <a:off x="0" y="1"/>
            <a:ext cx="9144000" cy="5143500"/>
          </a:xfrm>
          <a:prstGeom prst="rect">
            <a:avLst/>
          </a:prstGeom>
          <a:noFill/>
          <a:ln>
            <a:noFill/>
          </a:ln>
        </p:spPr>
      </p:pic>
      <p:sp>
        <p:nvSpPr>
          <p:cNvPr id="178" name="Shape 178"/>
          <p:cNvSpPr txBox="1">
            <a:spLocks noGrp="1"/>
          </p:cNvSpPr>
          <p:nvPr>
            <p:ph type="title"/>
          </p:nvPr>
        </p:nvSpPr>
        <p:spPr>
          <a:xfrm>
            <a:off x="1346933" y="864967"/>
            <a:ext cx="9508400" cy="895200"/>
          </a:xfrm>
          <a:prstGeom prst="rect">
            <a:avLst/>
          </a:prstGeom>
        </p:spPr>
        <p:txBody>
          <a:bodyPr wrap="square" lIns="91425" tIns="91425" rIns="91425" bIns="91425" anchor="t" anchorCtr="0"/>
          <a:lstStyle>
            <a:lvl1pPr lvl="0" rtl="0">
              <a:spcBef>
                <a:spcPts val="0"/>
              </a:spcBef>
              <a:buSzPts val="1400"/>
              <a:buNone/>
              <a:defRPr/>
            </a:lvl1pPr>
            <a:lvl2pPr lvl="1" rtl="0">
              <a:spcBef>
                <a:spcPts val="0"/>
              </a:spcBef>
              <a:buSzPts val="1400"/>
              <a:buNone/>
              <a:defRPr/>
            </a:lvl2pPr>
            <a:lvl3pPr lvl="2" rtl="0">
              <a:spcBef>
                <a:spcPts val="0"/>
              </a:spcBef>
              <a:buSzPts val="1400"/>
              <a:buNone/>
              <a:defRPr/>
            </a:lvl3pPr>
            <a:lvl4pPr lvl="3" rtl="0">
              <a:spcBef>
                <a:spcPts val="0"/>
              </a:spcBef>
              <a:buSzPts val="1400"/>
              <a:buNone/>
              <a:defRPr/>
            </a:lvl4pPr>
            <a:lvl5pPr lvl="4" rtl="0">
              <a:spcBef>
                <a:spcPts val="0"/>
              </a:spcBef>
              <a:buSzPts val="1400"/>
              <a:buNone/>
              <a:defRPr/>
            </a:lvl5pPr>
            <a:lvl6pPr lvl="5" rtl="0">
              <a:spcBef>
                <a:spcPts val="0"/>
              </a:spcBef>
              <a:buSzPts val="1400"/>
              <a:buNone/>
              <a:defRPr/>
            </a:lvl6pPr>
            <a:lvl7pPr lvl="6" rtl="0">
              <a:spcBef>
                <a:spcPts val="0"/>
              </a:spcBef>
              <a:buSzPts val="1400"/>
              <a:buNone/>
              <a:defRPr/>
            </a:lvl7pPr>
            <a:lvl8pPr lvl="7" rtl="0">
              <a:spcBef>
                <a:spcPts val="0"/>
              </a:spcBef>
              <a:buSzPts val="1400"/>
              <a:buNone/>
              <a:defRPr/>
            </a:lvl8pPr>
            <a:lvl9pPr lvl="8" rtl="0">
              <a:spcBef>
                <a:spcPts val="0"/>
              </a:spcBef>
              <a:buSzPts val="1400"/>
              <a:buNone/>
              <a:defRPr/>
            </a:lvl9pPr>
          </a:lstStyle>
          <a:p>
            <a:endParaRPr/>
          </a:p>
        </p:txBody>
      </p:sp>
      <p:sp>
        <p:nvSpPr>
          <p:cNvPr id="179" name="Shape 179"/>
          <p:cNvSpPr txBox="1">
            <a:spLocks noGrp="1"/>
          </p:cNvSpPr>
          <p:nvPr>
            <p:ph type="sldNum" idx="12"/>
          </p:nvPr>
        </p:nvSpPr>
        <p:spPr>
          <a:xfrm>
            <a:off x="10355233" y="864967"/>
            <a:ext cx="731600" cy="895200"/>
          </a:xfrm>
          <a:prstGeom prst="rect">
            <a:avLst/>
          </a:prstGeom>
        </p:spPr>
        <p:txBody>
          <a:bodyPr wrap="square" lIns="91425" tIns="45700" rIns="91425" bIns="45700" anchor="ctr" anchorCtr="0">
            <a:noAutofit/>
          </a:bodyPr>
          <a:lstStyle/>
          <a:p>
            <a:fld id="{00000000-1234-1234-1234-123412341234}" type="slidenum">
              <a:rPr lang="en-CA">
                <a:solidFill>
                  <a:srgbClr val="000000"/>
                </a:solidFill>
              </a:rPr>
              <a:pPr/>
              <a:t>‹#›</a:t>
            </a:fld>
            <a:endParaRPr lang="en-CA">
              <a:solidFill>
                <a:srgbClr val="000000"/>
              </a:solidFill>
            </a:endParaRPr>
          </a:p>
        </p:txBody>
      </p:sp>
    </p:spTree>
    <p:extLst>
      <p:ext uri="{BB962C8B-B14F-4D97-AF65-F5344CB8AC3E}">
        <p14:creationId xmlns:p14="http://schemas.microsoft.com/office/powerpoint/2010/main" val="114460572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cSld name="1_Blank">
    <p:spTree>
      <p:nvGrpSpPr>
        <p:cNvPr id="1" name="Shape 180"/>
        <p:cNvGrpSpPr/>
        <p:nvPr/>
      </p:nvGrpSpPr>
      <p:grpSpPr>
        <a:xfrm>
          <a:off x="0" y="0"/>
          <a:ext cx="0" cy="0"/>
          <a:chOff x="0" y="0"/>
          <a:chExt cx="0" cy="0"/>
        </a:xfrm>
      </p:grpSpPr>
      <p:sp>
        <p:nvSpPr>
          <p:cNvPr id="181" name="Shape 181"/>
          <p:cNvSpPr txBox="1">
            <a:spLocks noGrp="1"/>
          </p:cNvSpPr>
          <p:nvPr>
            <p:ph type="sldNum" idx="12"/>
          </p:nvPr>
        </p:nvSpPr>
        <p:spPr>
          <a:xfrm>
            <a:off x="11320333" y="6241345"/>
            <a:ext cx="731600" cy="524800"/>
          </a:xfrm>
          <a:prstGeom prst="rect">
            <a:avLst/>
          </a:prstGeom>
          <a:noFill/>
          <a:ln>
            <a:noFill/>
          </a:ln>
        </p:spPr>
        <p:txBody>
          <a:bodyPr wrap="square" lIns="91425" tIns="91425" rIns="91425" bIns="91425" anchor="ctr" anchorCtr="0">
            <a:noAutofit/>
          </a:bodyPr>
          <a:lstStyle/>
          <a:p>
            <a:pPr>
              <a:buClr>
                <a:srgbClr val="000000"/>
              </a:buClr>
              <a:buFont typeface="Arial"/>
              <a:buNone/>
            </a:pPr>
            <a:fld id="{00000000-1234-1234-1234-123412341234}" type="slidenum">
              <a:rPr lang="en-CA">
                <a:solidFill>
                  <a:srgbClr val="000000"/>
                </a:solidFill>
              </a:rPr>
              <a:pPr>
                <a:buClr>
                  <a:srgbClr val="000000"/>
                </a:buClr>
                <a:buFont typeface="Arial"/>
                <a:buNone/>
              </a:pPr>
              <a:t>‹#›</a:t>
            </a:fld>
            <a:endParaRPr lang="en-CA">
              <a:solidFill>
                <a:srgbClr val="000000"/>
              </a:solidFill>
            </a:endParaRPr>
          </a:p>
        </p:txBody>
      </p:sp>
    </p:spTree>
    <p:extLst>
      <p:ext uri="{BB962C8B-B14F-4D97-AF65-F5344CB8AC3E}">
        <p14:creationId xmlns:p14="http://schemas.microsoft.com/office/powerpoint/2010/main" val="232848994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58"/>
        <p:cNvGrpSpPr/>
        <p:nvPr/>
      </p:nvGrpSpPr>
      <p:grpSpPr>
        <a:xfrm>
          <a:off x="0" y="0"/>
          <a:ext cx="0" cy="0"/>
          <a:chOff x="0" y="0"/>
          <a:chExt cx="0" cy="0"/>
        </a:xfrm>
      </p:grpSpPr>
      <p:sp>
        <p:nvSpPr>
          <p:cNvPr id="59" name="Shape 59"/>
          <p:cNvSpPr txBox="1">
            <a:spLocks noGrp="1"/>
          </p:cNvSpPr>
          <p:nvPr>
            <p:ph type="ctrTitle"/>
          </p:nvPr>
        </p:nvSpPr>
        <p:spPr>
          <a:xfrm>
            <a:off x="914400" y="2130425"/>
            <a:ext cx="10363200" cy="1470000"/>
          </a:xfrm>
          <a:prstGeom prst="rect">
            <a:avLst/>
          </a:prstGeom>
          <a:noFill/>
          <a:ln>
            <a:noFill/>
          </a:ln>
        </p:spPr>
        <p:txBody>
          <a:bodyPr wrap="square" lIns="91425" tIns="91425" rIns="91425" bIns="91425" anchor="ctr" anchorCtr="0"/>
          <a:lstStyle>
            <a:lvl1pPr marL="0" marR="0" lvl="0" indent="0" algn="l" rtl="0">
              <a:spcBef>
                <a:spcPts val="0"/>
              </a:spcBef>
              <a:buClr>
                <a:srgbClr val="0A2F87"/>
              </a:buClr>
              <a:buFont typeface="Arial"/>
              <a:buNone/>
              <a:defRPr sz="2800" b="1" i="0" u="none" strike="noStrike" cap="none">
                <a:solidFill>
                  <a:srgbClr val="0A2F87"/>
                </a:solidFill>
                <a:latin typeface="Arial"/>
                <a:ea typeface="Arial"/>
                <a:cs typeface="Arial"/>
                <a:sym typeface="Arial"/>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
        <p:nvSpPr>
          <p:cNvPr id="60" name="Shape 60"/>
          <p:cNvSpPr txBox="1">
            <a:spLocks noGrp="1"/>
          </p:cNvSpPr>
          <p:nvPr>
            <p:ph type="subTitle" idx="1"/>
          </p:nvPr>
        </p:nvSpPr>
        <p:spPr>
          <a:xfrm>
            <a:off x="1828800" y="3886200"/>
            <a:ext cx="8534400" cy="1752900"/>
          </a:xfrm>
          <a:prstGeom prst="rect">
            <a:avLst/>
          </a:prstGeom>
          <a:noFill/>
          <a:ln>
            <a:noFill/>
          </a:ln>
        </p:spPr>
        <p:txBody>
          <a:bodyPr wrap="square" lIns="91425" tIns="91425" rIns="91425" bIns="91425" anchor="t" anchorCtr="0"/>
          <a:lstStyle>
            <a:lvl1pPr marL="0" marR="0" lvl="0" indent="0" algn="ctr" rtl="0">
              <a:spcBef>
                <a:spcPts val="560"/>
              </a:spcBef>
              <a:buClr>
                <a:srgbClr val="888888"/>
              </a:buClr>
              <a:buFont typeface="Arial"/>
              <a:buNone/>
              <a:defRPr sz="2800" b="0" i="0" u="none" strike="noStrike" cap="none">
                <a:solidFill>
                  <a:srgbClr val="888888"/>
                </a:solidFill>
                <a:latin typeface="Arial"/>
                <a:ea typeface="Arial"/>
                <a:cs typeface="Arial"/>
                <a:sym typeface="Arial"/>
              </a:defRPr>
            </a:lvl1pPr>
            <a:lvl2pPr marL="457200" marR="0" lvl="1" indent="0" algn="ctr" rtl="0">
              <a:spcBef>
                <a:spcPts val="560"/>
              </a:spcBef>
              <a:buClr>
                <a:srgbClr val="888888"/>
              </a:buClr>
              <a:buFont typeface="Arial"/>
              <a:buNone/>
              <a:defRPr sz="2800" b="0" i="0" u="none" strike="noStrike" cap="none">
                <a:solidFill>
                  <a:srgbClr val="888888"/>
                </a:solidFill>
                <a:latin typeface="Arial"/>
                <a:ea typeface="Arial"/>
                <a:cs typeface="Arial"/>
                <a:sym typeface="Arial"/>
              </a:defRPr>
            </a:lvl2pPr>
            <a:lvl3pPr marL="914400" marR="0" lvl="2" indent="0" algn="ctr" rtl="0">
              <a:spcBef>
                <a:spcPts val="480"/>
              </a:spcBef>
              <a:buClr>
                <a:srgbClr val="888888"/>
              </a:buClr>
              <a:buFont typeface="Arial"/>
              <a:buNone/>
              <a:defRPr sz="2400" b="0" i="0" u="none" strike="noStrike" cap="none">
                <a:solidFill>
                  <a:srgbClr val="888888"/>
                </a:solidFill>
                <a:latin typeface="Arial"/>
                <a:ea typeface="Arial"/>
                <a:cs typeface="Arial"/>
                <a:sym typeface="Arial"/>
              </a:defRPr>
            </a:lvl3pPr>
            <a:lvl4pPr marL="1371600" marR="0" lvl="3" indent="0" algn="ctr" rtl="0">
              <a:spcBef>
                <a:spcPts val="480"/>
              </a:spcBef>
              <a:buClr>
                <a:srgbClr val="888888"/>
              </a:buClr>
              <a:buFont typeface="Arial"/>
              <a:buNone/>
              <a:defRPr sz="2400" b="0" i="0" u="none" strike="noStrike" cap="none">
                <a:solidFill>
                  <a:srgbClr val="888888"/>
                </a:solidFill>
                <a:latin typeface="Arial"/>
                <a:ea typeface="Arial"/>
                <a:cs typeface="Arial"/>
                <a:sym typeface="Arial"/>
              </a:defRPr>
            </a:lvl4pPr>
            <a:lvl5pPr marL="1828800" marR="0" lvl="4" indent="0" algn="ctr" rtl="0">
              <a:spcBef>
                <a:spcPts val="400"/>
              </a:spcBef>
              <a:buClr>
                <a:srgbClr val="888888"/>
              </a:buClr>
              <a:buFont typeface="Arial"/>
              <a:buNone/>
              <a:defRPr sz="2000" b="0" i="0" u="none" strike="noStrike" cap="none">
                <a:solidFill>
                  <a:srgbClr val="888888"/>
                </a:solidFill>
                <a:latin typeface="Arial"/>
                <a:ea typeface="Arial"/>
                <a:cs typeface="Arial"/>
                <a:sym typeface="Arial"/>
              </a:defRPr>
            </a:lvl5pPr>
            <a:lvl6pPr marL="2286000" marR="0" lvl="5"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6pPr>
            <a:lvl7pPr marL="2743200" marR="0" lvl="6"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7pPr>
            <a:lvl8pPr marL="3200400" marR="0" lvl="7"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8pPr>
            <a:lvl9pPr marL="3657600" marR="0" lvl="8"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9pPr>
          </a:lstStyle>
          <a:p>
            <a:endParaRPr/>
          </a:p>
        </p:txBody>
      </p:sp>
      <p:sp>
        <p:nvSpPr>
          <p:cNvPr id="61" name="Shape 61"/>
          <p:cNvSpPr txBox="1">
            <a:spLocks noGrp="1"/>
          </p:cNvSpPr>
          <p:nvPr>
            <p:ph type="dt" idx="10"/>
          </p:nvPr>
        </p:nvSpPr>
        <p:spPr>
          <a:xfrm>
            <a:off x="609600" y="6356350"/>
            <a:ext cx="2844800" cy="365100"/>
          </a:xfrm>
          <a:prstGeom prst="rect">
            <a:avLst/>
          </a:prstGeom>
          <a:noFill/>
          <a:ln>
            <a:noFill/>
          </a:ln>
        </p:spPr>
        <p:txBody>
          <a:bodyPr wrap="square" lIns="91425" tIns="91425" rIns="91425" bIns="91425" anchor="ctr" anchorCtr="0"/>
          <a:lstStyle>
            <a:lvl1pPr marL="0" marR="0" lvl="0" indent="0" algn="l" rtl="0">
              <a:spcBef>
                <a:spcPts val="0"/>
              </a:spcBef>
              <a:buNone/>
              <a:defRPr sz="1400" b="0" i="0" u="none" strike="noStrike" cap="none">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62" name="Shape 62"/>
          <p:cNvSpPr txBox="1">
            <a:spLocks noGrp="1"/>
          </p:cNvSpPr>
          <p:nvPr>
            <p:ph type="ftr" idx="11"/>
          </p:nvPr>
        </p:nvSpPr>
        <p:spPr>
          <a:xfrm>
            <a:off x="4165600" y="6356350"/>
            <a:ext cx="3860800" cy="365100"/>
          </a:xfrm>
          <a:prstGeom prst="rect">
            <a:avLst/>
          </a:prstGeom>
          <a:noFill/>
          <a:ln>
            <a:noFill/>
          </a:ln>
        </p:spPr>
        <p:txBody>
          <a:bodyPr wrap="square"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63" name="Shape 63"/>
          <p:cNvSpPr txBox="1">
            <a:spLocks noGrp="1"/>
          </p:cNvSpPr>
          <p:nvPr>
            <p:ph type="sldNum" idx="12"/>
          </p:nvPr>
        </p:nvSpPr>
        <p:spPr>
          <a:xfrm>
            <a:off x="8737600" y="6356350"/>
            <a:ext cx="2844800" cy="365100"/>
          </a:xfrm>
          <a:prstGeom prst="rect">
            <a:avLst/>
          </a:prstGeom>
          <a:noFill/>
          <a:ln>
            <a:noFill/>
          </a:ln>
        </p:spPr>
        <p:txBody>
          <a:bodyPr wrap="square" lIns="91425" tIns="45700" rIns="91425" bIns="45700" anchor="ctr" anchorCtr="0">
            <a:noAutofit/>
          </a:bodyPr>
          <a:lstStyle/>
          <a:p>
            <a:pPr algn="r">
              <a:buSzPct val="25000"/>
            </a:pPr>
            <a:fld id="{00000000-1234-1234-1234-123412341234}" type="slidenum">
              <a:rPr lang="en" sz="1200" smtClean="0">
                <a:solidFill>
                  <a:srgbClr val="888888"/>
                </a:solidFill>
              </a:rPr>
              <a:pPr algn="r">
                <a:buSzPct val="25000"/>
              </a:pPr>
              <a:t>‹#›</a:t>
            </a:fld>
            <a:endParaRPr lang="en" sz="1200">
              <a:solidFill>
                <a:srgbClr val="888888"/>
              </a:solidFill>
            </a:endParaRPr>
          </a:p>
        </p:txBody>
      </p:sp>
      <p:sp>
        <p:nvSpPr>
          <p:cNvPr id="64" name="Shape 64"/>
          <p:cNvSpPr txBox="1"/>
          <p:nvPr/>
        </p:nvSpPr>
        <p:spPr>
          <a:xfrm>
            <a:off x="914400" y="2130425"/>
            <a:ext cx="10363200" cy="1470000"/>
          </a:xfrm>
          <a:prstGeom prst="rect">
            <a:avLst/>
          </a:prstGeom>
          <a:noFill/>
          <a:ln>
            <a:noFill/>
          </a:ln>
        </p:spPr>
        <p:txBody>
          <a:bodyPr wrap="square" lIns="91425" tIns="45700" rIns="91425" bIns="45700" anchor="ctr" anchorCtr="0">
            <a:noAutofit/>
          </a:bodyPr>
          <a:lstStyle/>
          <a:p>
            <a:pPr>
              <a:buClr>
                <a:srgbClr val="0A2F87"/>
              </a:buClr>
              <a:buSzPct val="25000"/>
              <a:buFont typeface="Arial"/>
              <a:buNone/>
            </a:pPr>
            <a:r>
              <a:rPr lang="en" sz="2800" b="1" kern="0">
                <a:solidFill>
                  <a:srgbClr val="0A2F87"/>
                </a:solidFill>
                <a:ea typeface="Arial"/>
                <a:cs typeface="Arial"/>
                <a:sym typeface="Arial"/>
              </a:rPr>
              <a:t>Click to edit Master title style</a:t>
            </a:r>
          </a:p>
        </p:txBody>
      </p:sp>
      <p:sp>
        <p:nvSpPr>
          <p:cNvPr id="65" name="Shape 65"/>
          <p:cNvSpPr txBox="1"/>
          <p:nvPr/>
        </p:nvSpPr>
        <p:spPr>
          <a:xfrm>
            <a:off x="1828800" y="3886200"/>
            <a:ext cx="8534400" cy="1752900"/>
          </a:xfrm>
          <a:prstGeom prst="rect">
            <a:avLst/>
          </a:prstGeom>
          <a:noFill/>
          <a:ln>
            <a:noFill/>
          </a:ln>
        </p:spPr>
        <p:txBody>
          <a:bodyPr wrap="square" lIns="91425" tIns="45700" rIns="91425" bIns="45700" anchor="t" anchorCtr="0">
            <a:noAutofit/>
          </a:bodyPr>
          <a:lstStyle/>
          <a:p>
            <a:pPr algn="ctr">
              <a:buClr>
                <a:srgbClr val="888888"/>
              </a:buClr>
              <a:buSzPct val="25000"/>
              <a:buFont typeface="Arial"/>
              <a:buNone/>
            </a:pPr>
            <a:r>
              <a:rPr lang="en" sz="2800" kern="0">
                <a:solidFill>
                  <a:srgbClr val="888888"/>
                </a:solidFill>
                <a:ea typeface="Arial"/>
                <a:cs typeface="Arial"/>
                <a:sym typeface="Arial"/>
              </a:rPr>
              <a:t>Click to edit Master subtitle style</a:t>
            </a:r>
          </a:p>
        </p:txBody>
      </p:sp>
      <p:sp>
        <p:nvSpPr>
          <p:cNvPr id="66" name="Shape 66"/>
          <p:cNvSpPr txBox="1"/>
          <p:nvPr/>
        </p:nvSpPr>
        <p:spPr>
          <a:xfrm>
            <a:off x="609600" y="6356350"/>
            <a:ext cx="2844800" cy="365100"/>
          </a:xfrm>
          <a:prstGeom prst="rect">
            <a:avLst/>
          </a:prstGeom>
          <a:noFill/>
          <a:ln>
            <a:noFill/>
          </a:ln>
        </p:spPr>
        <p:txBody>
          <a:bodyPr wrap="square" lIns="91425" tIns="45700" rIns="91425" bIns="45700" anchor="ctr" anchorCtr="0">
            <a:noAutofit/>
          </a:bodyPr>
          <a:lstStyle/>
          <a:p>
            <a:pPr>
              <a:buSzPct val="25000"/>
            </a:pPr>
            <a:r>
              <a:rPr lang="en" sz="1400" kern="0">
                <a:solidFill>
                  <a:srgbClr val="888888"/>
                </a:solidFill>
                <a:ea typeface="Arial"/>
                <a:cs typeface="Arial"/>
                <a:sym typeface="Arial"/>
              </a:rPr>
              <a:t>9/1/17</a:t>
            </a:r>
          </a:p>
        </p:txBody>
      </p:sp>
      <p:sp>
        <p:nvSpPr>
          <p:cNvPr id="67" name="Shape 67"/>
          <p:cNvSpPr txBox="1"/>
          <p:nvPr/>
        </p:nvSpPr>
        <p:spPr>
          <a:xfrm>
            <a:off x="8737600" y="6356350"/>
            <a:ext cx="2844800" cy="365100"/>
          </a:xfrm>
          <a:prstGeom prst="rect">
            <a:avLst/>
          </a:prstGeom>
          <a:noFill/>
          <a:ln>
            <a:noFill/>
          </a:ln>
        </p:spPr>
        <p:txBody>
          <a:bodyPr wrap="square" lIns="91425" tIns="45700" rIns="91425" bIns="45700" anchor="ctr" anchorCtr="0">
            <a:noAutofit/>
          </a:bodyPr>
          <a:lstStyle/>
          <a:p>
            <a:pPr algn="r">
              <a:buSzPct val="25000"/>
            </a:pPr>
            <a:fld id="{00000000-1234-1234-1234-123412341234}" type="slidenum">
              <a:rPr lang="en" sz="1200" kern="0">
                <a:solidFill>
                  <a:srgbClr val="888888"/>
                </a:solidFill>
                <a:ea typeface="Arial"/>
                <a:cs typeface="Arial"/>
                <a:sym typeface="Arial"/>
              </a:rPr>
              <a:pPr algn="r">
                <a:buSzPct val="25000"/>
              </a:pPr>
              <a:t>‹#›</a:t>
            </a:fld>
            <a:endParaRPr lang="en" sz="1200" kern="0">
              <a:solidFill>
                <a:srgbClr val="888888"/>
              </a:solidFill>
              <a:ea typeface="Arial"/>
              <a:cs typeface="Arial"/>
              <a:sym typeface="Arial"/>
            </a:endParaRPr>
          </a:p>
        </p:txBody>
      </p:sp>
      <p:pic>
        <p:nvPicPr>
          <p:cNvPr id="68" name="Shape 68" descr="CARL_PPTcover_3.jpg"/>
          <p:cNvPicPr preferRelativeResize="0"/>
          <p:nvPr/>
        </p:nvPicPr>
        <p:blipFill rotWithShape="1">
          <a:blip r:embed="rId2">
            <a:alphaModFix/>
          </a:blip>
          <a:srcRect/>
          <a:stretch/>
        </p:blipFill>
        <p:spPr>
          <a:xfrm>
            <a:off x="0" y="0"/>
            <a:ext cx="12192000" cy="6858000"/>
          </a:xfrm>
          <a:prstGeom prst="rect">
            <a:avLst/>
          </a:prstGeom>
          <a:noFill/>
          <a:ln>
            <a:noFill/>
          </a:ln>
        </p:spPr>
      </p:pic>
      <p:pic>
        <p:nvPicPr>
          <p:cNvPr id="69" name="Shape 69"/>
          <p:cNvPicPr preferRelativeResize="0"/>
          <p:nvPr/>
        </p:nvPicPr>
        <p:blipFill rotWithShape="1">
          <a:blip r:embed="rId3">
            <a:alphaModFix/>
          </a:blip>
          <a:srcRect/>
          <a:stretch/>
        </p:blipFill>
        <p:spPr>
          <a:xfrm>
            <a:off x="914400" y="727133"/>
            <a:ext cx="3251200" cy="837600"/>
          </a:xfrm>
          <a:prstGeom prst="rect">
            <a:avLst/>
          </a:prstGeom>
          <a:noFill/>
          <a:ln>
            <a:noFill/>
          </a:ln>
        </p:spPr>
      </p:pic>
    </p:spTree>
    <p:extLst>
      <p:ext uri="{BB962C8B-B14F-4D97-AF65-F5344CB8AC3E}">
        <p14:creationId xmlns:p14="http://schemas.microsoft.com/office/powerpoint/2010/main" val="358051345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70"/>
        <p:cNvGrpSpPr/>
        <p:nvPr/>
      </p:nvGrpSpPr>
      <p:grpSpPr>
        <a:xfrm>
          <a:off x="0" y="0"/>
          <a:ext cx="0" cy="0"/>
          <a:chOff x="0" y="0"/>
          <a:chExt cx="0" cy="0"/>
        </a:xfrm>
      </p:grpSpPr>
      <p:sp>
        <p:nvSpPr>
          <p:cNvPr id="71" name="Shape 71"/>
          <p:cNvSpPr txBox="1">
            <a:spLocks noGrp="1"/>
          </p:cNvSpPr>
          <p:nvPr>
            <p:ph type="title"/>
          </p:nvPr>
        </p:nvSpPr>
        <p:spPr>
          <a:xfrm>
            <a:off x="609600" y="0"/>
            <a:ext cx="10972800" cy="1090500"/>
          </a:xfrm>
          <a:prstGeom prst="rect">
            <a:avLst/>
          </a:prstGeom>
          <a:noFill/>
          <a:ln>
            <a:noFill/>
          </a:ln>
        </p:spPr>
        <p:txBody>
          <a:bodyPr wrap="square" lIns="91425" tIns="91425" rIns="91425" bIns="91425" anchor="ctr" anchorCtr="0"/>
          <a:lstStyle>
            <a:lvl1pPr marL="0" marR="0" lvl="0" indent="0" algn="l" rtl="0">
              <a:spcBef>
                <a:spcPts val="0"/>
              </a:spcBef>
              <a:buClr>
                <a:srgbClr val="0A2F87"/>
              </a:buClr>
              <a:buFont typeface="Arial"/>
              <a:buNone/>
              <a:defRPr sz="2800" b="1" i="0" u="none" strike="noStrike" cap="none">
                <a:solidFill>
                  <a:srgbClr val="0A2F87"/>
                </a:solidFill>
                <a:latin typeface="Arial"/>
                <a:ea typeface="Arial"/>
                <a:cs typeface="Arial"/>
                <a:sym typeface="Arial"/>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
        <p:nvSpPr>
          <p:cNvPr id="72" name="Shape 72"/>
          <p:cNvSpPr txBox="1">
            <a:spLocks noGrp="1"/>
          </p:cNvSpPr>
          <p:nvPr>
            <p:ph type="body" idx="1"/>
          </p:nvPr>
        </p:nvSpPr>
        <p:spPr>
          <a:xfrm>
            <a:off x="609600" y="1600200"/>
            <a:ext cx="10972800" cy="4526100"/>
          </a:xfrm>
          <a:prstGeom prst="rect">
            <a:avLst/>
          </a:prstGeom>
          <a:noFill/>
          <a:ln>
            <a:noFill/>
          </a:ln>
        </p:spPr>
        <p:txBody>
          <a:bodyPr wrap="square" lIns="91425" tIns="91425" rIns="91425" bIns="91425" anchor="t" anchorCtr="0"/>
          <a:lstStyle>
            <a:lvl1pPr marL="342900" marR="0" lvl="0" indent="-165100" algn="l" rtl="0">
              <a:spcBef>
                <a:spcPts val="560"/>
              </a:spcBef>
              <a:buClr>
                <a:srgbClr val="595959"/>
              </a:buClr>
              <a:buSzPct val="100000"/>
              <a:buFont typeface="Arial"/>
              <a:buChar char="•"/>
              <a:defRPr sz="2800" b="0" i="0" u="none" strike="noStrike" cap="none">
                <a:solidFill>
                  <a:srgbClr val="595959"/>
                </a:solidFill>
                <a:latin typeface="Arial"/>
                <a:ea typeface="Arial"/>
                <a:cs typeface="Arial"/>
                <a:sym typeface="Arial"/>
              </a:defRPr>
            </a:lvl1pPr>
            <a:lvl2pPr marL="742950" marR="0" lvl="1" indent="-107950" algn="l" rtl="0">
              <a:spcBef>
                <a:spcPts val="560"/>
              </a:spcBef>
              <a:buClr>
                <a:srgbClr val="595959"/>
              </a:buClr>
              <a:buSzPct val="100000"/>
              <a:buFont typeface="Arial"/>
              <a:buChar char="–"/>
              <a:defRPr sz="2800" b="0" i="0" u="none" strike="noStrike" cap="none">
                <a:solidFill>
                  <a:srgbClr val="595959"/>
                </a:solidFill>
                <a:latin typeface="Arial"/>
                <a:ea typeface="Arial"/>
                <a:cs typeface="Arial"/>
                <a:sym typeface="Arial"/>
              </a:defRPr>
            </a:lvl2pPr>
            <a:lvl3pPr marL="1143000" marR="0" lvl="2" indent="-76200" algn="l" rtl="0">
              <a:spcBef>
                <a:spcPts val="480"/>
              </a:spcBef>
              <a:buClr>
                <a:srgbClr val="595959"/>
              </a:buClr>
              <a:buSzPct val="100000"/>
              <a:buFont typeface="Arial"/>
              <a:buChar char="•"/>
              <a:defRPr sz="2400" b="0" i="0" u="none" strike="noStrike" cap="none">
                <a:solidFill>
                  <a:srgbClr val="595959"/>
                </a:solidFill>
                <a:latin typeface="Arial"/>
                <a:ea typeface="Arial"/>
                <a:cs typeface="Arial"/>
                <a:sym typeface="Arial"/>
              </a:defRPr>
            </a:lvl3pPr>
            <a:lvl4pPr marL="1600200" marR="0" lvl="3" indent="-76200" algn="l" rtl="0">
              <a:spcBef>
                <a:spcPts val="480"/>
              </a:spcBef>
              <a:buClr>
                <a:srgbClr val="595959"/>
              </a:buClr>
              <a:buSzPct val="100000"/>
              <a:buFont typeface="Arial"/>
              <a:buChar char="–"/>
              <a:defRPr sz="2400" b="0" i="0" u="none" strike="noStrike" cap="none">
                <a:solidFill>
                  <a:srgbClr val="595959"/>
                </a:solidFill>
                <a:latin typeface="Arial"/>
                <a:ea typeface="Arial"/>
                <a:cs typeface="Arial"/>
                <a:sym typeface="Arial"/>
              </a:defRPr>
            </a:lvl4pPr>
            <a:lvl5pPr marL="2057400" marR="0" lvl="4" indent="-101600" algn="l" rtl="0">
              <a:spcBef>
                <a:spcPts val="400"/>
              </a:spcBef>
              <a:buClr>
                <a:srgbClr val="595959"/>
              </a:buClr>
              <a:buSzPct val="100000"/>
              <a:buFont typeface="Arial"/>
              <a:buChar char="»"/>
              <a:defRPr sz="2000" b="0" i="0" u="none" strike="noStrike" cap="none">
                <a:solidFill>
                  <a:srgbClr val="595959"/>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73" name="Shape 73"/>
          <p:cNvSpPr txBox="1">
            <a:spLocks noGrp="1"/>
          </p:cNvSpPr>
          <p:nvPr>
            <p:ph type="dt" idx="10"/>
          </p:nvPr>
        </p:nvSpPr>
        <p:spPr>
          <a:xfrm>
            <a:off x="609600" y="6356350"/>
            <a:ext cx="2844800" cy="365100"/>
          </a:xfrm>
          <a:prstGeom prst="rect">
            <a:avLst/>
          </a:prstGeom>
          <a:noFill/>
          <a:ln>
            <a:noFill/>
          </a:ln>
        </p:spPr>
        <p:txBody>
          <a:bodyPr wrap="square" lIns="91425" tIns="91425" rIns="91425" bIns="91425" anchor="ctr" anchorCtr="0"/>
          <a:lstStyle>
            <a:lvl1pPr marL="0" marR="0" lvl="0" indent="0" algn="l" rtl="0">
              <a:spcBef>
                <a:spcPts val="0"/>
              </a:spcBef>
              <a:buNone/>
              <a:defRPr sz="1400" b="0" i="0" u="none" strike="noStrike" cap="none">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4" name="Shape 74"/>
          <p:cNvSpPr txBox="1">
            <a:spLocks noGrp="1"/>
          </p:cNvSpPr>
          <p:nvPr>
            <p:ph type="sldNum" idx="12"/>
          </p:nvPr>
        </p:nvSpPr>
        <p:spPr>
          <a:xfrm>
            <a:off x="8737600" y="6356350"/>
            <a:ext cx="2844800" cy="365100"/>
          </a:xfrm>
          <a:prstGeom prst="rect">
            <a:avLst/>
          </a:prstGeom>
          <a:noFill/>
          <a:ln>
            <a:noFill/>
          </a:ln>
        </p:spPr>
        <p:txBody>
          <a:bodyPr wrap="square" lIns="91425" tIns="45700" rIns="91425" bIns="45700" anchor="ctr" anchorCtr="0">
            <a:noAutofit/>
          </a:bodyPr>
          <a:lstStyle/>
          <a:p>
            <a:pPr algn="r">
              <a:buSzPct val="25000"/>
            </a:pPr>
            <a:fld id="{00000000-1234-1234-1234-123412341234}" type="slidenum">
              <a:rPr lang="en" sz="1200" smtClean="0">
                <a:solidFill>
                  <a:srgbClr val="888888"/>
                </a:solidFill>
              </a:rPr>
              <a:pPr algn="r">
                <a:buSzPct val="25000"/>
              </a:pPr>
              <a:t>‹#›</a:t>
            </a:fld>
            <a:endParaRPr lang="en" sz="1200">
              <a:solidFill>
                <a:srgbClr val="888888"/>
              </a:solidFill>
            </a:endParaRPr>
          </a:p>
        </p:txBody>
      </p:sp>
    </p:spTree>
    <p:extLst>
      <p:ext uri="{BB962C8B-B14F-4D97-AF65-F5344CB8AC3E}">
        <p14:creationId xmlns:p14="http://schemas.microsoft.com/office/powerpoint/2010/main" val="22086168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#spday17</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5850215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75"/>
        <p:cNvGrpSpPr/>
        <p:nvPr/>
      </p:nvGrpSpPr>
      <p:grpSpPr>
        <a:xfrm>
          <a:off x="0" y="0"/>
          <a:ext cx="0" cy="0"/>
          <a:chOff x="0" y="0"/>
          <a:chExt cx="0" cy="0"/>
        </a:xfrm>
      </p:grpSpPr>
      <p:sp>
        <p:nvSpPr>
          <p:cNvPr id="76" name="Shape 76"/>
          <p:cNvSpPr txBox="1">
            <a:spLocks noGrp="1"/>
          </p:cNvSpPr>
          <p:nvPr>
            <p:ph type="title"/>
          </p:nvPr>
        </p:nvSpPr>
        <p:spPr>
          <a:xfrm>
            <a:off x="963084" y="4406900"/>
            <a:ext cx="10363200" cy="1362000"/>
          </a:xfrm>
          <a:prstGeom prst="rect">
            <a:avLst/>
          </a:prstGeom>
          <a:noFill/>
          <a:ln>
            <a:noFill/>
          </a:ln>
        </p:spPr>
        <p:txBody>
          <a:bodyPr wrap="square" lIns="91425" tIns="91425" rIns="91425" bIns="91425" anchor="t" anchorCtr="0"/>
          <a:lstStyle>
            <a:lvl1pPr marL="0" marR="0" lvl="0" indent="0" algn="l" rtl="0">
              <a:spcBef>
                <a:spcPts val="0"/>
              </a:spcBef>
              <a:buClr>
                <a:srgbClr val="0A2F87"/>
              </a:buClr>
              <a:buFont typeface="Arial"/>
              <a:buNone/>
              <a:defRPr sz="4000" b="1" i="0" u="none" strike="noStrike" cap="none">
                <a:solidFill>
                  <a:srgbClr val="0A2F87"/>
                </a:solidFill>
                <a:latin typeface="Arial"/>
                <a:ea typeface="Arial"/>
                <a:cs typeface="Arial"/>
                <a:sym typeface="Arial"/>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
        <p:nvSpPr>
          <p:cNvPr id="77" name="Shape 77"/>
          <p:cNvSpPr txBox="1">
            <a:spLocks noGrp="1"/>
          </p:cNvSpPr>
          <p:nvPr>
            <p:ph type="body" idx="1"/>
          </p:nvPr>
        </p:nvSpPr>
        <p:spPr>
          <a:xfrm>
            <a:off x="963084" y="2906713"/>
            <a:ext cx="10363200" cy="1500300"/>
          </a:xfrm>
          <a:prstGeom prst="rect">
            <a:avLst/>
          </a:prstGeom>
          <a:noFill/>
          <a:ln>
            <a:noFill/>
          </a:ln>
        </p:spPr>
        <p:txBody>
          <a:bodyPr wrap="square" lIns="91425" tIns="91425" rIns="91425" bIns="91425" anchor="b" anchorCtr="0"/>
          <a:lstStyle>
            <a:lvl1pPr marL="0" marR="0" lvl="0" indent="0" algn="l" rtl="0">
              <a:spcBef>
                <a:spcPts val="400"/>
              </a:spcBef>
              <a:buClr>
                <a:srgbClr val="888888"/>
              </a:buClr>
              <a:buFont typeface="Arial"/>
              <a:buNone/>
              <a:defRPr sz="2000" b="0" i="0" u="none" strike="noStrike" cap="none">
                <a:solidFill>
                  <a:srgbClr val="888888"/>
                </a:solidFill>
                <a:latin typeface="Arial"/>
                <a:ea typeface="Arial"/>
                <a:cs typeface="Arial"/>
                <a:sym typeface="Arial"/>
              </a:defRPr>
            </a:lvl1pPr>
            <a:lvl2pPr marL="457200" marR="0" lvl="1" indent="0" algn="l" rtl="0">
              <a:spcBef>
                <a:spcPts val="360"/>
              </a:spcBef>
              <a:buClr>
                <a:srgbClr val="888888"/>
              </a:buClr>
              <a:buFont typeface="Arial"/>
              <a:buNone/>
              <a:defRPr sz="1800" b="0" i="0" u="none" strike="noStrike" cap="none">
                <a:solidFill>
                  <a:srgbClr val="888888"/>
                </a:solidFill>
                <a:latin typeface="Arial"/>
                <a:ea typeface="Arial"/>
                <a:cs typeface="Arial"/>
                <a:sym typeface="Arial"/>
              </a:defRPr>
            </a:lvl2pPr>
            <a:lvl3pPr marL="914400" marR="0" lvl="2" indent="0" algn="l" rtl="0">
              <a:spcBef>
                <a:spcPts val="320"/>
              </a:spcBef>
              <a:buClr>
                <a:srgbClr val="888888"/>
              </a:buClr>
              <a:buFont typeface="Arial"/>
              <a:buNone/>
              <a:defRPr sz="1600" b="0" i="0" u="none" strike="noStrike" cap="none">
                <a:solidFill>
                  <a:srgbClr val="888888"/>
                </a:solidFill>
                <a:latin typeface="Arial"/>
                <a:ea typeface="Arial"/>
                <a:cs typeface="Arial"/>
                <a:sym typeface="Arial"/>
              </a:defRPr>
            </a:lvl3pPr>
            <a:lvl4pPr marL="1371600" marR="0" lvl="3" indent="0" algn="l" rtl="0">
              <a:spcBef>
                <a:spcPts val="280"/>
              </a:spcBef>
              <a:buClr>
                <a:srgbClr val="888888"/>
              </a:buClr>
              <a:buFont typeface="Arial"/>
              <a:buNone/>
              <a:defRPr sz="1400" b="0" i="0" u="none" strike="noStrike" cap="none">
                <a:solidFill>
                  <a:srgbClr val="888888"/>
                </a:solidFill>
                <a:latin typeface="Arial"/>
                <a:ea typeface="Arial"/>
                <a:cs typeface="Arial"/>
                <a:sym typeface="Arial"/>
              </a:defRPr>
            </a:lvl4pPr>
            <a:lvl5pPr marL="1828800" marR="0" lvl="4" indent="0" algn="l" rtl="0">
              <a:spcBef>
                <a:spcPts val="280"/>
              </a:spcBef>
              <a:buClr>
                <a:srgbClr val="888888"/>
              </a:buClr>
              <a:buFont typeface="Arial"/>
              <a:buNone/>
              <a:defRPr sz="1400" b="0" i="0" u="none" strike="noStrike" cap="none">
                <a:solidFill>
                  <a:srgbClr val="888888"/>
                </a:solidFill>
                <a:latin typeface="Arial"/>
                <a:ea typeface="Arial"/>
                <a:cs typeface="Arial"/>
                <a:sym typeface="Arial"/>
              </a:defRPr>
            </a:lvl5pPr>
            <a:lvl6pPr marL="2286000" marR="0" lvl="5"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6pPr>
            <a:lvl7pPr marL="2743200" marR="0" lvl="6"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7pPr>
            <a:lvl8pPr marL="3200400" marR="0" lvl="7"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8pPr>
            <a:lvl9pPr marL="3657600" marR="0" lvl="8"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9pPr>
          </a:lstStyle>
          <a:p>
            <a:endParaRPr/>
          </a:p>
        </p:txBody>
      </p:sp>
      <p:sp>
        <p:nvSpPr>
          <p:cNvPr id="78" name="Shape 78"/>
          <p:cNvSpPr txBox="1">
            <a:spLocks noGrp="1"/>
          </p:cNvSpPr>
          <p:nvPr>
            <p:ph type="dt" idx="10"/>
          </p:nvPr>
        </p:nvSpPr>
        <p:spPr>
          <a:xfrm>
            <a:off x="609600" y="6356350"/>
            <a:ext cx="2844800" cy="365100"/>
          </a:xfrm>
          <a:prstGeom prst="rect">
            <a:avLst/>
          </a:prstGeom>
          <a:noFill/>
          <a:ln>
            <a:noFill/>
          </a:ln>
        </p:spPr>
        <p:txBody>
          <a:bodyPr wrap="square" lIns="91425" tIns="91425" rIns="91425" bIns="91425" anchor="ctr" anchorCtr="0"/>
          <a:lstStyle>
            <a:lvl1pPr marL="0" marR="0" lvl="0" indent="0" algn="l" rtl="0">
              <a:spcBef>
                <a:spcPts val="0"/>
              </a:spcBef>
              <a:buNone/>
              <a:defRPr sz="1400" b="0" i="0" u="none" strike="noStrike" cap="none">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9" name="Shape 79"/>
          <p:cNvSpPr txBox="1">
            <a:spLocks noGrp="1"/>
          </p:cNvSpPr>
          <p:nvPr>
            <p:ph type="sldNum" idx="12"/>
          </p:nvPr>
        </p:nvSpPr>
        <p:spPr>
          <a:xfrm>
            <a:off x="8737600" y="6356350"/>
            <a:ext cx="2844800" cy="365100"/>
          </a:xfrm>
          <a:prstGeom prst="rect">
            <a:avLst/>
          </a:prstGeom>
          <a:noFill/>
          <a:ln>
            <a:noFill/>
          </a:ln>
        </p:spPr>
        <p:txBody>
          <a:bodyPr wrap="square" lIns="91425" tIns="45700" rIns="91425" bIns="45700" anchor="ctr" anchorCtr="0">
            <a:noAutofit/>
          </a:bodyPr>
          <a:lstStyle/>
          <a:p>
            <a:pPr algn="r">
              <a:buSzPct val="25000"/>
            </a:pPr>
            <a:fld id="{00000000-1234-1234-1234-123412341234}" type="slidenum">
              <a:rPr lang="en" sz="1200" smtClean="0">
                <a:solidFill>
                  <a:srgbClr val="888888"/>
                </a:solidFill>
              </a:rPr>
              <a:pPr algn="r">
                <a:buSzPct val="25000"/>
              </a:pPr>
              <a:t>‹#›</a:t>
            </a:fld>
            <a:endParaRPr lang="en" sz="1200">
              <a:solidFill>
                <a:srgbClr val="888888"/>
              </a:solidFill>
            </a:endParaRPr>
          </a:p>
        </p:txBody>
      </p:sp>
    </p:spTree>
    <p:extLst>
      <p:ext uri="{BB962C8B-B14F-4D97-AF65-F5344CB8AC3E}">
        <p14:creationId xmlns:p14="http://schemas.microsoft.com/office/powerpoint/2010/main" val="284880356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80"/>
        <p:cNvGrpSpPr/>
        <p:nvPr/>
      </p:nvGrpSpPr>
      <p:grpSpPr>
        <a:xfrm>
          <a:off x="0" y="0"/>
          <a:ext cx="0" cy="0"/>
          <a:chOff x="0" y="0"/>
          <a:chExt cx="0" cy="0"/>
        </a:xfrm>
      </p:grpSpPr>
      <p:sp>
        <p:nvSpPr>
          <p:cNvPr id="81" name="Shape 81"/>
          <p:cNvSpPr txBox="1">
            <a:spLocks noGrp="1"/>
          </p:cNvSpPr>
          <p:nvPr>
            <p:ph type="title"/>
          </p:nvPr>
        </p:nvSpPr>
        <p:spPr>
          <a:xfrm>
            <a:off x="609600" y="0"/>
            <a:ext cx="10972800" cy="1090500"/>
          </a:xfrm>
          <a:prstGeom prst="rect">
            <a:avLst/>
          </a:prstGeom>
          <a:noFill/>
          <a:ln>
            <a:noFill/>
          </a:ln>
        </p:spPr>
        <p:txBody>
          <a:bodyPr wrap="square" lIns="91425" tIns="91425" rIns="91425" bIns="91425" anchor="ctr" anchorCtr="0"/>
          <a:lstStyle>
            <a:lvl1pPr marL="0" marR="0" lvl="0" indent="0" algn="l" rtl="0">
              <a:spcBef>
                <a:spcPts val="0"/>
              </a:spcBef>
              <a:buClr>
                <a:srgbClr val="0A2F87"/>
              </a:buClr>
              <a:buFont typeface="Arial"/>
              <a:buNone/>
              <a:defRPr sz="2800" b="1" i="0" u="none" strike="noStrike" cap="none">
                <a:solidFill>
                  <a:srgbClr val="0A2F87"/>
                </a:solidFill>
                <a:latin typeface="Arial"/>
                <a:ea typeface="Arial"/>
                <a:cs typeface="Arial"/>
                <a:sym typeface="Arial"/>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
        <p:nvSpPr>
          <p:cNvPr id="82" name="Shape 82"/>
          <p:cNvSpPr txBox="1">
            <a:spLocks noGrp="1"/>
          </p:cNvSpPr>
          <p:nvPr>
            <p:ph type="body" idx="1"/>
          </p:nvPr>
        </p:nvSpPr>
        <p:spPr>
          <a:xfrm>
            <a:off x="609600" y="1600200"/>
            <a:ext cx="5384800" cy="4526100"/>
          </a:xfrm>
          <a:prstGeom prst="rect">
            <a:avLst/>
          </a:prstGeom>
          <a:noFill/>
          <a:ln>
            <a:noFill/>
          </a:ln>
        </p:spPr>
        <p:txBody>
          <a:bodyPr wrap="square" lIns="91425" tIns="91425" rIns="91425" bIns="91425" anchor="t" anchorCtr="0"/>
          <a:lstStyle>
            <a:lvl1pPr marL="342900" marR="0" lvl="0" indent="-165100" algn="l" rtl="0">
              <a:spcBef>
                <a:spcPts val="560"/>
              </a:spcBef>
              <a:buClr>
                <a:srgbClr val="595959"/>
              </a:buClr>
              <a:buSzPct val="100000"/>
              <a:buFont typeface="Arial"/>
              <a:buChar char="•"/>
              <a:defRPr sz="2800" b="0" i="0" u="none" strike="noStrike" cap="none">
                <a:solidFill>
                  <a:srgbClr val="595959"/>
                </a:solidFill>
                <a:latin typeface="Arial"/>
                <a:ea typeface="Arial"/>
                <a:cs typeface="Arial"/>
                <a:sym typeface="Arial"/>
              </a:defRPr>
            </a:lvl1pPr>
            <a:lvl2pPr marL="742950" marR="0" lvl="1" indent="-133350" algn="l" rtl="0">
              <a:spcBef>
                <a:spcPts val="480"/>
              </a:spcBef>
              <a:buClr>
                <a:srgbClr val="595959"/>
              </a:buClr>
              <a:buSzPct val="100000"/>
              <a:buFont typeface="Arial"/>
              <a:buChar char="–"/>
              <a:defRPr sz="2400" b="0" i="0" u="none" strike="noStrike" cap="none">
                <a:solidFill>
                  <a:srgbClr val="595959"/>
                </a:solidFill>
                <a:latin typeface="Arial"/>
                <a:ea typeface="Arial"/>
                <a:cs typeface="Arial"/>
                <a:sym typeface="Arial"/>
              </a:defRPr>
            </a:lvl2pPr>
            <a:lvl3pPr marL="1143000" marR="0" lvl="2" indent="-101600" algn="l" rtl="0">
              <a:spcBef>
                <a:spcPts val="400"/>
              </a:spcBef>
              <a:buClr>
                <a:srgbClr val="595959"/>
              </a:buClr>
              <a:buSzPct val="100000"/>
              <a:buFont typeface="Arial"/>
              <a:buChar char="•"/>
              <a:defRPr sz="2000" b="0" i="0" u="none" strike="noStrike" cap="none">
                <a:solidFill>
                  <a:srgbClr val="595959"/>
                </a:solidFill>
                <a:latin typeface="Arial"/>
                <a:ea typeface="Arial"/>
                <a:cs typeface="Arial"/>
                <a:sym typeface="Arial"/>
              </a:defRPr>
            </a:lvl3pPr>
            <a:lvl4pPr marL="1600200" marR="0" lvl="3" indent="-114300" algn="l" rtl="0">
              <a:spcBef>
                <a:spcPts val="360"/>
              </a:spcBef>
              <a:buClr>
                <a:srgbClr val="595959"/>
              </a:buClr>
              <a:buSzPct val="100000"/>
              <a:buFont typeface="Arial"/>
              <a:buChar char="–"/>
              <a:defRPr sz="1800" b="0" i="0" u="none" strike="noStrike" cap="none">
                <a:solidFill>
                  <a:srgbClr val="595959"/>
                </a:solidFill>
                <a:latin typeface="Arial"/>
                <a:ea typeface="Arial"/>
                <a:cs typeface="Arial"/>
                <a:sym typeface="Arial"/>
              </a:defRPr>
            </a:lvl4pPr>
            <a:lvl5pPr marL="2057400" marR="0" lvl="4" indent="-114300" algn="l" rtl="0">
              <a:spcBef>
                <a:spcPts val="360"/>
              </a:spcBef>
              <a:buClr>
                <a:srgbClr val="595959"/>
              </a:buClr>
              <a:buSzPct val="100000"/>
              <a:buFont typeface="Arial"/>
              <a:buChar char="»"/>
              <a:defRPr sz="1800" b="0" i="0" u="none" strike="noStrike" cap="none">
                <a:solidFill>
                  <a:srgbClr val="595959"/>
                </a:solidFill>
                <a:latin typeface="Arial"/>
                <a:ea typeface="Arial"/>
                <a:cs typeface="Arial"/>
                <a:sym typeface="Arial"/>
              </a:defRPr>
            </a:lvl5pPr>
            <a:lvl6pPr marL="2514600" marR="0" lvl="5"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3" name="Shape 83"/>
          <p:cNvSpPr txBox="1">
            <a:spLocks noGrp="1"/>
          </p:cNvSpPr>
          <p:nvPr>
            <p:ph type="body" idx="2"/>
          </p:nvPr>
        </p:nvSpPr>
        <p:spPr>
          <a:xfrm>
            <a:off x="6197600" y="1600200"/>
            <a:ext cx="5384800" cy="4526100"/>
          </a:xfrm>
          <a:prstGeom prst="rect">
            <a:avLst/>
          </a:prstGeom>
          <a:noFill/>
          <a:ln>
            <a:noFill/>
          </a:ln>
        </p:spPr>
        <p:txBody>
          <a:bodyPr wrap="square" lIns="91425" tIns="91425" rIns="91425" bIns="91425" anchor="t" anchorCtr="0"/>
          <a:lstStyle>
            <a:lvl1pPr marL="342900" marR="0" lvl="0" indent="-165100" algn="l" rtl="0">
              <a:spcBef>
                <a:spcPts val="560"/>
              </a:spcBef>
              <a:buClr>
                <a:srgbClr val="595959"/>
              </a:buClr>
              <a:buSzPct val="100000"/>
              <a:buFont typeface="Arial"/>
              <a:buChar char="•"/>
              <a:defRPr sz="2800" b="0" i="0" u="none" strike="noStrike" cap="none">
                <a:solidFill>
                  <a:srgbClr val="595959"/>
                </a:solidFill>
                <a:latin typeface="Arial"/>
                <a:ea typeface="Arial"/>
                <a:cs typeface="Arial"/>
                <a:sym typeface="Arial"/>
              </a:defRPr>
            </a:lvl1pPr>
            <a:lvl2pPr marL="742950" marR="0" lvl="1" indent="-133350" algn="l" rtl="0">
              <a:spcBef>
                <a:spcPts val="480"/>
              </a:spcBef>
              <a:buClr>
                <a:srgbClr val="595959"/>
              </a:buClr>
              <a:buSzPct val="100000"/>
              <a:buFont typeface="Arial"/>
              <a:buChar char="–"/>
              <a:defRPr sz="2400" b="0" i="0" u="none" strike="noStrike" cap="none">
                <a:solidFill>
                  <a:srgbClr val="595959"/>
                </a:solidFill>
                <a:latin typeface="Arial"/>
                <a:ea typeface="Arial"/>
                <a:cs typeface="Arial"/>
                <a:sym typeface="Arial"/>
              </a:defRPr>
            </a:lvl2pPr>
            <a:lvl3pPr marL="1143000" marR="0" lvl="2" indent="-101600" algn="l" rtl="0">
              <a:spcBef>
                <a:spcPts val="400"/>
              </a:spcBef>
              <a:buClr>
                <a:srgbClr val="595959"/>
              </a:buClr>
              <a:buSzPct val="100000"/>
              <a:buFont typeface="Arial"/>
              <a:buChar char="•"/>
              <a:defRPr sz="2000" b="0" i="0" u="none" strike="noStrike" cap="none">
                <a:solidFill>
                  <a:srgbClr val="595959"/>
                </a:solidFill>
                <a:latin typeface="Arial"/>
                <a:ea typeface="Arial"/>
                <a:cs typeface="Arial"/>
                <a:sym typeface="Arial"/>
              </a:defRPr>
            </a:lvl3pPr>
            <a:lvl4pPr marL="1600200" marR="0" lvl="3" indent="-114300" algn="l" rtl="0">
              <a:spcBef>
                <a:spcPts val="360"/>
              </a:spcBef>
              <a:buClr>
                <a:srgbClr val="595959"/>
              </a:buClr>
              <a:buSzPct val="100000"/>
              <a:buFont typeface="Arial"/>
              <a:buChar char="–"/>
              <a:defRPr sz="1800" b="0" i="0" u="none" strike="noStrike" cap="none">
                <a:solidFill>
                  <a:srgbClr val="595959"/>
                </a:solidFill>
                <a:latin typeface="Arial"/>
                <a:ea typeface="Arial"/>
                <a:cs typeface="Arial"/>
                <a:sym typeface="Arial"/>
              </a:defRPr>
            </a:lvl4pPr>
            <a:lvl5pPr marL="2057400" marR="0" lvl="4" indent="-114300" algn="l" rtl="0">
              <a:spcBef>
                <a:spcPts val="360"/>
              </a:spcBef>
              <a:buClr>
                <a:srgbClr val="595959"/>
              </a:buClr>
              <a:buSzPct val="100000"/>
              <a:buFont typeface="Arial"/>
              <a:buChar char="»"/>
              <a:defRPr sz="1800" b="0" i="0" u="none" strike="noStrike" cap="none">
                <a:solidFill>
                  <a:srgbClr val="595959"/>
                </a:solidFill>
                <a:latin typeface="Arial"/>
                <a:ea typeface="Arial"/>
                <a:cs typeface="Arial"/>
                <a:sym typeface="Arial"/>
              </a:defRPr>
            </a:lvl5pPr>
            <a:lvl6pPr marL="2514600" marR="0" lvl="5"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4" name="Shape 84"/>
          <p:cNvSpPr txBox="1">
            <a:spLocks noGrp="1"/>
          </p:cNvSpPr>
          <p:nvPr>
            <p:ph type="dt" idx="10"/>
          </p:nvPr>
        </p:nvSpPr>
        <p:spPr>
          <a:xfrm>
            <a:off x="609600" y="6356350"/>
            <a:ext cx="2844800" cy="365100"/>
          </a:xfrm>
          <a:prstGeom prst="rect">
            <a:avLst/>
          </a:prstGeom>
          <a:noFill/>
          <a:ln>
            <a:noFill/>
          </a:ln>
        </p:spPr>
        <p:txBody>
          <a:bodyPr wrap="square" lIns="91425" tIns="91425" rIns="91425" bIns="91425" anchor="ctr" anchorCtr="0"/>
          <a:lstStyle>
            <a:lvl1pPr marL="0" marR="0" lvl="0" indent="0" algn="l" rtl="0">
              <a:spcBef>
                <a:spcPts val="0"/>
              </a:spcBef>
              <a:buNone/>
              <a:defRPr sz="1400" b="0" i="0" u="none" strike="noStrike" cap="none">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85" name="Shape 85"/>
          <p:cNvSpPr txBox="1">
            <a:spLocks noGrp="1"/>
          </p:cNvSpPr>
          <p:nvPr>
            <p:ph type="ftr" idx="11"/>
          </p:nvPr>
        </p:nvSpPr>
        <p:spPr>
          <a:xfrm>
            <a:off x="4165600" y="6356350"/>
            <a:ext cx="3860800" cy="365100"/>
          </a:xfrm>
          <a:prstGeom prst="rect">
            <a:avLst/>
          </a:prstGeom>
          <a:noFill/>
          <a:ln>
            <a:noFill/>
          </a:ln>
        </p:spPr>
        <p:txBody>
          <a:bodyPr wrap="square"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86" name="Shape 86"/>
          <p:cNvSpPr txBox="1">
            <a:spLocks noGrp="1"/>
          </p:cNvSpPr>
          <p:nvPr>
            <p:ph type="sldNum" idx="12"/>
          </p:nvPr>
        </p:nvSpPr>
        <p:spPr>
          <a:xfrm>
            <a:off x="8737600" y="6356350"/>
            <a:ext cx="2844800" cy="365100"/>
          </a:xfrm>
          <a:prstGeom prst="rect">
            <a:avLst/>
          </a:prstGeom>
          <a:noFill/>
          <a:ln>
            <a:noFill/>
          </a:ln>
        </p:spPr>
        <p:txBody>
          <a:bodyPr wrap="square" lIns="91425" tIns="45700" rIns="91425" bIns="45700" anchor="ctr" anchorCtr="0">
            <a:noAutofit/>
          </a:bodyPr>
          <a:lstStyle/>
          <a:p>
            <a:pPr algn="r">
              <a:buSzPct val="25000"/>
            </a:pPr>
            <a:fld id="{00000000-1234-1234-1234-123412341234}" type="slidenum">
              <a:rPr lang="en" sz="1200" smtClean="0">
                <a:solidFill>
                  <a:srgbClr val="888888"/>
                </a:solidFill>
              </a:rPr>
              <a:pPr algn="r">
                <a:buSzPct val="25000"/>
              </a:pPr>
              <a:t>‹#›</a:t>
            </a:fld>
            <a:endParaRPr lang="en" sz="1200">
              <a:solidFill>
                <a:srgbClr val="888888"/>
              </a:solidFill>
            </a:endParaRPr>
          </a:p>
        </p:txBody>
      </p:sp>
    </p:spTree>
    <p:extLst>
      <p:ext uri="{BB962C8B-B14F-4D97-AF65-F5344CB8AC3E}">
        <p14:creationId xmlns:p14="http://schemas.microsoft.com/office/powerpoint/2010/main" val="3423678711"/>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87"/>
        <p:cNvGrpSpPr/>
        <p:nvPr/>
      </p:nvGrpSpPr>
      <p:grpSpPr>
        <a:xfrm>
          <a:off x="0" y="0"/>
          <a:ext cx="0" cy="0"/>
          <a:chOff x="0" y="0"/>
          <a:chExt cx="0" cy="0"/>
        </a:xfrm>
      </p:grpSpPr>
      <p:sp>
        <p:nvSpPr>
          <p:cNvPr id="88" name="Shape 88"/>
          <p:cNvSpPr txBox="1">
            <a:spLocks noGrp="1"/>
          </p:cNvSpPr>
          <p:nvPr>
            <p:ph type="title"/>
          </p:nvPr>
        </p:nvSpPr>
        <p:spPr>
          <a:xfrm>
            <a:off x="609600" y="0"/>
            <a:ext cx="10972800" cy="1090500"/>
          </a:xfrm>
          <a:prstGeom prst="rect">
            <a:avLst/>
          </a:prstGeom>
          <a:noFill/>
          <a:ln>
            <a:noFill/>
          </a:ln>
        </p:spPr>
        <p:txBody>
          <a:bodyPr wrap="square" lIns="91425" tIns="91425" rIns="91425" bIns="91425" anchor="ctr" anchorCtr="0"/>
          <a:lstStyle>
            <a:lvl1pPr marL="0" marR="0" lvl="0" indent="0" algn="l" rtl="0">
              <a:spcBef>
                <a:spcPts val="0"/>
              </a:spcBef>
              <a:buClr>
                <a:srgbClr val="0A2F87"/>
              </a:buClr>
              <a:buFont typeface="Arial"/>
              <a:buNone/>
              <a:defRPr sz="2800" b="1" i="0" u="none" strike="noStrike" cap="none">
                <a:solidFill>
                  <a:srgbClr val="0A2F87"/>
                </a:solidFill>
                <a:latin typeface="Arial"/>
                <a:ea typeface="Arial"/>
                <a:cs typeface="Arial"/>
                <a:sym typeface="Arial"/>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
        <p:nvSpPr>
          <p:cNvPr id="89" name="Shape 89"/>
          <p:cNvSpPr txBox="1">
            <a:spLocks noGrp="1"/>
          </p:cNvSpPr>
          <p:nvPr>
            <p:ph type="body" idx="1"/>
          </p:nvPr>
        </p:nvSpPr>
        <p:spPr>
          <a:xfrm>
            <a:off x="609600" y="1535113"/>
            <a:ext cx="5386800" cy="639900"/>
          </a:xfrm>
          <a:prstGeom prst="rect">
            <a:avLst/>
          </a:prstGeom>
          <a:noFill/>
          <a:ln>
            <a:noFill/>
          </a:ln>
        </p:spPr>
        <p:txBody>
          <a:bodyPr wrap="square" lIns="91425" tIns="91425" rIns="91425" bIns="91425" anchor="b" anchorCtr="0"/>
          <a:lstStyle>
            <a:lvl1pPr marL="0" marR="0" lvl="0" indent="0" algn="l" rtl="0">
              <a:spcBef>
                <a:spcPts val="480"/>
              </a:spcBef>
              <a:buClr>
                <a:srgbClr val="595959"/>
              </a:buClr>
              <a:buFont typeface="Arial"/>
              <a:buNone/>
              <a:defRPr sz="2400" b="1" i="0" u="none" strike="noStrike" cap="none">
                <a:solidFill>
                  <a:srgbClr val="595959"/>
                </a:solidFill>
                <a:latin typeface="Arial"/>
                <a:ea typeface="Arial"/>
                <a:cs typeface="Arial"/>
                <a:sym typeface="Arial"/>
              </a:defRPr>
            </a:lvl1pPr>
            <a:lvl2pPr marL="457200" marR="0" lvl="1" indent="0" algn="l" rtl="0">
              <a:spcBef>
                <a:spcPts val="400"/>
              </a:spcBef>
              <a:buClr>
                <a:srgbClr val="595959"/>
              </a:buClr>
              <a:buFont typeface="Arial"/>
              <a:buNone/>
              <a:defRPr sz="2000" b="1" i="0" u="none" strike="noStrike" cap="none">
                <a:solidFill>
                  <a:srgbClr val="595959"/>
                </a:solidFill>
                <a:latin typeface="Arial"/>
                <a:ea typeface="Arial"/>
                <a:cs typeface="Arial"/>
                <a:sym typeface="Arial"/>
              </a:defRPr>
            </a:lvl2pPr>
            <a:lvl3pPr marL="914400" marR="0" lvl="2" indent="0" algn="l" rtl="0">
              <a:spcBef>
                <a:spcPts val="360"/>
              </a:spcBef>
              <a:buClr>
                <a:srgbClr val="595959"/>
              </a:buClr>
              <a:buFont typeface="Arial"/>
              <a:buNone/>
              <a:defRPr sz="1800" b="1" i="0" u="none" strike="noStrike" cap="none">
                <a:solidFill>
                  <a:srgbClr val="595959"/>
                </a:solidFill>
                <a:latin typeface="Arial"/>
                <a:ea typeface="Arial"/>
                <a:cs typeface="Arial"/>
                <a:sym typeface="Arial"/>
              </a:defRPr>
            </a:lvl3pPr>
            <a:lvl4pPr marL="1371600" marR="0" lvl="3" indent="0" algn="l" rtl="0">
              <a:spcBef>
                <a:spcPts val="320"/>
              </a:spcBef>
              <a:buClr>
                <a:srgbClr val="595959"/>
              </a:buClr>
              <a:buFont typeface="Arial"/>
              <a:buNone/>
              <a:defRPr sz="1600" b="1" i="0" u="none" strike="noStrike" cap="none">
                <a:solidFill>
                  <a:srgbClr val="595959"/>
                </a:solidFill>
                <a:latin typeface="Arial"/>
                <a:ea typeface="Arial"/>
                <a:cs typeface="Arial"/>
                <a:sym typeface="Arial"/>
              </a:defRPr>
            </a:lvl4pPr>
            <a:lvl5pPr marL="1828800" marR="0" lvl="4" indent="0" algn="l" rtl="0">
              <a:spcBef>
                <a:spcPts val="320"/>
              </a:spcBef>
              <a:buClr>
                <a:srgbClr val="595959"/>
              </a:buClr>
              <a:buFont typeface="Arial"/>
              <a:buNone/>
              <a:defRPr sz="1600" b="1" i="0" u="none" strike="noStrike" cap="none">
                <a:solidFill>
                  <a:srgbClr val="595959"/>
                </a:solidFill>
                <a:latin typeface="Arial"/>
                <a:ea typeface="Arial"/>
                <a:cs typeface="Arial"/>
                <a:sym typeface="Arial"/>
              </a:defRPr>
            </a:lvl5pPr>
            <a:lvl6pPr marL="2286000" marR="0" lvl="5"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6pPr>
            <a:lvl7pPr marL="2743200" marR="0" lvl="6"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7pPr>
            <a:lvl8pPr marL="3200400" marR="0" lvl="7"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8pPr>
            <a:lvl9pPr marL="3657600" marR="0" lvl="8"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90" name="Shape 90"/>
          <p:cNvSpPr txBox="1">
            <a:spLocks noGrp="1"/>
          </p:cNvSpPr>
          <p:nvPr>
            <p:ph type="body" idx="2"/>
          </p:nvPr>
        </p:nvSpPr>
        <p:spPr>
          <a:xfrm>
            <a:off x="609600" y="2174875"/>
            <a:ext cx="5386800" cy="3951300"/>
          </a:xfrm>
          <a:prstGeom prst="rect">
            <a:avLst/>
          </a:prstGeom>
          <a:noFill/>
          <a:ln>
            <a:noFill/>
          </a:ln>
        </p:spPr>
        <p:txBody>
          <a:bodyPr wrap="square" lIns="91425" tIns="91425" rIns="91425" bIns="91425" anchor="t" anchorCtr="0"/>
          <a:lstStyle>
            <a:lvl1pPr marL="342900" marR="0" lvl="0" indent="-190500" algn="l" rtl="0">
              <a:spcBef>
                <a:spcPts val="480"/>
              </a:spcBef>
              <a:buClr>
                <a:srgbClr val="595959"/>
              </a:buClr>
              <a:buSzPct val="100000"/>
              <a:buFont typeface="Arial"/>
              <a:buChar char="•"/>
              <a:defRPr sz="2400" b="0" i="0" u="none" strike="noStrike" cap="none">
                <a:solidFill>
                  <a:srgbClr val="595959"/>
                </a:solidFill>
                <a:latin typeface="Arial"/>
                <a:ea typeface="Arial"/>
                <a:cs typeface="Arial"/>
                <a:sym typeface="Arial"/>
              </a:defRPr>
            </a:lvl1pPr>
            <a:lvl2pPr marL="742950" marR="0" lvl="1" indent="-158750" algn="l" rtl="0">
              <a:spcBef>
                <a:spcPts val="400"/>
              </a:spcBef>
              <a:buClr>
                <a:srgbClr val="595959"/>
              </a:buClr>
              <a:buSzPct val="100000"/>
              <a:buFont typeface="Arial"/>
              <a:buChar char="–"/>
              <a:defRPr sz="2000" b="0" i="0" u="none" strike="noStrike" cap="none">
                <a:solidFill>
                  <a:srgbClr val="595959"/>
                </a:solidFill>
                <a:latin typeface="Arial"/>
                <a:ea typeface="Arial"/>
                <a:cs typeface="Arial"/>
                <a:sym typeface="Arial"/>
              </a:defRPr>
            </a:lvl2pPr>
            <a:lvl3pPr marL="1143000" marR="0" lvl="2" indent="-114300" algn="l" rtl="0">
              <a:spcBef>
                <a:spcPts val="360"/>
              </a:spcBef>
              <a:buClr>
                <a:srgbClr val="595959"/>
              </a:buClr>
              <a:buSzPct val="100000"/>
              <a:buFont typeface="Arial"/>
              <a:buChar char="•"/>
              <a:defRPr sz="1800" b="0" i="0" u="none" strike="noStrike" cap="none">
                <a:solidFill>
                  <a:srgbClr val="595959"/>
                </a:solidFill>
                <a:latin typeface="Arial"/>
                <a:ea typeface="Arial"/>
                <a:cs typeface="Arial"/>
                <a:sym typeface="Arial"/>
              </a:defRPr>
            </a:lvl3pPr>
            <a:lvl4pPr marL="1600200" marR="0" lvl="3" indent="-127000" algn="l" rtl="0">
              <a:spcBef>
                <a:spcPts val="320"/>
              </a:spcBef>
              <a:buClr>
                <a:srgbClr val="595959"/>
              </a:buClr>
              <a:buSzPct val="100000"/>
              <a:buFont typeface="Arial"/>
              <a:buChar char="–"/>
              <a:defRPr sz="1600" b="0" i="0" u="none" strike="noStrike" cap="none">
                <a:solidFill>
                  <a:srgbClr val="595959"/>
                </a:solidFill>
                <a:latin typeface="Arial"/>
                <a:ea typeface="Arial"/>
                <a:cs typeface="Arial"/>
                <a:sym typeface="Arial"/>
              </a:defRPr>
            </a:lvl4pPr>
            <a:lvl5pPr marL="2057400" marR="0" lvl="4" indent="-127000" algn="l" rtl="0">
              <a:spcBef>
                <a:spcPts val="320"/>
              </a:spcBef>
              <a:buClr>
                <a:srgbClr val="595959"/>
              </a:buClr>
              <a:buSzPct val="100000"/>
              <a:buFont typeface="Arial"/>
              <a:buChar char="»"/>
              <a:defRPr sz="1600" b="0" i="0" u="none" strike="noStrike" cap="none">
                <a:solidFill>
                  <a:srgbClr val="595959"/>
                </a:solidFill>
                <a:latin typeface="Arial"/>
                <a:ea typeface="Arial"/>
                <a:cs typeface="Arial"/>
                <a:sym typeface="Arial"/>
              </a:defRPr>
            </a:lvl5pPr>
            <a:lvl6pPr marL="2514600" marR="0" lvl="5"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6pPr>
            <a:lvl7pPr marL="2971800" marR="0" lvl="6"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7pPr>
            <a:lvl8pPr marL="3429000" marR="0" lvl="7"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8pPr>
            <a:lvl9pPr marL="3886200" marR="0" lvl="8"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91" name="Shape 91"/>
          <p:cNvSpPr txBox="1">
            <a:spLocks noGrp="1"/>
          </p:cNvSpPr>
          <p:nvPr>
            <p:ph type="body" idx="3"/>
          </p:nvPr>
        </p:nvSpPr>
        <p:spPr>
          <a:xfrm>
            <a:off x="6193367" y="1535113"/>
            <a:ext cx="5389200" cy="639900"/>
          </a:xfrm>
          <a:prstGeom prst="rect">
            <a:avLst/>
          </a:prstGeom>
          <a:noFill/>
          <a:ln>
            <a:noFill/>
          </a:ln>
        </p:spPr>
        <p:txBody>
          <a:bodyPr wrap="square" lIns="91425" tIns="91425" rIns="91425" bIns="91425" anchor="b" anchorCtr="0"/>
          <a:lstStyle>
            <a:lvl1pPr marL="0" marR="0" lvl="0" indent="0" algn="l" rtl="0">
              <a:spcBef>
                <a:spcPts val="480"/>
              </a:spcBef>
              <a:buClr>
                <a:srgbClr val="595959"/>
              </a:buClr>
              <a:buFont typeface="Arial"/>
              <a:buNone/>
              <a:defRPr sz="2400" b="1" i="0" u="none" strike="noStrike" cap="none">
                <a:solidFill>
                  <a:srgbClr val="595959"/>
                </a:solidFill>
                <a:latin typeface="Arial"/>
                <a:ea typeface="Arial"/>
                <a:cs typeface="Arial"/>
                <a:sym typeface="Arial"/>
              </a:defRPr>
            </a:lvl1pPr>
            <a:lvl2pPr marL="457200" marR="0" lvl="1" indent="0" algn="l" rtl="0">
              <a:spcBef>
                <a:spcPts val="400"/>
              </a:spcBef>
              <a:buClr>
                <a:srgbClr val="595959"/>
              </a:buClr>
              <a:buFont typeface="Arial"/>
              <a:buNone/>
              <a:defRPr sz="2000" b="1" i="0" u="none" strike="noStrike" cap="none">
                <a:solidFill>
                  <a:srgbClr val="595959"/>
                </a:solidFill>
                <a:latin typeface="Arial"/>
                <a:ea typeface="Arial"/>
                <a:cs typeface="Arial"/>
                <a:sym typeface="Arial"/>
              </a:defRPr>
            </a:lvl2pPr>
            <a:lvl3pPr marL="914400" marR="0" lvl="2" indent="0" algn="l" rtl="0">
              <a:spcBef>
                <a:spcPts val="360"/>
              </a:spcBef>
              <a:buClr>
                <a:srgbClr val="595959"/>
              </a:buClr>
              <a:buFont typeface="Arial"/>
              <a:buNone/>
              <a:defRPr sz="1800" b="1" i="0" u="none" strike="noStrike" cap="none">
                <a:solidFill>
                  <a:srgbClr val="595959"/>
                </a:solidFill>
                <a:latin typeface="Arial"/>
                <a:ea typeface="Arial"/>
                <a:cs typeface="Arial"/>
                <a:sym typeface="Arial"/>
              </a:defRPr>
            </a:lvl3pPr>
            <a:lvl4pPr marL="1371600" marR="0" lvl="3" indent="0" algn="l" rtl="0">
              <a:spcBef>
                <a:spcPts val="320"/>
              </a:spcBef>
              <a:buClr>
                <a:srgbClr val="595959"/>
              </a:buClr>
              <a:buFont typeface="Arial"/>
              <a:buNone/>
              <a:defRPr sz="1600" b="1" i="0" u="none" strike="noStrike" cap="none">
                <a:solidFill>
                  <a:srgbClr val="595959"/>
                </a:solidFill>
                <a:latin typeface="Arial"/>
                <a:ea typeface="Arial"/>
                <a:cs typeface="Arial"/>
                <a:sym typeface="Arial"/>
              </a:defRPr>
            </a:lvl4pPr>
            <a:lvl5pPr marL="1828800" marR="0" lvl="4" indent="0" algn="l" rtl="0">
              <a:spcBef>
                <a:spcPts val="320"/>
              </a:spcBef>
              <a:buClr>
                <a:srgbClr val="595959"/>
              </a:buClr>
              <a:buFont typeface="Arial"/>
              <a:buNone/>
              <a:defRPr sz="1600" b="1" i="0" u="none" strike="noStrike" cap="none">
                <a:solidFill>
                  <a:srgbClr val="595959"/>
                </a:solidFill>
                <a:latin typeface="Arial"/>
                <a:ea typeface="Arial"/>
                <a:cs typeface="Arial"/>
                <a:sym typeface="Arial"/>
              </a:defRPr>
            </a:lvl5pPr>
            <a:lvl6pPr marL="2286000" marR="0" lvl="5"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6pPr>
            <a:lvl7pPr marL="2743200" marR="0" lvl="6"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7pPr>
            <a:lvl8pPr marL="3200400" marR="0" lvl="7"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8pPr>
            <a:lvl9pPr marL="3657600" marR="0" lvl="8"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92" name="Shape 92"/>
          <p:cNvSpPr txBox="1">
            <a:spLocks noGrp="1"/>
          </p:cNvSpPr>
          <p:nvPr>
            <p:ph type="body" idx="4"/>
          </p:nvPr>
        </p:nvSpPr>
        <p:spPr>
          <a:xfrm>
            <a:off x="6193367" y="2174875"/>
            <a:ext cx="5389200" cy="3951300"/>
          </a:xfrm>
          <a:prstGeom prst="rect">
            <a:avLst/>
          </a:prstGeom>
          <a:noFill/>
          <a:ln>
            <a:noFill/>
          </a:ln>
        </p:spPr>
        <p:txBody>
          <a:bodyPr wrap="square" lIns="91425" tIns="91425" rIns="91425" bIns="91425" anchor="t" anchorCtr="0"/>
          <a:lstStyle>
            <a:lvl1pPr marL="342900" marR="0" lvl="0" indent="-190500" algn="l" rtl="0">
              <a:spcBef>
                <a:spcPts val="480"/>
              </a:spcBef>
              <a:buClr>
                <a:srgbClr val="595959"/>
              </a:buClr>
              <a:buSzPct val="100000"/>
              <a:buFont typeface="Arial"/>
              <a:buChar char="•"/>
              <a:defRPr sz="2400" b="0" i="0" u="none" strike="noStrike" cap="none">
                <a:solidFill>
                  <a:srgbClr val="595959"/>
                </a:solidFill>
                <a:latin typeface="Arial"/>
                <a:ea typeface="Arial"/>
                <a:cs typeface="Arial"/>
                <a:sym typeface="Arial"/>
              </a:defRPr>
            </a:lvl1pPr>
            <a:lvl2pPr marL="742950" marR="0" lvl="1" indent="-158750" algn="l" rtl="0">
              <a:spcBef>
                <a:spcPts val="400"/>
              </a:spcBef>
              <a:buClr>
                <a:srgbClr val="595959"/>
              </a:buClr>
              <a:buSzPct val="100000"/>
              <a:buFont typeface="Arial"/>
              <a:buChar char="–"/>
              <a:defRPr sz="2000" b="0" i="0" u="none" strike="noStrike" cap="none">
                <a:solidFill>
                  <a:srgbClr val="595959"/>
                </a:solidFill>
                <a:latin typeface="Arial"/>
                <a:ea typeface="Arial"/>
                <a:cs typeface="Arial"/>
                <a:sym typeface="Arial"/>
              </a:defRPr>
            </a:lvl2pPr>
            <a:lvl3pPr marL="1143000" marR="0" lvl="2" indent="-114300" algn="l" rtl="0">
              <a:spcBef>
                <a:spcPts val="360"/>
              </a:spcBef>
              <a:buClr>
                <a:srgbClr val="595959"/>
              </a:buClr>
              <a:buSzPct val="100000"/>
              <a:buFont typeface="Arial"/>
              <a:buChar char="•"/>
              <a:defRPr sz="1800" b="0" i="0" u="none" strike="noStrike" cap="none">
                <a:solidFill>
                  <a:srgbClr val="595959"/>
                </a:solidFill>
                <a:latin typeface="Arial"/>
                <a:ea typeface="Arial"/>
                <a:cs typeface="Arial"/>
                <a:sym typeface="Arial"/>
              </a:defRPr>
            </a:lvl3pPr>
            <a:lvl4pPr marL="1600200" marR="0" lvl="3" indent="-127000" algn="l" rtl="0">
              <a:spcBef>
                <a:spcPts val="320"/>
              </a:spcBef>
              <a:buClr>
                <a:srgbClr val="595959"/>
              </a:buClr>
              <a:buSzPct val="100000"/>
              <a:buFont typeface="Arial"/>
              <a:buChar char="–"/>
              <a:defRPr sz="1600" b="0" i="0" u="none" strike="noStrike" cap="none">
                <a:solidFill>
                  <a:srgbClr val="595959"/>
                </a:solidFill>
                <a:latin typeface="Arial"/>
                <a:ea typeface="Arial"/>
                <a:cs typeface="Arial"/>
                <a:sym typeface="Arial"/>
              </a:defRPr>
            </a:lvl4pPr>
            <a:lvl5pPr marL="2057400" marR="0" lvl="4" indent="-127000" algn="l" rtl="0">
              <a:spcBef>
                <a:spcPts val="320"/>
              </a:spcBef>
              <a:buClr>
                <a:srgbClr val="595959"/>
              </a:buClr>
              <a:buSzPct val="100000"/>
              <a:buFont typeface="Arial"/>
              <a:buChar char="»"/>
              <a:defRPr sz="1600" b="0" i="0" u="none" strike="noStrike" cap="none">
                <a:solidFill>
                  <a:srgbClr val="595959"/>
                </a:solidFill>
                <a:latin typeface="Arial"/>
                <a:ea typeface="Arial"/>
                <a:cs typeface="Arial"/>
                <a:sym typeface="Arial"/>
              </a:defRPr>
            </a:lvl5pPr>
            <a:lvl6pPr marL="2514600" marR="0" lvl="5"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6pPr>
            <a:lvl7pPr marL="2971800" marR="0" lvl="6"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7pPr>
            <a:lvl8pPr marL="3429000" marR="0" lvl="7"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8pPr>
            <a:lvl9pPr marL="3886200" marR="0" lvl="8"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93" name="Shape 93"/>
          <p:cNvSpPr txBox="1">
            <a:spLocks noGrp="1"/>
          </p:cNvSpPr>
          <p:nvPr>
            <p:ph type="dt" idx="10"/>
          </p:nvPr>
        </p:nvSpPr>
        <p:spPr>
          <a:xfrm>
            <a:off x="609600" y="6356350"/>
            <a:ext cx="2844800" cy="365100"/>
          </a:xfrm>
          <a:prstGeom prst="rect">
            <a:avLst/>
          </a:prstGeom>
          <a:noFill/>
          <a:ln>
            <a:noFill/>
          </a:ln>
        </p:spPr>
        <p:txBody>
          <a:bodyPr wrap="square" lIns="91425" tIns="91425" rIns="91425" bIns="91425" anchor="ctr" anchorCtr="0"/>
          <a:lstStyle>
            <a:lvl1pPr marL="0" marR="0" lvl="0" indent="0" algn="l" rtl="0">
              <a:spcBef>
                <a:spcPts val="0"/>
              </a:spcBef>
              <a:buNone/>
              <a:defRPr sz="1400" b="0" i="0" u="none" strike="noStrike" cap="none">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94" name="Shape 94"/>
          <p:cNvSpPr txBox="1">
            <a:spLocks noGrp="1"/>
          </p:cNvSpPr>
          <p:nvPr>
            <p:ph type="ftr" idx="11"/>
          </p:nvPr>
        </p:nvSpPr>
        <p:spPr>
          <a:xfrm>
            <a:off x="4165600" y="6356350"/>
            <a:ext cx="3860800" cy="365100"/>
          </a:xfrm>
          <a:prstGeom prst="rect">
            <a:avLst/>
          </a:prstGeom>
          <a:noFill/>
          <a:ln>
            <a:noFill/>
          </a:ln>
        </p:spPr>
        <p:txBody>
          <a:bodyPr wrap="square"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95" name="Shape 95"/>
          <p:cNvSpPr txBox="1">
            <a:spLocks noGrp="1"/>
          </p:cNvSpPr>
          <p:nvPr>
            <p:ph type="sldNum" idx="12"/>
          </p:nvPr>
        </p:nvSpPr>
        <p:spPr>
          <a:xfrm>
            <a:off x="8737600" y="6356350"/>
            <a:ext cx="2844800" cy="365100"/>
          </a:xfrm>
          <a:prstGeom prst="rect">
            <a:avLst/>
          </a:prstGeom>
          <a:noFill/>
          <a:ln>
            <a:noFill/>
          </a:ln>
        </p:spPr>
        <p:txBody>
          <a:bodyPr wrap="square" lIns="91425" tIns="45700" rIns="91425" bIns="45700" anchor="ctr" anchorCtr="0">
            <a:noAutofit/>
          </a:bodyPr>
          <a:lstStyle/>
          <a:p>
            <a:pPr algn="r">
              <a:buSzPct val="25000"/>
            </a:pPr>
            <a:fld id="{00000000-1234-1234-1234-123412341234}" type="slidenum">
              <a:rPr lang="en" sz="1200" smtClean="0">
                <a:solidFill>
                  <a:srgbClr val="888888"/>
                </a:solidFill>
              </a:rPr>
              <a:pPr algn="r">
                <a:buSzPct val="25000"/>
              </a:pPr>
              <a:t>‹#›</a:t>
            </a:fld>
            <a:endParaRPr lang="en" sz="1200">
              <a:solidFill>
                <a:srgbClr val="888888"/>
              </a:solidFill>
            </a:endParaRPr>
          </a:p>
        </p:txBody>
      </p:sp>
    </p:spTree>
    <p:extLst>
      <p:ext uri="{BB962C8B-B14F-4D97-AF65-F5344CB8AC3E}">
        <p14:creationId xmlns:p14="http://schemas.microsoft.com/office/powerpoint/2010/main" val="295574547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96"/>
        <p:cNvGrpSpPr/>
        <p:nvPr/>
      </p:nvGrpSpPr>
      <p:grpSpPr>
        <a:xfrm>
          <a:off x="0" y="0"/>
          <a:ext cx="0" cy="0"/>
          <a:chOff x="0" y="0"/>
          <a:chExt cx="0" cy="0"/>
        </a:xfrm>
      </p:grpSpPr>
      <p:sp>
        <p:nvSpPr>
          <p:cNvPr id="97" name="Shape 97"/>
          <p:cNvSpPr txBox="1">
            <a:spLocks noGrp="1"/>
          </p:cNvSpPr>
          <p:nvPr>
            <p:ph type="title"/>
          </p:nvPr>
        </p:nvSpPr>
        <p:spPr>
          <a:xfrm>
            <a:off x="609600" y="0"/>
            <a:ext cx="10972800" cy="1090500"/>
          </a:xfrm>
          <a:prstGeom prst="rect">
            <a:avLst/>
          </a:prstGeom>
          <a:noFill/>
          <a:ln>
            <a:noFill/>
          </a:ln>
        </p:spPr>
        <p:txBody>
          <a:bodyPr wrap="square" lIns="91425" tIns="91425" rIns="91425" bIns="91425" anchor="ctr" anchorCtr="0"/>
          <a:lstStyle>
            <a:lvl1pPr marL="0" marR="0" lvl="0" indent="0" algn="l" rtl="0">
              <a:spcBef>
                <a:spcPts val="0"/>
              </a:spcBef>
              <a:buClr>
                <a:srgbClr val="0A2F87"/>
              </a:buClr>
              <a:buFont typeface="Arial"/>
              <a:buNone/>
              <a:defRPr sz="2800" b="1" i="0" u="none" strike="noStrike" cap="none">
                <a:solidFill>
                  <a:srgbClr val="0A2F87"/>
                </a:solidFill>
                <a:latin typeface="Arial"/>
                <a:ea typeface="Arial"/>
                <a:cs typeface="Arial"/>
                <a:sym typeface="Arial"/>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
        <p:nvSpPr>
          <p:cNvPr id="98" name="Shape 98"/>
          <p:cNvSpPr txBox="1">
            <a:spLocks noGrp="1"/>
          </p:cNvSpPr>
          <p:nvPr>
            <p:ph type="dt" idx="10"/>
          </p:nvPr>
        </p:nvSpPr>
        <p:spPr>
          <a:xfrm>
            <a:off x="609600" y="6356350"/>
            <a:ext cx="2844800" cy="365100"/>
          </a:xfrm>
          <a:prstGeom prst="rect">
            <a:avLst/>
          </a:prstGeom>
          <a:noFill/>
          <a:ln>
            <a:noFill/>
          </a:ln>
        </p:spPr>
        <p:txBody>
          <a:bodyPr wrap="square" lIns="91425" tIns="91425" rIns="91425" bIns="91425" anchor="ctr" anchorCtr="0"/>
          <a:lstStyle>
            <a:lvl1pPr marL="0" marR="0" lvl="0" indent="0" algn="l" rtl="0">
              <a:spcBef>
                <a:spcPts val="0"/>
              </a:spcBef>
              <a:buNone/>
              <a:defRPr sz="1400" b="0" i="0" u="none" strike="noStrike" cap="none">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99" name="Shape 99"/>
          <p:cNvSpPr txBox="1">
            <a:spLocks noGrp="1"/>
          </p:cNvSpPr>
          <p:nvPr>
            <p:ph type="ftr" idx="11"/>
          </p:nvPr>
        </p:nvSpPr>
        <p:spPr>
          <a:xfrm>
            <a:off x="4165600" y="6356350"/>
            <a:ext cx="3860800" cy="365100"/>
          </a:xfrm>
          <a:prstGeom prst="rect">
            <a:avLst/>
          </a:prstGeom>
          <a:noFill/>
          <a:ln>
            <a:noFill/>
          </a:ln>
        </p:spPr>
        <p:txBody>
          <a:bodyPr wrap="square"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00" name="Shape 100"/>
          <p:cNvSpPr txBox="1">
            <a:spLocks noGrp="1"/>
          </p:cNvSpPr>
          <p:nvPr>
            <p:ph type="sldNum" idx="12"/>
          </p:nvPr>
        </p:nvSpPr>
        <p:spPr>
          <a:xfrm>
            <a:off x="8737600" y="6356350"/>
            <a:ext cx="2844800" cy="365100"/>
          </a:xfrm>
          <a:prstGeom prst="rect">
            <a:avLst/>
          </a:prstGeom>
          <a:noFill/>
          <a:ln>
            <a:noFill/>
          </a:ln>
        </p:spPr>
        <p:txBody>
          <a:bodyPr wrap="square" lIns="91425" tIns="45700" rIns="91425" bIns="45700" anchor="ctr" anchorCtr="0">
            <a:noAutofit/>
          </a:bodyPr>
          <a:lstStyle/>
          <a:p>
            <a:pPr algn="r">
              <a:buSzPct val="25000"/>
            </a:pPr>
            <a:fld id="{00000000-1234-1234-1234-123412341234}" type="slidenum">
              <a:rPr lang="en" sz="1200" smtClean="0">
                <a:solidFill>
                  <a:srgbClr val="888888"/>
                </a:solidFill>
              </a:rPr>
              <a:pPr algn="r">
                <a:buSzPct val="25000"/>
              </a:pPr>
              <a:t>‹#›</a:t>
            </a:fld>
            <a:endParaRPr lang="en" sz="1200">
              <a:solidFill>
                <a:srgbClr val="888888"/>
              </a:solidFill>
            </a:endParaRPr>
          </a:p>
        </p:txBody>
      </p:sp>
    </p:spTree>
    <p:extLst>
      <p:ext uri="{BB962C8B-B14F-4D97-AF65-F5344CB8AC3E}">
        <p14:creationId xmlns:p14="http://schemas.microsoft.com/office/powerpoint/2010/main" val="251715382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101"/>
        <p:cNvGrpSpPr/>
        <p:nvPr/>
      </p:nvGrpSpPr>
      <p:grpSpPr>
        <a:xfrm>
          <a:off x="0" y="0"/>
          <a:ext cx="0" cy="0"/>
          <a:chOff x="0" y="0"/>
          <a:chExt cx="0" cy="0"/>
        </a:xfrm>
      </p:grpSpPr>
      <p:sp>
        <p:nvSpPr>
          <p:cNvPr id="102" name="Shape 102"/>
          <p:cNvSpPr txBox="1">
            <a:spLocks noGrp="1"/>
          </p:cNvSpPr>
          <p:nvPr>
            <p:ph type="dt" idx="10"/>
          </p:nvPr>
        </p:nvSpPr>
        <p:spPr>
          <a:xfrm>
            <a:off x="609600" y="6356350"/>
            <a:ext cx="2844800" cy="365100"/>
          </a:xfrm>
          <a:prstGeom prst="rect">
            <a:avLst/>
          </a:prstGeom>
          <a:noFill/>
          <a:ln>
            <a:noFill/>
          </a:ln>
        </p:spPr>
        <p:txBody>
          <a:bodyPr wrap="square" lIns="91425" tIns="91425" rIns="91425" bIns="91425" anchor="ctr" anchorCtr="0"/>
          <a:lstStyle>
            <a:lvl1pPr marL="0" marR="0" lvl="0" indent="0" algn="l" rtl="0">
              <a:spcBef>
                <a:spcPts val="0"/>
              </a:spcBef>
              <a:buNone/>
              <a:defRPr sz="1400" b="0" i="0" u="none" strike="noStrike" cap="none">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03" name="Shape 103"/>
          <p:cNvSpPr txBox="1">
            <a:spLocks noGrp="1"/>
          </p:cNvSpPr>
          <p:nvPr>
            <p:ph type="ftr" idx="11"/>
          </p:nvPr>
        </p:nvSpPr>
        <p:spPr>
          <a:xfrm>
            <a:off x="4165600" y="6356350"/>
            <a:ext cx="3860800" cy="365100"/>
          </a:xfrm>
          <a:prstGeom prst="rect">
            <a:avLst/>
          </a:prstGeom>
          <a:noFill/>
          <a:ln>
            <a:noFill/>
          </a:ln>
        </p:spPr>
        <p:txBody>
          <a:bodyPr wrap="square"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04" name="Shape 104"/>
          <p:cNvSpPr txBox="1">
            <a:spLocks noGrp="1"/>
          </p:cNvSpPr>
          <p:nvPr>
            <p:ph type="sldNum" idx="12"/>
          </p:nvPr>
        </p:nvSpPr>
        <p:spPr>
          <a:xfrm>
            <a:off x="8737600" y="6356350"/>
            <a:ext cx="2844800" cy="365100"/>
          </a:xfrm>
          <a:prstGeom prst="rect">
            <a:avLst/>
          </a:prstGeom>
          <a:noFill/>
          <a:ln>
            <a:noFill/>
          </a:ln>
        </p:spPr>
        <p:txBody>
          <a:bodyPr wrap="square" lIns="91425" tIns="45700" rIns="91425" bIns="45700" anchor="ctr" anchorCtr="0">
            <a:noAutofit/>
          </a:bodyPr>
          <a:lstStyle/>
          <a:p>
            <a:pPr algn="r">
              <a:buSzPct val="25000"/>
            </a:pPr>
            <a:fld id="{00000000-1234-1234-1234-123412341234}" type="slidenum">
              <a:rPr lang="en" sz="1200" smtClean="0">
                <a:solidFill>
                  <a:srgbClr val="888888"/>
                </a:solidFill>
              </a:rPr>
              <a:pPr algn="r">
                <a:buSzPct val="25000"/>
              </a:pPr>
              <a:t>‹#›</a:t>
            </a:fld>
            <a:endParaRPr lang="en" sz="1200">
              <a:solidFill>
                <a:srgbClr val="888888"/>
              </a:solidFill>
            </a:endParaRPr>
          </a:p>
        </p:txBody>
      </p:sp>
    </p:spTree>
    <p:extLst>
      <p:ext uri="{BB962C8B-B14F-4D97-AF65-F5344CB8AC3E}">
        <p14:creationId xmlns:p14="http://schemas.microsoft.com/office/powerpoint/2010/main" val="162674611"/>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105"/>
        <p:cNvGrpSpPr/>
        <p:nvPr/>
      </p:nvGrpSpPr>
      <p:grpSpPr>
        <a:xfrm>
          <a:off x="0" y="0"/>
          <a:ext cx="0" cy="0"/>
          <a:chOff x="0" y="0"/>
          <a:chExt cx="0" cy="0"/>
        </a:xfrm>
      </p:grpSpPr>
      <p:sp>
        <p:nvSpPr>
          <p:cNvPr id="106" name="Shape 106"/>
          <p:cNvSpPr txBox="1">
            <a:spLocks noGrp="1"/>
          </p:cNvSpPr>
          <p:nvPr>
            <p:ph type="title"/>
          </p:nvPr>
        </p:nvSpPr>
        <p:spPr>
          <a:xfrm>
            <a:off x="609600" y="273050"/>
            <a:ext cx="4011200" cy="1161900"/>
          </a:xfrm>
          <a:prstGeom prst="rect">
            <a:avLst/>
          </a:prstGeom>
          <a:noFill/>
          <a:ln>
            <a:noFill/>
          </a:ln>
        </p:spPr>
        <p:txBody>
          <a:bodyPr wrap="square" lIns="91425" tIns="91425" rIns="91425" bIns="91425" anchor="b" anchorCtr="0"/>
          <a:lstStyle>
            <a:lvl1pPr marL="0" marR="0" lvl="0" indent="0" algn="l" rtl="0">
              <a:spcBef>
                <a:spcPts val="0"/>
              </a:spcBef>
              <a:buClr>
                <a:srgbClr val="0A2F87"/>
              </a:buClr>
              <a:buFont typeface="Arial"/>
              <a:buNone/>
              <a:defRPr sz="2000" b="1" i="0" u="none" strike="noStrike" cap="none">
                <a:solidFill>
                  <a:srgbClr val="0A2F87"/>
                </a:solidFill>
                <a:latin typeface="Arial"/>
                <a:ea typeface="Arial"/>
                <a:cs typeface="Arial"/>
                <a:sym typeface="Arial"/>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
        <p:nvSpPr>
          <p:cNvPr id="107" name="Shape 107"/>
          <p:cNvSpPr txBox="1">
            <a:spLocks noGrp="1"/>
          </p:cNvSpPr>
          <p:nvPr>
            <p:ph type="body" idx="1"/>
          </p:nvPr>
        </p:nvSpPr>
        <p:spPr>
          <a:xfrm>
            <a:off x="4766733" y="273050"/>
            <a:ext cx="6815600" cy="5852700"/>
          </a:xfrm>
          <a:prstGeom prst="rect">
            <a:avLst/>
          </a:prstGeom>
          <a:noFill/>
          <a:ln>
            <a:noFill/>
          </a:ln>
        </p:spPr>
        <p:txBody>
          <a:bodyPr wrap="square" lIns="91425" tIns="91425" rIns="91425" bIns="91425" anchor="t" anchorCtr="0"/>
          <a:lstStyle>
            <a:lvl1pPr marL="342900" marR="0" lvl="0" indent="-139700" algn="l" rtl="0">
              <a:spcBef>
                <a:spcPts val="640"/>
              </a:spcBef>
              <a:buClr>
                <a:srgbClr val="595959"/>
              </a:buClr>
              <a:buSzPct val="100000"/>
              <a:buFont typeface="Arial"/>
              <a:buChar char="•"/>
              <a:defRPr sz="3200" b="0" i="0" u="none" strike="noStrike" cap="none">
                <a:solidFill>
                  <a:srgbClr val="595959"/>
                </a:solidFill>
                <a:latin typeface="Arial"/>
                <a:ea typeface="Arial"/>
                <a:cs typeface="Arial"/>
                <a:sym typeface="Arial"/>
              </a:defRPr>
            </a:lvl1pPr>
            <a:lvl2pPr marL="742950" marR="0" lvl="1" indent="-107950" algn="l" rtl="0">
              <a:spcBef>
                <a:spcPts val="560"/>
              </a:spcBef>
              <a:buClr>
                <a:srgbClr val="595959"/>
              </a:buClr>
              <a:buSzPct val="100000"/>
              <a:buFont typeface="Arial"/>
              <a:buChar char="–"/>
              <a:defRPr sz="2800" b="0" i="0" u="none" strike="noStrike" cap="none">
                <a:solidFill>
                  <a:srgbClr val="595959"/>
                </a:solidFill>
                <a:latin typeface="Arial"/>
                <a:ea typeface="Arial"/>
                <a:cs typeface="Arial"/>
                <a:sym typeface="Arial"/>
              </a:defRPr>
            </a:lvl2pPr>
            <a:lvl3pPr marL="1143000" marR="0" lvl="2" indent="-76200" algn="l" rtl="0">
              <a:spcBef>
                <a:spcPts val="480"/>
              </a:spcBef>
              <a:buClr>
                <a:srgbClr val="595959"/>
              </a:buClr>
              <a:buSzPct val="100000"/>
              <a:buFont typeface="Arial"/>
              <a:buChar char="•"/>
              <a:defRPr sz="2400" b="0" i="0" u="none" strike="noStrike" cap="none">
                <a:solidFill>
                  <a:srgbClr val="595959"/>
                </a:solidFill>
                <a:latin typeface="Arial"/>
                <a:ea typeface="Arial"/>
                <a:cs typeface="Arial"/>
                <a:sym typeface="Arial"/>
              </a:defRPr>
            </a:lvl3pPr>
            <a:lvl4pPr marL="1600200" marR="0" lvl="3" indent="-101600" algn="l" rtl="0">
              <a:spcBef>
                <a:spcPts val="400"/>
              </a:spcBef>
              <a:buClr>
                <a:srgbClr val="595959"/>
              </a:buClr>
              <a:buSzPct val="100000"/>
              <a:buFont typeface="Arial"/>
              <a:buChar char="–"/>
              <a:defRPr sz="2000" b="0" i="0" u="none" strike="noStrike" cap="none">
                <a:solidFill>
                  <a:srgbClr val="595959"/>
                </a:solidFill>
                <a:latin typeface="Arial"/>
                <a:ea typeface="Arial"/>
                <a:cs typeface="Arial"/>
                <a:sym typeface="Arial"/>
              </a:defRPr>
            </a:lvl4pPr>
            <a:lvl5pPr marL="2057400" marR="0" lvl="4" indent="-101600" algn="l" rtl="0">
              <a:spcBef>
                <a:spcPts val="400"/>
              </a:spcBef>
              <a:buClr>
                <a:srgbClr val="595959"/>
              </a:buClr>
              <a:buSzPct val="100000"/>
              <a:buFont typeface="Arial"/>
              <a:buChar char="»"/>
              <a:defRPr sz="2000" b="0" i="0" u="none" strike="noStrike" cap="none">
                <a:solidFill>
                  <a:srgbClr val="595959"/>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08" name="Shape 108"/>
          <p:cNvSpPr txBox="1">
            <a:spLocks noGrp="1"/>
          </p:cNvSpPr>
          <p:nvPr>
            <p:ph type="body" idx="2"/>
          </p:nvPr>
        </p:nvSpPr>
        <p:spPr>
          <a:xfrm>
            <a:off x="609600" y="1435100"/>
            <a:ext cx="4011200" cy="4691100"/>
          </a:xfrm>
          <a:prstGeom prst="rect">
            <a:avLst/>
          </a:prstGeom>
          <a:noFill/>
          <a:ln>
            <a:noFill/>
          </a:ln>
        </p:spPr>
        <p:txBody>
          <a:bodyPr wrap="square" lIns="91425" tIns="91425" rIns="91425" bIns="91425" anchor="t" anchorCtr="0"/>
          <a:lstStyle>
            <a:lvl1pPr marL="0" marR="0" lvl="0" indent="0" algn="l" rtl="0">
              <a:spcBef>
                <a:spcPts val="280"/>
              </a:spcBef>
              <a:buClr>
                <a:srgbClr val="595959"/>
              </a:buClr>
              <a:buFont typeface="Arial"/>
              <a:buNone/>
              <a:defRPr sz="1400" b="0" i="0" u="none" strike="noStrike" cap="none">
                <a:solidFill>
                  <a:srgbClr val="595959"/>
                </a:solidFill>
                <a:latin typeface="Arial"/>
                <a:ea typeface="Arial"/>
                <a:cs typeface="Arial"/>
                <a:sym typeface="Arial"/>
              </a:defRPr>
            </a:lvl1pPr>
            <a:lvl2pPr marL="457200" marR="0" lvl="1" indent="0" algn="l" rtl="0">
              <a:spcBef>
                <a:spcPts val="240"/>
              </a:spcBef>
              <a:buClr>
                <a:srgbClr val="595959"/>
              </a:buClr>
              <a:buFont typeface="Arial"/>
              <a:buNone/>
              <a:defRPr sz="1200" b="0" i="0" u="none" strike="noStrike" cap="none">
                <a:solidFill>
                  <a:srgbClr val="595959"/>
                </a:solidFill>
                <a:latin typeface="Arial"/>
                <a:ea typeface="Arial"/>
                <a:cs typeface="Arial"/>
                <a:sym typeface="Arial"/>
              </a:defRPr>
            </a:lvl2pPr>
            <a:lvl3pPr marL="914400" marR="0" lvl="2" indent="0" algn="l" rtl="0">
              <a:spcBef>
                <a:spcPts val="200"/>
              </a:spcBef>
              <a:buClr>
                <a:srgbClr val="595959"/>
              </a:buClr>
              <a:buFont typeface="Arial"/>
              <a:buNone/>
              <a:defRPr sz="1000" b="0" i="0" u="none" strike="noStrike" cap="none">
                <a:solidFill>
                  <a:srgbClr val="595959"/>
                </a:solidFill>
                <a:latin typeface="Arial"/>
                <a:ea typeface="Arial"/>
                <a:cs typeface="Arial"/>
                <a:sym typeface="Arial"/>
              </a:defRPr>
            </a:lvl3pPr>
            <a:lvl4pPr marL="1371600" marR="0" lvl="3" indent="0" algn="l" rtl="0">
              <a:spcBef>
                <a:spcPts val="180"/>
              </a:spcBef>
              <a:buClr>
                <a:srgbClr val="595959"/>
              </a:buClr>
              <a:buFont typeface="Arial"/>
              <a:buNone/>
              <a:defRPr sz="900" b="0" i="0" u="none" strike="noStrike" cap="none">
                <a:solidFill>
                  <a:srgbClr val="595959"/>
                </a:solidFill>
                <a:latin typeface="Arial"/>
                <a:ea typeface="Arial"/>
                <a:cs typeface="Arial"/>
                <a:sym typeface="Arial"/>
              </a:defRPr>
            </a:lvl4pPr>
            <a:lvl5pPr marL="1828800" marR="0" lvl="4" indent="0" algn="l" rtl="0">
              <a:spcBef>
                <a:spcPts val="180"/>
              </a:spcBef>
              <a:buClr>
                <a:srgbClr val="595959"/>
              </a:buClr>
              <a:buFont typeface="Arial"/>
              <a:buNone/>
              <a:defRPr sz="900" b="0" i="0" u="none" strike="noStrike" cap="none">
                <a:solidFill>
                  <a:srgbClr val="595959"/>
                </a:solidFill>
                <a:latin typeface="Arial"/>
                <a:ea typeface="Arial"/>
                <a:cs typeface="Arial"/>
                <a:sym typeface="Arial"/>
              </a:defRPr>
            </a:lvl5pPr>
            <a:lvl6pPr marL="2286000" marR="0" lvl="5"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6pPr>
            <a:lvl7pPr marL="2743200" marR="0" lvl="6"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7pPr>
            <a:lvl8pPr marL="3200400" marR="0" lvl="7"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8pPr>
            <a:lvl9pPr marL="3657600" marR="0" lvl="8"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109" name="Shape 109"/>
          <p:cNvSpPr txBox="1">
            <a:spLocks noGrp="1"/>
          </p:cNvSpPr>
          <p:nvPr>
            <p:ph type="dt" idx="10"/>
          </p:nvPr>
        </p:nvSpPr>
        <p:spPr>
          <a:xfrm>
            <a:off x="609600" y="6356350"/>
            <a:ext cx="2844800" cy="365100"/>
          </a:xfrm>
          <a:prstGeom prst="rect">
            <a:avLst/>
          </a:prstGeom>
          <a:noFill/>
          <a:ln>
            <a:noFill/>
          </a:ln>
        </p:spPr>
        <p:txBody>
          <a:bodyPr wrap="square" lIns="91425" tIns="91425" rIns="91425" bIns="91425" anchor="ctr" anchorCtr="0"/>
          <a:lstStyle>
            <a:lvl1pPr marL="0" marR="0" lvl="0" indent="0" algn="l" rtl="0">
              <a:spcBef>
                <a:spcPts val="0"/>
              </a:spcBef>
              <a:buNone/>
              <a:defRPr sz="1400" b="0" i="0" u="none" strike="noStrike" cap="none">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10" name="Shape 110"/>
          <p:cNvSpPr txBox="1">
            <a:spLocks noGrp="1"/>
          </p:cNvSpPr>
          <p:nvPr>
            <p:ph type="ftr" idx="11"/>
          </p:nvPr>
        </p:nvSpPr>
        <p:spPr>
          <a:xfrm>
            <a:off x="4165600" y="6356350"/>
            <a:ext cx="3860800" cy="365100"/>
          </a:xfrm>
          <a:prstGeom prst="rect">
            <a:avLst/>
          </a:prstGeom>
          <a:noFill/>
          <a:ln>
            <a:noFill/>
          </a:ln>
        </p:spPr>
        <p:txBody>
          <a:bodyPr wrap="square"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11" name="Shape 111"/>
          <p:cNvSpPr txBox="1">
            <a:spLocks noGrp="1"/>
          </p:cNvSpPr>
          <p:nvPr>
            <p:ph type="sldNum" idx="12"/>
          </p:nvPr>
        </p:nvSpPr>
        <p:spPr>
          <a:xfrm>
            <a:off x="8737600" y="6356350"/>
            <a:ext cx="2844800" cy="365100"/>
          </a:xfrm>
          <a:prstGeom prst="rect">
            <a:avLst/>
          </a:prstGeom>
          <a:noFill/>
          <a:ln>
            <a:noFill/>
          </a:ln>
        </p:spPr>
        <p:txBody>
          <a:bodyPr wrap="square" lIns="91425" tIns="45700" rIns="91425" bIns="45700" anchor="ctr" anchorCtr="0">
            <a:noAutofit/>
          </a:bodyPr>
          <a:lstStyle/>
          <a:p>
            <a:pPr algn="r">
              <a:buSzPct val="25000"/>
            </a:pPr>
            <a:fld id="{00000000-1234-1234-1234-123412341234}" type="slidenum">
              <a:rPr lang="en" sz="1200" smtClean="0">
                <a:solidFill>
                  <a:srgbClr val="888888"/>
                </a:solidFill>
              </a:rPr>
              <a:pPr algn="r">
                <a:buSzPct val="25000"/>
              </a:pPr>
              <a:t>‹#›</a:t>
            </a:fld>
            <a:endParaRPr lang="en" sz="1200">
              <a:solidFill>
                <a:srgbClr val="888888"/>
              </a:solidFill>
            </a:endParaRPr>
          </a:p>
        </p:txBody>
      </p:sp>
    </p:spTree>
    <p:extLst>
      <p:ext uri="{BB962C8B-B14F-4D97-AF65-F5344CB8AC3E}">
        <p14:creationId xmlns:p14="http://schemas.microsoft.com/office/powerpoint/2010/main" val="4230162651"/>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112"/>
        <p:cNvGrpSpPr/>
        <p:nvPr/>
      </p:nvGrpSpPr>
      <p:grpSpPr>
        <a:xfrm>
          <a:off x="0" y="0"/>
          <a:ext cx="0" cy="0"/>
          <a:chOff x="0" y="0"/>
          <a:chExt cx="0" cy="0"/>
        </a:xfrm>
      </p:grpSpPr>
      <p:sp>
        <p:nvSpPr>
          <p:cNvPr id="113" name="Shape 113"/>
          <p:cNvSpPr txBox="1">
            <a:spLocks noGrp="1"/>
          </p:cNvSpPr>
          <p:nvPr>
            <p:ph type="title"/>
          </p:nvPr>
        </p:nvSpPr>
        <p:spPr>
          <a:xfrm>
            <a:off x="2389717" y="4800600"/>
            <a:ext cx="7315200" cy="566700"/>
          </a:xfrm>
          <a:prstGeom prst="rect">
            <a:avLst/>
          </a:prstGeom>
          <a:noFill/>
          <a:ln>
            <a:noFill/>
          </a:ln>
        </p:spPr>
        <p:txBody>
          <a:bodyPr wrap="square" lIns="91425" tIns="91425" rIns="91425" bIns="91425" anchor="b" anchorCtr="0"/>
          <a:lstStyle>
            <a:lvl1pPr marL="0" marR="0" lvl="0" indent="0" algn="l" rtl="0">
              <a:spcBef>
                <a:spcPts val="0"/>
              </a:spcBef>
              <a:buClr>
                <a:srgbClr val="0A2F87"/>
              </a:buClr>
              <a:buFont typeface="Arial"/>
              <a:buNone/>
              <a:defRPr sz="2000" b="1" i="0" u="none" strike="noStrike" cap="none">
                <a:solidFill>
                  <a:srgbClr val="0A2F87"/>
                </a:solidFill>
                <a:latin typeface="Arial"/>
                <a:ea typeface="Arial"/>
                <a:cs typeface="Arial"/>
                <a:sym typeface="Arial"/>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
        <p:nvSpPr>
          <p:cNvPr id="114" name="Shape 114"/>
          <p:cNvSpPr>
            <a:spLocks noGrp="1"/>
          </p:cNvSpPr>
          <p:nvPr>
            <p:ph type="pic" idx="2"/>
          </p:nvPr>
        </p:nvSpPr>
        <p:spPr>
          <a:xfrm>
            <a:off x="2389717" y="612775"/>
            <a:ext cx="7315200" cy="4114800"/>
          </a:xfrm>
          <a:prstGeom prst="rect">
            <a:avLst/>
          </a:prstGeom>
          <a:noFill/>
          <a:ln>
            <a:noFill/>
          </a:ln>
        </p:spPr>
        <p:txBody>
          <a:bodyPr wrap="square" lIns="91425" tIns="91425" rIns="91425" bIns="91425" anchor="t" anchorCtr="0"/>
          <a:lstStyle>
            <a:lvl1pPr marL="0" marR="0" lvl="0" indent="0" algn="l" rtl="0">
              <a:spcBef>
                <a:spcPts val="640"/>
              </a:spcBef>
              <a:buClr>
                <a:srgbClr val="595959"/>
              </a:buClr>
              <a:buFont typeface="Arial"/>
              <a:buNone/>
              <a:defRPr sz="3200" b="0" i="0" u="none" strike="noStrike" cap="none">
                <a:solidFill>
                  <a:srgbClr val="595959"/>
                </a:solidFill>
                <a:latin typeface="Arial"/>
                <a:ea typeface="Arial"/>
                <a:cs typeface="Arial"/>
                <a:sym typeface="Arial"/>
              </a:defRPr>
            </a:lvl1pPr>
            <a:lvl2pPr marL="457200" marR="0" lvl="1" indent="0" algn="l" rtl="0">
              <a:spcBef>
                <a:spcPts val="560"/>
              </a:spcBef>
              <a:buClr>
                <a:srgbClr val="595959"/>
              </a:buClr>
              <a:buFont typeface="Arial"/>
              <a:buNone/>
              <a:defRPr sz="2800" b="0" i="0" u="none" strike="noStrike" cap="none">
                <a:solidFill>
                  <a:srgbClr val="595959"/>
                </a:solidFill>
                <a:latin typeface="Arial"/>
                <a:ea typeface="Arial"/>
                <a:cs typeface="Arial"/>
                <a:sym typeface="Arial"/>
              </a:defRPr>
            </a:lvl2pPr>
            <a:lvl3pPr marL="914400" marR="0" lvl="2" indent="0" algn="l" rtl="0">
              <a:spcBef>
                <a:spcPts val="480"/>
              </a:spcBef>
              <a:buClr>
                <a:srgbClr val="595959"/>
              </a:buClr>
              <a:buFont typeface="Arial"/>
              <a:buNone/>
              <a:defRPr sz="2400" b="0" i="0" u="none" strike="noStrike" cap="none">
                <a:solidFill>
                  <a:srgbClr val="595959"/>
                </a:solidFill>
                <a:latin typeface="Arial"/>
                <a:ea typeface="Arial"/>
                <a:cs typeface="Arial"/>
                <a:sym typeface="Arial"/>
              </a:defRPr>
            </a:lvl3pPr>
            <a:lvl4pPr marL="1371600" marR="0" lvl="3" indent="0" algn="l" rtl="0">
              <a:spcBef>
                <a:spcPts val="400"/>
              </a:spcBef>
              <a:buClr>
                <a:srgbClr val="595959"/>
              </a:buClr>
              <a:buFont typeface="Arial"/>
              <a:buNone/>
              <a:defRPr sz="2000" b="0" i="0" u="none" strike="noStrike" cap="none">
                <a:solidFill>
                  <a:srgbClr val="595959"/>
                </a:solidFill>
                <a:latin typeface="Arial"/>
                <a:ea typeface="Arial"/>
                <a:cs typeface="Arial"/>
                <a:sym typeface="Arial"/>
              </a:defRPr>
            </a:lvl4pPr>
            <a:lvl5pPr marL="1828800" marR="0" lvl="4" indent="0" algn="l" rtl="0">
              <a:spcBef>
                <a:spcPts val="400"/>
              </a:spcBef>
              <a:buClr>
                <a:srgbClr val="595959"/>
              </a:buClr>
              <a:buFont typeface="Arial"/>
              <a:buNone/>
              <a:defRPr sz="2000" b="0" i="0" u="none" strike="noStrike" cap="none">
                <a:solidFill>
                  <a:srgbClr val="595959"/>
                </a:solidFill>
                <a:latin typeface="Arial"/>
                <a:ea typeface="Arial"/>
                <a:cs typeface="Arial"/>
                <a:sym typeface="Arial"/>
              </a:defRPr>
            </a:lvl5pPr>
            <a:lvl6pPr marL="2286000" marR="0" lvl="5"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6pPr>
            <a:lvl7pPr marL="2743200" marR="0" lvl="6"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7pPr>
            <a:lvl8pPr marL="3200400" marR="0" lvl="7"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8pPr>
            <a:lvl9pPr marL="3657600" marR="0" lvl="8"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115" name="Shape 115"/>
          <p:cNvSpPr txBox="1">
            <a:spLocks noGrp="1"/>
          </p:cNvSpPr>
          <p:nvPr>
            <p:ph type="body" idx="1"/>
          </p:nvPr>
        </p:nvSpPr>
        <p:spPr>
          <a:xfrm>
            <a:off x="2389717" y="5367338"/>
            <a:ext cx="7315200" cy="804900"/>
          </a:xfrm>
          <a:prstGeom prst="rect">
            <a:avLst/>
          </a:prstGeom>
          <a:noFill/>
          <a:ln>
            <a:noFill/>
          </a:ln>
        </p:spPr>
        <p:txBody>
          <a:bodyPr wrap="square" lIns="91425" tIns="91425" rIns="91425" bIns="91425" anchor="t" anchorCtr="0"/>
          <a:lstStyle>
            <a:lvl1pPr marL="0" marR="0" lvl="0" indent="0" algn="l" rtl="0">
              <a:spcBef>
                <a:spcPts val="280"/>
              </a:spcBef>
              <a:buClr>
                <a:srgbClr val="595959"/>
              </a:buClr>
              <a:buFont typeface="Arial"/>
              <a:buNone/>
              <a:defRPr sz="1400" b="0" i="0" u="none" strike="noStrike" cap="none">
                <a:solidFill>
                  <a:srgbClr val="595959"/>
                </a:solidFill>
                <a:latin typeface="Arial"/>
                <a:ea typeface="Arial"/>
                <a:cs typeface="Arial"/>
                <a:sym typeface="Arial"/>
              </a:defRPr>
            </a:lvl1pPr>
            <a:lvl2pPr marL="457200" marR="0" lvl="1" indent="0" algn="l" rtl="0">
              <a:spcBef>
                <a:spcPts val="240"/>
              </a:spcBef>
              <a:buClr>
                <a:srgbClr val="595959"/>
              </a:buClr>
              <a:buFont typeface="Arial"/>
              <a:buNone/>
              <a:defRPr sz="1200" b="0" i="0" u="none" strike="noStrike" cap="none">
                <a:solidFill>
                  <a:srgbClr val="595959"/>
                </a:solidFill>
                <a:latin typeface="Arial"/>
                <a:ea typeface="Arial"/>
                <a:cs typeface="Arial"/>
                <a:sym typeface="Arial"/>
              </a:defRPr>
            </a:lvl2pPr>
            <a:lvl3pPr marL="914400" marR="0" lvl="2" indent="0" algn="l" rtl="0">
              <a:spcBef>
                <a:spcPts val="200"/>
              </a:spcBef>
              <a:buClr>
                <a:srgbClr val="595959"/>
              </a:buClr>
              <a:buFont typeface="Arial"/>
              <a:buNone/>
              <a:defRPr sz="1000" b="0" i="0" u="none" strike="noStrike" cap="none">
                <a:solidFill>
                  <a:srgbClr val="595959"/>
                </a:solidFill>
                <a:latin typeface="Arial"/>
                <a:ea typeface="Arial"/>
                <a:cs typeface="Arial"/>
                <a:sym typeface="Arial"/>
              </a:defRPr>
            </a:lvl3pPr>
            <a:lvl4pPr marL="1371600" marR="0" lvl="3" indent="0" algn="l" rtl="0">
              <a:spcBef>
                <a:spcPts val="180"/>
              </a:spcBef>
              <a:buClr>
                <a:srgbClr val="595959"/>
              </a:buClr>
              <a:buFont typeface="Arial"/>
              <a:buNone/>
              <a:defRPr sz="900" b="0" i="0" u="none" strike="noStrike" cap="none">
                <a:solidFill>
                  <a:srgbClr val="595959"/>
                </a:solidFill>
                <a:latin typeface="Arial"/>
                <a:ea typeface="Arial"/>
                <a:cs typeface="Arial"/>
                <a:sym typeface="Arial"/>
              </a:defRPr>
            </a:lvl4pPr>
            <a:lvl5pPr marL="1828800" marR="0" lvl="4" indent="0" algn="l" rtl="0">
              <a:spcBef>
                <a:spcPts val="180"/>
              </a:spcBef>
              <a:buClr>
                <a:srgbClr val="595959"/>
              </a:buClr>
              <a:buFont typeface="Arial"/>
              <a:buNone/>
              <a:defRPr sz="900" b="0" i="0" u="none" strike="noStrike" cap="none">
                <a:solidFill>
                  <a:srgbClr val="595959"/>
                </a:solidFill>
                <a:latin typeface="Arial"/>
                <a:ea typeface="Arial"/>
                <a:cs typeface="Arial"/>
                <a:sym typeface="Arial"/>
              </a:defRPr>
            </a:lvl5pPr>
            <a:lvl6pPr marL="2286000" marR="0" lvl="5"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6pPr>
            <a:lvl7pPr marL="2743200" marR="0" lvl="6"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7pPr>
            <a:lvl8pPr marL="3200400" marR="0" lvl="7"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8pPr>
            <a:lvl9pPr marL="3657600" marR="0" lvl="8"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116" name="Shape 116"/>
          <p:cNvSpPr txBox="1">
            <a:spLocks noGrp="1"/>
          </p:cNvSpPr>
          <p:nvPr>
            <p:ph type="dt" idx="10"/>
          </p:nvPr>
        </p:nvSpPr>
        <p:spPr>
          <a:xfrm>
            <a:off x="609600" y="6356350"/>
            <a:ext cx="2844800" cy="365100"/>
          </a:xfrm>
          <a:prstGeom prst="rect">
            <a:avLst/>
          </a:prstGeom>
          <a:noFill/>
          <a:ln>
            <a:noFill/>
          </a:ln>
        </p:spPr>
        <p:txBody>
          <a:bodyPr wrap="square" lIns="91425" tIns="91425" rIns="91425" bIns="91425" anchor="ctr" anchorCtr="0"/>
          <a:lstStyle>
            <a:lvl1pPr marL="0" marR="0" lvl="0" indent="0" algn="l" rtl="0">
              <a:spcBef>
                <a:spcPts val="0"/>
              </a:spcBef>
              <a:buNone/>
              <a:defRPr sz="1400" b="0" i="0" u="none" strike="noStrike" cap="none">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17" name="Shape 117"/>
          <p:cNvSpPr txBox="1">
            <a:spLocks noGrp="1"/>
          </p:cNvSpPr>
          <p:nvPr>
            <p:ph type="ftr" idx="11"/>
          </p:nvPr>
        </p:nvSpPr>
        <p:spPr>
          <a:xfrm>
            <a:off x="4165600" y="6356350"/>
            <a:ext cx="3860800" cy="365100"/>
          </a:xfrm>
          <a:prstGeom prst="rect">
            <a:avLst/>
          </a:prstGeom>
          <a:noFill/>
          <a:ln>
            <a:noFill/>
          </a:ln>
        </p:spPr>
        <p:txBody>
          <a:bodyPr wrap="square"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18" name="Shape 118"/>
          <p:cNvSpPr txBox="1">
            <a:spLocks noGrp="1"/>
          </p:cNvSpPr>
          <p:nvPr>
            <p:ph type="sldNum" idx="12"/>
          </p:nvPr>
        </p:nvSpPr>
        <p:spPr>
          <a:xfrm>
            <a:off x="8737600" y="6356350"/>
            <a:ext cx="2844800" cy="365100"/>
          </a:xfrm>
          <a:prstGeom prst="rect">
            <a:avLst/>
          </a:prstGeom>
          <a:noFill/>
          <a:ln>
            <a:noFill/>
          </a:ln>
        </p:spPr>
        <p:txBody>
          <a:bodyPr wrap="square" lIns="91425" tIns="45700" rIns="91425" bIns="45700" anchor="ctr" anchorCtr="0">
            <a:noAutofit/>
          </a:bodyPr>
          <a:lstStyle/>
          <a:p>
            <a:pPr algn="r">
              <a:buSzPct val="25000"/>
            </a:pPr>
            <a:fld id="{00000000-1234-1234-1234-123412341234}" type="slidenum">
              <a:rPr lang="en" sz="1200" smtClean="0">
                <a:solidFill>
                  <a:srgbClr val="888888"/>
                </a:solidFill>
              </a:rPr>
              <a:pPr algn="r">
                <a:buSzPct val="25000"/>
              </a:pPr>
              <a:t>‹#›</a:t>
            </a:fld>
            <a:endParaRPr lang="en" sz="1200">
              <a:solidFill>
                <a:srgbClr val="888888"/>
              </a:solidFill>
            </a:endParaRPr>
          </a:p>
        </p:txBody>
      </p:sp>
    </p:spTree>
    <p:extLst>
      <p:ext uri="{BB962C8B-B14F-4D97-AF65-F5344CB8AC3E}">
        <p14:creationId xmlns:p14="http://schemas.microsoft.com/office/powerpoint/2010/main" val="1945125598"/>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119"/>
        <p:cNvGrpSpPr/>
        <p:nvPr/>
      </p:nvGrpSpPr>
      <p:grpSpPr>
        <a:xfrm>
          <a:off x="0" y="0"/>
          <a:ext cx="0" cy="0"/>
          <a:chOff x="0" y="0"/>
          <a:chExt cx="0" cy="0"/>
        </a:xfrm>
      </p:grpSpPr>
      <p:sp>
        <p:nvSpPr>
          <p:cNvPr id="120" name="Shape 120"/>
          <p:cNvSpPr txBox="1">
            <a:spLocks noGrp="1"/>
          </p:cNvSpPr>
          <p:nvPr>
            <p:ph type="title"/>
          </p:nvPr>
        </p:nvSpPr>
        <p:spPr>
          <a:xfrm>
            <a:off x="609600" y="0"/>
            <a:ext cx="10972800" cy="1090500"/>
          </a:xfrm>
          <a:prstGeom prst="rect">
            <a:avLst/>
          </a:prstGeom>
          <a:noFill/>
          <a:ln>
            <a:noFill/>
          </a:ln>
        </p:spPr>
        <p:txBody>
          <a:bodyPr wrap="square" lIns="91425" tIns="91425" rIns="91425" bIns="91425" anchor="ctr" anchorCtr="0"/>
          <a:lstStyle>
            <a:lvl1pPr marL="0" marR="0" lvl="0" indent="0" algn="l" rtl="0">
              <a:spcBef>
                <a:spcPts val="0"/>
              </a:spcBef>
              <a:buClr>
                <a:srgbClr val="0A2F87"/>
              </a:buClr>
              <a:buFont typeface="Arial"/>
              <a:buNone/>
              <a:defRPr sz="2800" b="1" i="0" u="none" strike="noStrike" cap="none">
                <a:solidFill>
                  <a:srgbClr val="0A2F87"/>
                </a:solidFill>
                <a:latin typeface="Arial"/>
                <a:ea typeface="Arial"/>
                <a:cs typeface="Arial"/>
                <a:sym typeface="Arial"/>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
        <p:nvSpPr>
          <p:cNvPr id="121" name="Shape 121"/>
          <p:cNvSpPr txBox="1">
            <a:spLocks noGrp="1"/>
          </p:cNvSpPr>
          <p:nvPr>
            <p:ph type="body" idx="1"/>
          </p:nvPr>
        </p:nvSpPr>
        <p:spPr>
          <a:xfrm rot="5400000">
            <a:off x="3832950" y="-1623150"/>
            <a:ext cx="4526100" cy="10972800"/>
          </a:xfrm>
          <a:prstGeom prst="rect">
            <a:avLst/>
          </a:prstGeom>
          <a:noFill/>
          <a:ln>
            <a:noFill/>
          </a:ln>
        </p:spPr>
        <p:txBody>
          <a:bodyPr wrap="square" lIns="91425" tIns="91425" rIns="91425" bIns="91425" anchor="t" anchorCtr="0"/>
          <a:lstStyle>
            <a:lvl1pPr marL="342900" marR="0" lvl="0" indent="-165100" algn="l" rtl="0">
              <a:spcBef>
                <a:spcPts val="560"/>
              </a:spcBef>
              <a:buClr>
                <a:srgbClr val="595959"/>
              </a:buClr>
              <a:buSzPct val="100000"/>
              <a:buFont typeface="Arial"/>
              <a:buChar char="•"/>
              <a:defRPr sz="2800" b="0" i="0" u="none" strike="noStrike" cap="none">
                <a:solidFill>
                  <a:srgbClr val="595959"/>
                </a:solidFill>
                <a:latin typeface="Arial"/>
                <a:ea typeface="Arial"/>
                <a:cs typeface="Arial"/>
                <a:sym typeface="Arial"/>
              </a:defRPr>
            </a:lvl1pPr>
            <a:lvl2pPr marL="742950" marR="0" lvl="1" indent="-107950" algn="l" rtl="0">
              <a:spcBef>
                <a:spcPts val="560"/>
              </a:spcBef>
              <a:buClr>
                <a:srgbClr val="595959"/>
              </a:buClr>
              <a:buSzPct val="100000"/>
              <a:buFont typeface="Arial"/>
              <a:buChar char="–"/>
              <a:defRPr sz="2800" b="0" i="0" u="none" strike="noStrike" cap="none">
                <a:solidFill>
                  <a:srgbClr val="595959"/>
                </a:solidFill>
                <a:latin typeface="Arial"/>
                <a:ea typeface="Arial"/>
                <a:cs typeface="Arial"/>
                <a:sym typeface="Arial"/>
              </a:defRPr>
            </a:lvl2pPr>
            <a:lvl3pPr marL="1143000" marR="0" lvl="2" indent="-76200" algn="l" rtl="0">
              <a:spcBef>
                <a:spcPts val="480"/>
              </a:spcBef>
              <a:buClr>
                <a:srgbClr val="595959"/>
              </a:buClr>
              <a:buSzPct val="100000"/>
              <a:buFont typeface="Arial"/>
              <a:buChar char="•"/>
              <a:defRPr sz="2400" b="0" i="0" u="none" strike="noStrike" cap="none">
                <a:solidFill>
                  <a:srgbClr val="595959"/>
                </a:solidFill>
                <a:latin typeface="Arial"/>
                <a:ea typeface="Arial"/>
                <a:cs typeface="Arial"/>
                <a:sym typeface="Arial"/>
              </a:defRPr>
            </a:lvl3pPr>
            <a:lvl4pPr marL="1600200" marR="0" lvl="3" indent="-76200" algn="l" rtl="0">
              <a:spcBef>
                <a:spcPts val="480"/>
              </a:spcBef>
              <a:buClr>
                <a:srgbClr val="595959"/>
              </a:buClr>
              <a:buSzPct val="100000"/>
              <a:buFont typeface="Arial"/>
              <a:buChar char="–"/>
              <a:defRPr sz="2400" b="0" i="0" u="none" strike="noStrike" cap="none">
                <a:solidFill>
                  <a:srgbClr val="595959"/>
                </a:solidFill>
                <a:latin typeface="Arial"/>
                <a:ea typeface="Arial"/>
                <a:cs typeface="Arial"/>
                <a:sym typeface="Arial"/>
              </a:defRPr>
            </a:lvl4pPr>
            <a:lvl5pPr marL="2057400" marR="0" lvl="4" indent="-101600" algn="l" rtl="0">
              <a:spcBef>
                <a:spcPts val="400"/>
              </a:spcBef>
              <a:buClr>
                <a:srgbClr val="595959"/>
              </a:buClr>
              <a:buSzPct val="100000"/>
              <a:buFont typeface="Arial"/>
              <a:buChar char="»"/>
              <a:defRPr sz="2000" b="0" i="0" u="none" strike="noStrike" cap="none">
                <a:solidFill>
                  <a:srgbClr val="595959"/>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2" name="Shape 122"/>
          <p:cNvSpPr txBox="1">
            <a:spLocks noGrp="1"/>
          </p:cNvSpPr>
          <p:nvPr>
            <p:ph type="dt" idx="10"/>
          </p:nvPr>
        </p:nvSpPr>
        <p:spPr>
          <a:xfrm>
            <a:off x="609600" y="6356350"/>
            <a:ext cx="2844800" cy="365100"/>
          </a:xfrm>
          <a:prstGeom prst="rect">
            <a:avLst/>
          </a:prstGeom>
          <a:noFill/>
          <a:ln>
            <a:noFill/>
          </a:ln>
        </p:spPr>
        <p:txBody>
          <a:bodyPr wrap="square" lIns="91425" tIns="91425" rIns="91425" bIns="91425" anchor="ctr" anchorCtr="0"/>
          <a:lstStyle>
            <a:lvl1pPr marL="0" marR="0" lvl="0" indent="0" algn="l" rtl="0">
              <a:spcBef>
                <a:spcPts val="0"/>
              </a:spcBef>
              <a:buNone/>
              <a:defRPr sz="1400" b="0" i="0" u="none" strike="noStrike" cap="none">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23" name="Shape 123"/>
          <p:cNvSpPr txBox="1">
            <a:spLocks noGrp="1"/>
          </p:cNvSpPr>
          <p:nvPr>
            <p:ph type="sldNum" idx="12"/>
          </p:nvPr>
        </p:nvSpPr>
        <p:spPr>
          <a:xfrm>
            <a:off x="8737600" y="6356350"/>
            <a:ext cx="2844800" cy="365100"/>
          </a:xfrm>
          <a:prstGeom prst="rect">
            <a:avLst/>
          </a:prstGeom>
          <a:noFill/>
          <a:ln>
            <a:noFill/>
          </a:ln>
        </p:spPr>
        <p:txBody>
          <a:bodyPr wrap="square" lIns="91425" tIns="45700" rIns="91425" bIns="45700" anchor="ctr" anchorCtr="0">
            <a:noAutofit/>
          </a:bodyPr>
          <a:lstStyle/>
          <a:p>
            <a:pPr algn="r">
              <a:buSzPct val="25000"/>
            </a:pPr>
            <a:fld id="{00000000-1234-1234-1234-123412341234}" type="slidenum">
              <a:rPr lang="en" sz="1200" smtClean="0">
                <a:solidFill>
                  <a:srgbClr val="888888"/>
                </a:solidFill>
              </a:rPr>
              <a:pPr algn="r">
                <a:buSzPct val="25000"/>
              </a:pPr>
              <a:t>‹#›</a:t>
            </a:fld>
            <a:endParaRPr lang="en" sz="1200">
              <a:solidFill>
                <a:srgbClr val="888888"/>
              </a:solidFill>
            </a:endParaRPr>
          </a:p>
        </p:txBody>
      </p:sp>
    </p:spTree>
    <p:extLst>
      <p:ext uri="{BB962C8B-B14F-4D97-AF65-F5344CB8AC3E}">
        <p14:creationId xmlns:p14="http://schemas.microsoft.com/office/powerpoint/2010/main" val="64048088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124"/>
        <p:cNvGrpSpPr/>
        <p:nvPr/>
      </p:nvGrpSpPr>
      <p:grpSpPr>
        <a:xfrm>
          <a:off x="0" y="0"/>
          <a:ext cx="0" cy="0"/>
          <a:chOff x="0" y="0"/>
          <a:chExt cx="0" cy="0"/>
        </a:xfrm>
      </p:grpSpPr>
      <p:sp>
        <p:nvSpPr>
          <p:cNvPr id="125" name="Shape 125"/>
          <p:cNvSpPr txBox="1">
            <a:spLocks noGrp="1"/>
          </p:cNvSpPr>
          <p:nvPr>
            <p:ph type="title"/>
          </p:nvPr>
        </p:nvSpPr>
        <p:spPr>
          <a:xfrm rot="5400000">
            <a:off x="7285050" y="1828788"/>
            <a:ext cx="5851500" cy="2743200"/>
          </a:xfrm>
          <a:prstGeom prst="rect">
            <a:avLst/>
          </a:prstGeom>
          <a:noFill/>
          <a:ln>
            <a:noFill/>
          </a:ln>
        </p:spPr>
        <p:txBody>
          <a:bodyPr wrap="square" lIns="91425" tIns="91425" rIns="91425" bIns="91425" anchor="ctr" anchorCtr="0"/>
          <a:lstStyle>
            <a:lvl1pPr marL="0" marR="0" lvl="0" indent="0" algn="l" rtl="0">
              <a:spcBef>
                <a:spcPts val="0"/>
              </a:spcBef>
              <a:buClr>
                <a:srgbClr val="0A2F87"/>
              </a:buClr>
              <a:buFont typeface="Arial"/>
              <a:buNone/>
              <a:defRPr sz="2800" b="1" i="0" u="none" strike="noStrike" cap="none">
                <a:solidFill>
                  <a:srgbClr val="0A2F87"/>
                </a:solidFill>
                <a:latin typeface="Arial"/>
                <a:ea typeface="Arial"/>
                <a:cs typeface="Arial"/>
                <a:sym typeface="Arial"/>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
        <p:nvSpPr>
          <p:cNvPr id="126" name="Shape 126"/>
          <p:cNvSpPr txBox="1">
            <a:spLocks noGrp="1"/>
          </p:cNvSpPr>
          <p:nvPr>
            <p:ph type="body" idx="1"/>
          </p:nvPr>
        </p:nvSpPr>
        <p:spPr>
          <a:xfrm rot="5400000">
            <a:off x="1697050" y="-812812"/>
            <a:ext cx="5851500" cy="8026400"/>
          </a:xfrm>
          <a:prstGeom prst="rect">
            <a:avLst/>
          </a:prstGeom>
          <a:noFill/>
          <a:ln>
            <a:noFill/>
          </a:ln>
        </p:spPr>
        <p:txBody>
          <a:bodyPr wrap="square" lIns="91425" tIns="91425" rIns="91425" bIns="91425" anchor="t" anchorCtr="0"/>
          <a:lstStyle>
            <a:lvl1pPr marL="342900" marR="0" lvl="0" indent="-165100" algn="l" rtl="0">
              <a:spcBef>
                <a:spcPts val="560"/>
              </a:spcBef>
              <a:buClr>
                <a:srgbClr val="595959"/>
              </a:buClr>
              <a:buSzPct val="100000"/>
              <a:buFont typeface="Arial"/>
              <a:buChar char="•"/>
              <a:defRPr sz="2800" b="0" i="0" u="none" strike="noStrike" cap="none">
                <a:solidFill>
                  <a:srgbClr val="595959"/>
                </a:solidFill>
                <a:latin typeface="Arial"/>
                <a:ea typeface="Arial"/>
                <a:cs typeface="Arial"/>
                <a:sym typeface="Arial"/>
              </a:defRPr>
            </a:lvl1pPr>
            <a:lvl2pPr marL="742950" marR="0" lvl="1" indent="-107950" algn="l" rtl="0">
              <a:spcBef>
                <a:spcPts val="560"/>
              </a:spcBef>
              <a:buClr>
                <a:srgbClr val="595959"/>
              </a:buClr>
              <a:buSzPct val="100000"/>
              <a:buFont typeface="Arial"/>
              <a:buChar char="–"/>
              <a:defRPr sz="2800" b="0" i="0" u="none" strike="noStrike" cap="none">
                <a:solidFill>
                  <a:srgbClr val="595959"/>
                </a:solidFill>
                <a:latin typeface="Arial"/>
                <a:ea typeface="Arial"/>
                <a:cs typeface="Arial"/>
                <a:sym typeface="Arial"/>
              </a:defRPr>
            </a:lvl2pPr>
            <a:lvl3pPr marL="1143000" marR="0" lvl="2" indent="-76200" algn="l" rtl="0">
              <a:spcBef>
                <a:spcPts val="480"/>
              </a:spcBef>
              <a:buClr>
                <a:srgbClr val="595959"/>
              </a:buClr>
              <a:buSzPct val="100000"/>
              <a:buFont typeface="Arial"/>
              <a:buChar char="•"/>
              <a:defRPr sz="2400" b="0" i="0" u="none" strike="noStrike" cap="none">
                <a:solidFill>
                  <a:srgbClr val="595959"/>
                </a:solidFill>
                <a:latin typeface="Arial"/>
                <a:ea typeface="Arial"/>
                <a:cs typeface="Arial"/>
                <a:sym typeface="Arial"/>
              </a:defRPr>
            </a:lvl3pPr>
            <a:lvl4pPr marL="1600200" marR="0" lvl="3" indent="-76200" algn="l" rtl="0">
              <a:spcBef>
                <a:spcPts val="480"/>
              </a:spcBef>
              <a:buClr>
                <a:srgbClr val="595959"/>
              </a:buClr>
              <a:buSzPct val="100000"/>
              <a:buFont typeface="Arial"/>
              <a:buChar char="–"/>
              <a:defRPr sz="2400" b="0" i="0" u="none" strike="noStrike" cap="none">
                <a:solidFill>
                  <a:srgbClr val="595959"/>
                </a:solidFill>
                <a:latin typeface="Arial"/>
                <a:ea typeface="Arial"/>
                <a:cs typeface="Arial"/>
                <a:sym typeface="Arial"/>
              </a:defRPr>
            </a:lvl4pPr>
            <a:lvl5pPr marL="2057400" marR="0" lvl="4" indent="-101600" algn="l" rtl="0">
              <a:spcBef>
                <a:spcPts val="400"/>
              </a:spcBef>
              <a:buClr>
                <a:srgbClr val="595959"/>
              </a:buClr>
              <a:buSzPct val="100000"/>
              <a:buFont typeface="Arial"/>
              <a:buChar char="»"/>
              <a:defRPr sz="2000" b="0" i="0" u="none" strike="noStrike" cap="none">
                <a:solidFill>
                  <a:srgbClr val="595959"/>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7" name="Shape 127"/>
          <p:cNvSpPr txBox="1">
            <a:spLocks noGrp="1"/>
          </p:cNvSpPr>
          <p:nvPr>
            <p:ph type="dt" idx="10"/>
          </p:nvPr>
        </p:nvSpPr>
        <p:spPr>
          <a:xfrm>
            <a:off x="609600" y="6356350"/>
            <a:ext cx="2844800" cy="365100"/>
          </a:xfrm>
          <a:prstGeom prst="rect">
            <a:avLst/>
          </a:prstGeom>
          <a:noFill/>
          <a:ln>
            <a:noFill/>
          </a:ln>
        </p:spPr>
        <p:txBody>
          <a:bodyPr wrap="square" lIns="91425" tIns="91425" rIns="91425" bIns="91425" anchor="ctr" anchorCtr="0"/>
          <a:lstStyle>
            <a:lvl1pPr marL="0" marR="0" lvl="0" indent="0" algn="l" rtl="0">
              <a:spcBef>
                <a:spcPts val="0"/>
              </a:spcBef>
              <a:buNone/>
              <a:defRPr sz="1400" b="0" i="0" u="none" strike="noStrike" cap="none">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28" name="Shape 128"/>
          <p:cNvSpPr txBox="1">
            <a:spLocks noGrp="1"/>
          </p:cNvSpPr>
          <p:nvPr>
            <p:ph type="ftr" idx="11"/>
          </p:nvPr>
        </p:nvSpPr>
        <p:spPr>
          <a:xfrm>
            <a:off x="4165600" y="6356350"/>
            <a:ext cx="3860800" cy="365100"/>
          </a:xfrm>
          <a:prstGeom prst="rect">
            <a:avLst/>
          </a:prstGeom>
          <a:noFill/>
          <a:ln>
            <a:noFill/>
          </a:ln>
        </p:spPr>
        <p:txBody>
          <a:bodyPr wrap="square"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29" name="Shape 129"/>
          <p:cNvSpPr txBox="1">
            <a:spLocks noGrp="1"/>
          </p:cNvSpPr>
          <p:nvPr>
            <p:ph type="sldNum" idx="12"/>
          </p:nvPr>
        </p:nvSpPr>
        <p:spPr>
          <a:xfrm>
            <a:off x="8737600" y="6356350"/>
            <a:ext cx="2844800" cy="365100"/>
          </a:xfrm>
          <a:prstGeom prst="rect">
            <a:avLst/>
          </a:prstGeom>
          <a:noFill/>
          <a:ln>
            <a:noFill/>
          </a:ln>
        </p:spPr>
        <p:txBody>
          <a:bodyPr wrap="square" lIns="91425" tIns="45700" rIns="91425" bIns="45700" anchor="ctr" anchorCtr="0">
            <a:noAutofit/>
          </a:bodyPr>
          <a:lstStyle/>
          <a:p>
            <a:pPr algn="r">
              <a:buSzPct val="25000"/>
            </a:pPr>
            <a:fld id="{00000000-1234-1234-1234-123412341234}" type="slidenum">
              <a:rPr lang="en" sz="1200" smtClean="0">
                <a:solidFill>
                  <a:srgbClr val="888888"/>
                </a:solidFill>
              </a:rPr>
              <a:pPr algn="r">
                <a:buSzPct val="25000"/>
              </a:pPr>
              <a:t>‹#›</a:t>
            </a:fld>
            <a:endParaRPr lang="en" sz="1200">
              <a:solidFill>
                <a:srgbClr val="888888"/>
              </a:solidFill>
            </a:endParaRPr>
          </a:p>
        </p:txBody>
      </p:sp>
    </p:spTree>
    <p:extLst>
      <p:ext uri="{BB962C8B-B14F-4D97-AF65-F5344CB8AC3E}">
        <p14:creationId xmlns:p14="http://schemas.microsoft.com/office/powerpoint/2010/main" val="30182727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#spday17</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5E3D43A-218C-F949-8F1B-14CEAD2179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572817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theme" Target="../theme/theme3.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slideLayout" Target="../slideLayouts/slideLayout54.xml"/><Relationship Id="rId18" Type="http://schemas.openxmlformats.org/officeDocument/2006/relationships/theme" Target="../theme/theme4.xml"/><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slideLayout" Target="../slideLayouts/slideLayout53.xml"/><Relationship Id="rId17" Type="http://schemas.openxmlformats.org/officeDocument/2006/relationships/slideLayout" Target="../slideLayouts/slideLayout58.xml"/><Relationship Id="rId2" Type="http://schemas.openxmlformats.org/officeDocument/2006/relationships/slideLayout" Target="../slideLayouts/slideLayout43.xml"/><Relationship Id="rId16" Type="http://schemas.openxmlformats.org/officeDocument/2006/relationships/slideLayout" Target="../slideLayouts/slideLayout57.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5" Type="http://schemas.openxmlformats.org/officeDocument/2006/relationships/slideLayout" Target="../slideLayouts/slideLayout56.xml"/><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 Id="rId14" Type="http://schemas.openxmlformats.org/officeDocument/2006/relationships/slideLayout" Target="../slideLayouts/slideLayout5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6.xml"/><Relationship Id="rId13" Type="http://schemas.openxmlformats.org/officeDocument/2006/relationships/slideLayout" Target="../slideLayouts/slideLayout71.xml"/><Relationship Id="rId18" Type="http://schemas.openxmlformats.org/officeDocument/2006/relationships/slideLayout" Target="../slideLayouts/slideLayout76.xml"/><Relationship Id="rId3" Type="http://schemas.openxmlformats.org/officeDocument/2006/relationships/slideLayout" Target="../slideLayouts/slideLayout61.xml"/><Relationship Id="rId7" Type="http://schemas.openxmlformats.org/officeDocument/2006/relationships/slideLayout" Target="../slideLayouts/slideLayout65.xml"/><Relationship Id="rId12" Type="http://schemas.openxmlformats.org/officeDocument/2006/relationships/slideLayout" Target="../slideLayouts/slideLayout70.xml"/><Relationship Id="rId17" Type="http://schemas.openxmlformats.org/officeDocument/2006/relationships/slideLayout" Target="../slideLayouts/slideLayout75.xml"/><Relationship Id="rId2" Type="http://schemas.openxmlformats.org/officeDocument/2006/relationships/slideLayout" Target="../slideLayouts/slideLayout60.xml"/><Relationship Id="rId16" Type="http://schemas.openxmlformats.org/officeDocument/2006/relationships/slideLayout" Target="../slideLayouts/slideLayout74.xml"/><Relationship Id="rId20" Type="http://schemas.openxmlformats.org/officeDocument/2006/relationships/theme" Target="../theme/theme5.xml"/><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slideLayout" Target="../slideLayouts/slideLayout69.xml"/><Relationship Id="rId5" Type="http://schemas.openxmlformats.org/officeDocument/2006/relationships/slideLayout" Target="../slideLayouts/slideLayout63.xml"/><Relationship Id="rId15" Type="http://schemas.openxmlformats.org/officeDocument/2006/relationships/slideLayout" Target="../slideLayouts/slideLayout73.xml"/><Relationship Id="rId10" Type="http://schemas.openxmlformats.org/officeDocument/2006/relationships/slideLayout" Target="../slideLayouts/slideLayout68.xml"/><Relationship Id="rId19" Type="http://schemas.openxmlformats.org/officeDocument/2006/relationships/slideLayout" Target="../slideLayouts/slideLayout77.xml"/><Relationship Id="rId4" Type="http://schemas.openxmlformats.org/officeDocument/2006/relationships/slideLayout" Target="../slideLayouts/slideLayout62.xml"/><Relationship Id="rId9" Type="http://schemas.openxmlformats.org/officeDocument/2006/relationships/slideLayout" Target="../slideLayouts/slideLayout67.xml"/><Relationship Id="rId14" Type="http://schemas.openxmlformats.org/officeDocument/2006/relationships/slideLayout" Target="../slideLayouts/slideLayout72.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6.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43000"/>
            <a:lum/>
          </a:blip>
          <a:srcRect/>
          <a:stretch>
            <a:fillRect t="-6000" b="-6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366890"/>
            <a:ext cx="10972800" cy="1026039"/>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600" y="1538749"/>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3"/>
          </p:nvPr>
        </p:nvSpPr>
        <p:spPr>
          <a:xfrm>
            <a:off x="3892453"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r>
              <a:rPr lang="en-US" smtClean="0">
                <a:solidFill>
                  <a:prstClr val="black">
                    <a:tint val="75000"/>
                  </a:prstClr>
                </a:solidFill>
              </a:rPr>
              <a:t>#spday17</a:t>
            </a:r>
            <a:endParaRPr lang="en-US">
              <a:solidFill>
                <a:prstClr val="black">
                  <a:tint val="75000"/>
                </a:prstClr>
              </a:solidFill>
            </a:endParaRPr>
          </a:p>
        </p:txBody>
      </p:sp>
      <p:sp>
        <p:nvSpPr>
          <p:cNvPr id="6" name="Slide Number Placeholder 5"/>
          <p:cNvSpPr>
            <a:spLocks noGrp="1"/>
          </p:cNvSpPr>
          <p:nvPr>
            <p:ph type="sldNum" sz="quarter" idx="4"/>
          </p:nvPr>
        </p:nvSpPr>
        <p:spPr>
          <a:xfrm>
            <a:off x="8163992"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35E3D43A-218C-F949-8F1B-14CEAD21798F}" type="slidenum">
              <a:rPr lang="en-US" smtClean="0">
                <a:solidFill>
                  <a:prstClr val="black">
                    <a:tint val="75000"/>
                  </a:prstClr>
                </a:solidFill>
              </a:rPr>
              <a:pPr defTabSz="457200"/>
              <a:t>‹#›</a:t>
            </a:fld>
            <a:endParaRPr lang="en-US">
              <a:solidFill>
                <a:prstClr val="black">
                  <a:tint val="75000"/>
                </a:prstClr>
              </a:solidFill>
            </a:endParaRPr>
          </a:p>
        </p:txBody>
      </p:sp>
      <p:pic>
        <p:nvPicPr>
          <p:cNvPr id="7" name="Picture 6"/>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609600" y="6434069"/>
            <a:ext cx="2304305" cy="209688"/>
          </a:xfrm>
          <a:prstGeom prst="rect">
            <a:avLst/>
          </a:prstGeom>
        </p:spPr>
      </p:pic>
    </p:spTree>
    <p:extLst>
      <p:ext uri="{BB962C8B-B14F-4D97-AF65-F5344CB8AC3E}">
        <p14:creationId xmlns:p14="http://schemas.microsoft.com/office/powerpoint/2010/main" val="27495312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457200" rtl="0" eaLnBrk="1" latinLnBrk="0" hangingPunct="1">
        <a:spcBef>
          <a:spcPct val="0"/>
        </a:spcBef>
        <a:buNone/>
        <a:defRPr sz="36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9F9151-5D41-2843-8242-F9F59FB2DAE3}" type="datetimeFigureOut">
              <a:rPr lang="en-US" smtClean="0">
                <a:solidFill>
                  <a:prstClr val="white">
                    <a:tint val="75000"/>
                  </a:prstClr>
                </a:solidFill>
              </a:rPr>
              <a:pPr/>
              <a:t>3/13/2018</a:t>
            </a:fld>
            <a:endParaRPr lang="en-US">
              <a:solidFill>
                <a:prstClr val="white">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white">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70CCEA-F55D-C94E-81A7-58CEDD45F03D}"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661555897"/>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sldNum" idx="12"/>
          </p:nvPr>
        </p:nvSpPr>
        <p:spPr>
          <a:xfrm>
            <a:off x="10837333" y="6155267"/>
            <a:ext cx="900400" cy="365200"/>
          </a:xfrm>
          <a:prstGeom prst="rect">
            <a:avLst/>
          </a:prstGeom>
          <a:noFill/>
          <a:ln>
            <a:noFill/>
          </a:ln>
        </p:spPr>
        <p:txBody>
          <a:bodyPr wrap="square" lIns="91425" tIns="45700" rIns="91425" bIns="45700" anchor="ctr" anchorCtr="0">
            <a:noAutofit/>
          </a:bodyPr>
          <a:lstStyle/>
          <a:p>
            <a:pPr algn="r"/>
            <a:fld id="{00000000-1234-1234-1234-123412341234}" type="slidenum">
              <a:rPr lang="en-CA" sz="1867" kern="0">
                <a:solidFill>
                  <a:srgbClr val="000000"/>
                </a:solidFill>
                <a:latin typeface="Times New Roman"/>
                <a:ea typeface="Times New Roman"/>
                <a:cs typeface="Times New Roman"/>
                <a:sym typeface="Times New Roman"/>
              </a:rPr>
              <a:pPr algn="r"/>
              <a:t>‹#›</a:t>
            </a:fld>
            <a:endParaRPr lang="en-CA" sz="1867" kern="0">
              <a:solidFill>
                <a:srgbClr val="000000"/>
              </a:solidFill>
              <a:latin typeface="Times New Roman"/>
              <a:ea typeface="Times New Roman"/>
              <a:cs typeface="Times New Roman"/>
              <a:sym typeface="Times New Roman"/>
            </a:endParaRPr>
          </a:p>
        </p:txBody>
      </p:sp>
      <p:sp>
        <p:nvSpPr>
          <p:cNvPr id="11" name="Shape 11"/>
          <p:cNvSpPr txBox="1">
            <a:spLocks noGrp="1"/>
          </p:cNvSpPr>
          <p:nvPr>
            <p:ph type="dt" idx="10"/>
          </p:nvPr>
        </p:nvSpPr>
        <p:spPr>
          <a:xfrm>
            <a:off x="7648223" y="6155267"/>
            <a:ext cx="3200400" cy="365200"/>
          </a:xfrm>
          <a:prstGeom prst="rect">
            <a:avLst/>
          </a:prstGeom>
          <a:noFill/>
          <a:ln>
            <a:noFill/>
          </a:ln>
        </p:spPr>
        <p:txBody>
          <a:bodyPr wrap="square" lIns="91425" tIns="91425" rIns="91425" bIns="91425" anchor="ctr" anchorCtr="0"/>
          <a:lstStyle>
            <a:lvl1pPr marL="0" marR="0" lvl="0" indent="0" algn="r" rtl="0">
              <a:spcBef>
                <a:spcPts val="0"/>
              </a:spcBef>
              <a:buSzPts val="1400"/>
              <a:buNone/>
              <a:defRPr sz="1867" b="0" i="0" u="none" strike="noStrike" cap="none">
                <a:solidFill>
                  <a:schemeClr val="dk1"/>
                </a:solidFill>
                <a:latin typeface="Times New Roman"/>
                <a:ea typeface="Times New Roman"/>
                <a:cs typeface="Times New Roman"/>
                <a:sym typeface="Times New Roman"/>
              </a:defRPr>
            </a:lvl1pPr>
            <a:lvl2pPr marL="609585" marR="0" lvl="1"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2pPr>
            <a:lvl3pPr marL="1219170" marR="0" lvl="2"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3pPr>
            <a:lvl4pPr marL="1828754" marR="0" lvl="3"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4pPr>
            <a:lvl5pPr marL="2438339" marR="0" lvl="4"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5pPr>
            <a:lvl6pPr marL="3047924" marR="0" lvl="5"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6pPr>
            <a:lvl7pPr marL="3657509" marR="0" lvl="6"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7pPr>
            <a:lvl8pPr marL="4267093" marR="0" lvl="7"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8pPr>
            <a:lvl9pPr marL="4876678" marR="0" lvl="8"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9pPr>
          </a:lstStyle>
          <a:p>
            <a:endParaRPr kern="0">
              <a:solidFill>
                <a:srgbClr val="000000"/>
              </a:solidFill>
            </a:endParaRPr>
          </a:p>
        </p:txBody>
      </p:sp>
      <p:sp>
        <p:nvSpPr>
          <p:cNvPr id="12" name="Shape 12"/>
          <p:cNvSpPr txBox="1">
            <a:spLocks noGrp="1"/>
          </p:cNvSpPr>
          <p:nvPr>
            <p:ph type="body" idx="1"/>
          </p:nvPr>
        </p:nvSpPr>
        <p:spPr>
          <a:xfrm>
            <a:off x="487424" y="1472184"/>
            <a:ext cx="11259600" cy="4212800"/>
          </a:xfrm>
          <a:prstGeom prst="rect">
            <a:avLst/>
          </a:prstGeom>
          <a:noFill/>
          <a:ln>
            <a:noFill/>
          </a:ln>
        </p:spPr>
        <p:txBody>
          <a:bodyPr wrap="square" lIns="91425" tIns="91425" rIns="91425" bIns="91425" anchor="t" anchorCtr="0"/>
          <a:lstStyle>
            <a:lvl1pPr marL="230399" marR="0" lvl="0" indent="-71649" algn="l" rtl="0">
              <a:spcBef>
                <a:spcPts val="500"/>
              </a:spcBef>
              <a:buClr>
                <a:schemeClr val="dk1"/>
              </a:buClr>
              <a:buSzPts val="2500"/>
              <a:buChar char="•"/>
              <a:defRPr sz="2500" i="0" u="none" strike="noStrike" cap="none">
                <a:solidFill>
                  <a:schemeClr val="dk1"/>
                </a:solidFill>
              </a:defRPr>
            </a:lvl1pPr>
            <a:lvl2pPr marL="457200" marR="0" lvl="1" indent="-107950" algn="l" rtl="0">
              <a:spcBef>
                <a:spcPts val="672"/>
              </a:spcBef>
              <a:buClr>
                <a:schemeClr val="dk1"/>
              </a:buClr>
              <a:buSzPts val="2100"/>
              <a:buChar char="•"/>
              <a:defRPr sz="2100" i="0" u="none" strike="noStrike" cap="none">
                <a:solidFill>
                  <a:schemeClr val="dk1"/>
                </a:solidFill>
              </a:defRPr>
            </a:lvl2pPr>
            <a:lvl3pPr marL="687599" marR="0" lvl="2" indent="-122449" algn="l" rtl="0">
              <a:lnSpc>
                <a:spcPct val="100000"/>
              </a:lnSpc>
              <a:spcBef>
                <a:spcPts val="576"/>
              </a:spcBef>
              <a:buClr>
                <a:schemeClr val="dk1"/>
              </a:buClr>
              <a:buSzPts val="1700"/>
              <a:buChar char="•"/>
              <a:defRPr sz="1700" i="0" u="none" strike="noStrike" cap="none">
                <a:solidFill>
                  <a:schemeClr val="dk1"/>
                </a:solidFill>
              </a:defRPr>
            </a:lvl3pPr>
            <a:lvl4pPr marL="914400" marR="0" lvl="3" indent="-146050" algn="l" rtl="0">
              <a:lnSpc>
                <a:spcPct val="100000"/>
              </a:lnSpc>
              <a:spcBef>
                <a:spcPts val="480"/>
              </a:spcBef>
              <a:buClr>
                <a:schemeClr val="dk1"/>
              </a:buClr>
              <a:buSzPts val="1500"/>
              <a:buChar char="•"/>
              <a:defRPr sz="1500" i="0" u="none" strike="noStrike" cap="none">
                <a:solidFill>
                  <a:schemeClr val="dk1"/>
                </a:solidFill>
              </a:defRPr>
            </a:lvl4pPr>
            <a:lvl5pPr marL="914400" marR="0" lvl="4" indent="-133350" algn="l" rtl="0">
              <a:lnSpc>
                <a:spcPct val="140000"/>
              </a:lnSpc>
              <a:spcBef>
                <a:spcPts val="0"/>
              </a:spcBef>
              <a:buClr>
                <a:srgbClr val="3CA9E0"/>
              </a:buClr>
              <a:buSzPts val="1500"/>
              <a:buChar char="•"/>
              <a:defRPr sz="1500" i="0" u="none" strike="noStrike" cap="none">
                <a:solidFill>
                  <a:srgbClr val="646464"/>
                </a:solidFill>
              </a:defRPr>
            </a:lvl5pPr>
            <a:lvl6pPr marL="2514600" marR="0" lvl="5" indent="-101600" algn="l" rtl="0">
              <a:spcBef>
                <a:spcPts val="400"/>
              </a:spcBef>
              <a:buClr>
                <a:schemeClr val="dk1"/>
              </a:buClr>
              <a:buSzPts val="2000"/>
              <a:buChar char="•"/>
              <a:defRPr sz="2000" i="0" u="none" strike="noStrike" cap="none">
                <a:solidFill>
                  <a:schemeClr val="dk1"/>
                </a:solidFill>
              </a:defRPr>
            </a:lvl6pPr>
            <a:lvl7pPr marL="2971800" marR="0" lvl="6" indent="-101600" algn="l" rtl="0">
              <a:spcBef>
                <a:spcPts val="400"/>
              </a:spcBef>
              <a:buClr>
                <a:schemeClr val="dk1"/>
              </a:buClr>
              <a:buSzPts val="2000"/>
              <a:buChar char="•"/>
              <a:defRPr sz="2000" i="0" u="none" strike="noStrike" cap="none">
                <a:solidFill>
                  <a:schemeClr val="dk1"/>
                </a:solidFill>
              </a:defRPr>
            </a:lvl7pPr>
            <a:lvl8pPr marL="3429000" marR="0" lvl="7" indent="-101600" algn="l" rtl="0">
              <a:spcBef>
                <a:spcPts val="400"/>
              </a:spcBef>
              <a:buClr>
                <a:schemeClr val="dk1"/>
              </a:buClr>
              <a:buSzPts val="2000"/>
              <a:buChar char="•"/>
              <a:defRPr sz="2000" i="0" u="none" strike="noStrike" cap="none">
                <a:solidFill>
                  <a:schemeClr val="dk1"/>
                </a:solidFill>
              </a:defRPr>
            </a:lvl8pPr>
            <a:lvl9pPr marL="3886200" marR="0" lvl="8" indent="-101600" algn="l" rtl="0">
              <a:spcBef>
                <a:spcPts val="400"/>
              </a:spcBef>
              <a:buClr>
                <a:schemeClr val="dk1"/>
              </a:buClr>
              <a:buSzPts val="2000"/>
              <a:buChar char="•"/>
              <a:defRPr sz="2000" i="0" u="none" strike="noStrike" cap="none">
                <a:solidFill>
                  <a:schemeClr val="dk1"/>
                </a:solidFill>
              </a:defRPr>
            </a:lvl9pPr>
          </a:lstStyle>
          <a:p>
            <a:endParaRPr/>
          </a:p>
        </p:txBody>
      </p:sp>
      <p:sp>
        <p:nvSpPr>
          <p:cNvPr id="13" name="Shape 13"/>
          <p:cNvSpPr txBox="1">
            <a:spLocks noGrp="1"/>
          </p:cNvSpPr>
          <p:nvPr>
            <p:ph type="title"/>
          </p:nvPr>
        </p:nvSpPr>
        <p:spPr>
          <a:xfrm>
            <a:off x="487424" y="392415"/>
            <a:ext cx="11259600" cy="1069600"/>
          </a:xfrm>
          <a:prstGeom prst="rect">
            <a:avLst/>
          </a:prstGeom>
          <a:noFill/>
          <a:ln>
            <a:noFill/>
          </a:ln>
        </p:spPr>
        <p:txBody>
          <a:bodyPr wrap="square" lIns="91425" tIns="91425" rIns="91425" bIns="91425" anchor="t" anchorCtr="0"/>
          <a:lstStyle>
            <a:lvl1pPr marL="0" marR="0" lvl="0" indent="0" algn="l" rtl="0">
              <a:lnSpc>
                <a:spcPct val="95000"/>
              </a:lnSpc>
              <a:spcBef>
                <a:spcPts val="0"/>
              </a:spcBef>
              <a:buClr>
                <a:schemeClr val="dk2"/>
              </a:buClr>
              <a:buSzPts val="1400"/>
              <a:buFont typeface="Arial"/>
              <a:buNone/>
              <a:defRPr sz="2800" b="1" i="0" u="none" strike="noStrike" cap="none">
                <a:solidFill>
                  <a:schemeClr val="dk2"/>
                </a:solidFill>
                <a:latin typeface="Arial"/>
                <a:ea typeface="Arial"/>
                <a:cs typeface="Arial"/>
                <a:sym typeface="Arial"/>
              </a:defRPr>
            </a:lvl1pPr>
            <a:lvl2pPr lvl="1" indent="0" rtl="0">
              <a:spcBef>
                <a:spcPts val="0"/>
              </a:spcBef>
              <a:buSzPts val="1400"/>
              <a:buNone/>
              <a:defRPr sz="1800"/>
            </a:lvl2pPr>
            <a:lvl3pPr lvl="2" indent="0" rtl="0">
              <a:spcBef>
                <a:spcPts val="0"/>
              </a:spcBef>
              <a:buSzPts val="1400"/>
              <a:buNone/>
              <a:defRPr sz="1800"/>
            </a:lvl3pPr>
            <a:lvl4pPr lvl="3" indent="0" rtl="0">
              <a:spcBef>
                <a:spcPts val="0"/>
              </a:spcBef>
              <a:buSzPts val="1400"/>
              <a:buNone/>
              <a:defRPr sz="1800"/>
            </a:lvl4pPr>
            <a:lvl5pPr lvl="4" indent="0" rtl="0">
              <a:spcBef>
                <a:spcPts val="0"/>
              </a:spcBef>
              <a:buSzPts val="1400"/>
              <a:buNone/>
              <a:defRPr sz="1800"/>
            </a:lvl5pPr>
            <a:lvl6pPr lvl="5" indent="0" rtl="0">
              <a:spcBef>
                <a:spcPts val="0"/>
              </a:spcBef>
              <a:buSzPts val="1400"/>
              <a:buNone/>
              <a:defRPr sz="1800"/>
            </a:lvl6pPr>
            <a:lvl7pPr lvl="6" indent="0" rtl="0">
              <a:spcBef>
                <a:spcPts val="0"/>
              </a:spcBef>
              <a:buSzPts val="1400"/>
              <a:buNone/>
              <a:defRPr sz="1800"/>
            </a:lvl7pPr>
            <a:lvl8pPr lvl="7" indent="0" rtl="0">
              <a:spcBef>
                <a:spcPts val="0"/>
              </a:spcBef>
              <a:buSzPts val="1400"/>
              <a:buNone/>
              <a:defRPr sz="1800"/>
            </a:lvl8pPr>
            <a:lvl9pPr lvl="8" indent="0" rtl="0">
              <a:spcBef>
                <a:spcPts val="0"/>
              </a:spcBef>
              <a:buSzPts val="1400"/>
              <a:buNone/>
              <a:defRPr sz="1800"/>
            </a:lvl9pPr>
          </a:lstStyle>
          <a:p>
            <a:endParaRPr/>
          </a:p>
        </p:txBody>
      </p:sp>
    </p:spTree>
    <p:extLst>
      <p:ext uri="{BB962C8B-B14F-4D97-AF65-F5344CB8AC3E}">
        <p14:creationId xmlns:p14="http://schemas.microsoft.com/office/powerpoint/2010/main" val="296687668"/>
      </p:ext>
    </p:extLst>
  </p:cSld>
  <p:clrMap bg1="lt1" tx1="dk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 id="2147483702" r:id="rId18"/>
    <p:sldLayoutId id="2147483703" r:id="rId1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82"/>
        <p:cNvGrpSpPr/>
        <p:nvPr/>
      </p:nvGrpSpPr>
      <p:grpSpPr>
        <a:xfrm>
          <a:off x="0" y="0"/>
          <a:ext cx="0" cy="0"/>
          <a:chOff x="0" y="0"/>
          <a:chExt cx="0" cy="0"/>
        </a:xfrm>
      </p:grpSpPr>
      <p:sp>
        <p:nvSpPr>
          <p:cNvPr id="183" name="Shape 183"/>
          <p:cNvSpPr txBox="1">
            <a:spLocks noGrp="1"/>
          </p:cNvSpPr>
          <p:nvPr>
            <p:ph type="sldNum" idx="12"/>
          </p:nvPr>
        </p:nvSpPr>
        <p:spPr>
          <a:xfrm>
            <a:off x="10837333" y="6155267"/>
            <a:ext cx="900400" cy="365200"/>
          </a:xfrm>
          <a:prstGeom prst="rect">
            <a:avLst/>
          </a:prstGeom>
          <a:noFill/>
          <a:ln>
            <a:noFill/>
          </a:ln>
        </p:spPr>
        <p:txBody>
          <a:bodyPr wrap="square" lIns="91425" tIns="45700" rIns="91425" bIns="45700" anchor="ctr" anchorCtr="0">
            <a:noAutofit/>
          </a:bodyPr>
          <a:lstStyle/>
          <a:p>
            <a:pPr algn="r"/>
            <a:fld id="{00000000-1234-1234-1234-123412341234}" type="slidenum">
              <a:rPr lang="en-CA" sz="1867" kern="0">
                <a:solidFill>
                  <a:srgbClr val="000000"/>
                </a:solidFill>
                <a:latin typeface="Times New Roman"/>
                <a:ea typeface="Times New Roman"/>
                <a:cs typeface="Times New Roman"/>
                <a:sym typeface="Times New Roman"/>
              </a:rPr>
              <a:pPr algn="r"/>
              <a:t>‹#›</a:t>
            </a:fld>
            <a:endParaRPr lang="en-CA" sz="1867" kern="0">
              <a:solidFill>
                <a:srgbClr val="000000"/>
              </a:solidFill>
              <a:latin typeface="Times New Roman"/>
              <a:ea typeface="Times New Roman"/>
              <a:cs typeface="Times New Roman"/>
              <a:sym typeface="Times New Roman"/>
            </a:endParaRPr>
          </a:p>
        </p:txBody>
      </p:sp>
      <p:sp>
        <p:nvSpPr>
          <p:cNvPr id="184" name="Shape 184"/>
          <p:cNvSpPr txBox="1">
            <a:spLocks noGrp="1"/>
          </p:cNvSpPr>
          <p:nvPr>
            <p:ph type="dt" idx="10"/>
          </p:nvPr>
        </p:nvSpPr>
        <p:spPr>
          <a:xfrm>
            <a:off x="7648223" y="6155267"/>
            <a:ext cx="3200400" cy="365200"/>
          </a:xfrm>
          <a:prstGeom prst="rect">
            <a:avLst/>
          </a:prstGeom>
          <a:noFill/>
          <a:ln>
            <a:noFill/>
          </a:ln>
        </p:spPr>
        <p:txBody>
          <a:bodyPr wrap="square" lIns="91425" tIns="91425" rIns="91425" bIns="91425" anchor="ctr" anchorCtr="0"/>
          <a:lstStyle>
            <a:lvl1pPr marL="0" marR="0" lvl="0" indent="0" algn="r" rtl="0">
              <a:spcBef>
                <a:spcPts val="0"/>
              </a:spcBef>
              <a:buSzPts val="1400"/>
              <a:buNone/>
              <a:defRPr sz="1867" b="0" i="0" u="none" strike="noStrike" cap="none">
                <a:solidFill>
                  <a:schemeClr val="dk1"/>
                </a:solidFill>
                <a:latin typeface="Times New Roman"/>
                <a:ea typeface="Times New Roman"/>
                <a:cs typeface="Times New Roman"/>
                <a:sym typeface="Times New Roman"/>
              </a:defRPr>
            </a:lvl1pPr>
            <a:lvl2pPr marL="609585" marR="0" lvl="1"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2pPr>
            <a:lvl3pPr marL="1219170" marR="0" lvl="2"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3pPr>
            <a:lvl4pPr marL="1828754" marR="0" lvl="3"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4pPr>
            <a:lvl5pPr marL="2438339" marR="0" lvl="4"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5pPr>
            <a:lvl6pPr marL="3047924" marR="0" lvl="5"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6pPr>
            <a:lvl7pPr marL="3657509" marR="0" lvl="6"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7pPr>
            <a:lvl8pPr marL="4267093" marR="0" lvl="7"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8pPr>
            <a:lvl9pPr marL="4876678" marR="0" lvl="8"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9pPr>
          </a:lstStyle>
          <a:p>
            <a:endParaRPr kern="0">
              <a:solidFill>
                <a:srgbClr val="000000"/>
              </a:solidFill>
            </a:endParaRPr>
          </a:p>
        </p:txBody>
      </p:sp>
      <p:sp>
        <p:nvSpPr>
          <p:cNvPr id="185" name="Shape 185"/>
          <p:cNvSpPr txBox="1">
            <a:spLocks noGrp="1"/>
          </p:cNvSpPr>
          <p:nvPr>
            <p:ph type="body" idx="1"/>
          </p:nvPr>
        </p:nvSpPr>
        <p:spPr>
          <a:xfrm>
            <a:off x="487424" y="1472184"/>
            <a:ext cx="11259600" cy="4212800"/>
          </a:xfrm>
          <a:prstGeom prst="rect">
            <a:avLst/>
          </a:prstGeom>
          <a:noFill/>
          <a:ln>
            <a:noFill/>
          </a:ln>
        </p:spPr>
        <p:txBody>
          <a:bodyPr wrap="square" lIns="91425" tIns="91425" rIns="91425" bIns="91425" anchor="t" anchorCtr="0"/>
          <a:lstStyle>
            <a:lvl1pPr marL="230399" marR="0" lvl="0" indent="-71649" algn="l" rtl="0">
              <a:spcBef>
                <a:spcPts val="500"/>
              </a:spcBef>
              <a:buClr>
                <a:schemeClr val="dk1"/>
              </a:buClr>
              <a:buSzPts val="2500"/>
              <a:buChar char="•"/>
              <a:defRPr sz="2500" i="0" u="none" strike="noStrike" cap="none">
                <a:solidFill>
                  <a:schemeClr val="dk1"/>
                </a:solidFill>
              </a:defRPr>
            </a:lvl1pPr>
            <a:lvl2pPr marL="457200" marR="0" lvl="1" indent="-107950" algn="l" rtl="0">
              <a:spcBef>
                <a:spcPts val="672"/>
              </a:spcBef>
              <a:buClr>
                <a:schemeClr val="dk1"/>
              </a:buClr>
              <a:buSzPts val="2100"/>
              <a:buChar char="•"/>
              <a:defRPr sz="2100" i="0" u="none" strike="noStrike" cap="none">
                <a:solidFill>
                  <a:schemeClr val="dk1"/>
                </a:solidFill>
              </a:defRPr>
            </a:lvl2pPr>
            <a:lvl3pPr marL="687599" marR="0" lvl="2" indent="-122449" algn="l" rtl="0">
              <a:lnSpc>
                <a:spcPct val="100000"/>
              </a:lnSpc>
              <a:spcBef>
                <a:spcPts val="576"/>
              </a:spcBef>
              <a:buClr>
                <a:schemeClr val="dk1"/>
              </a:buClr>
              <a:buSzPts val="1700"/>
              <a:buChar char="•"/>
              <a:defRPr sz="1700" i="0" u="none" strike="noStrike" cap="none">
                <a:solidFill>
                  <a:schemeClr val="dk1"/>
                </a:solidFill>
              </a:defRPr>
            </a:lvl3pPr>
            <a:lvl4pPr marL="914400" marR="0" lvl="3" indent="-146050" algn="l" rtl="0">
              <a:lnSpc>
                <a:spcPct val="100000"/>
              </a:lnSpc>
              <a:spcBef>
                <a:spcPts val="480"/>
              </a:spcBef>
              <a:buClr>
                <a:schemeClr val="dk1"/>
              </a:buClr>
              <a:buSzPts val="1500"/>
              <a:buChar char="•"/>
              <a:defRPr sz="1500" i="0" u="none" strike="noStrike" cap="none">
                <a:solidFill>
                  <a:schemeClr val="dk1"/>
                </a:solidFill>
              </a:defRPr>
            </a:lvl4pPr>
            <a:lvl5pPr marL="914400" marR="0" lvl="4" indent="-133350" algn="l" rtl="0">
              <a:lnSpc>
                <a:spcPct val="140000"/>
              </a:lnSpc>
              <a:spcBef>
                <a:spcPts val="0"/>
              </a:spcBef>
              <a:buClr>
                <a:srgbClr val="3CA9E0"/>
              </a:buClr>
              <a:buSzPts val="1500"/>
              <a:buChar char="•"/>
              <a:defRPr sz="1500" i="0" u="none" strike="noStrike" cap="none">
                <a:solidFill>
                  <a:srgbClr val="646464"/>
                </a:solidFill>
              </a:defRPr>
            </a:lvl5pPr>
            <a:lvl6pPr marL="2514600" marR="0" lvl="5" indent="-101600" algn="l" rtl="0">
              <a:spcBef>
                <a:spcPts val="400"/>
              </a:spcBef>
              <a:buClr>
                <a:schemeClr val="dk1"/>
              </a:buClr>
              <a:buSzPts val="2000"/>
              <a:buChar char="•"/>
              <a:defRPr sz="2000" i="0" u="none" strike="noStrike" cap="none">
                <a:solidFill>
                  <a:schemeClr val="dk1"/>
                </a:solidFill>
              </a:defRPr>
            </a:lvl6pPr>
            <a:lvl7pPr marL="2971800" marR="0" lvl="6" indent="-101600" algn="l" rtl="0">
              <a:spcBef>
                <a:spcPts val="400"/>
              </a:spcBef>
              <a:buClr>
                <a:schemeClr val="dk1"/>
              </a:buClr>
              <a:buSzPts val="2000"/>
              <a:buChar char="•"/>
              <a:defRPr sz="2000" i="0" u="none" strike="noStrike" cap="none">
                <a:solidFill>
                  <a:schemeClr val="dk1"/>
                </a:solidFill>
              </a:defRPr>
            </a:lvl7pPr>
            <a:lvl8pPr marL="3429000" marR="0" lvl="7" indent="-101600" algn="l" rtl="0">
              <a:spcBef>
                <a:spcPts val="400"/>
              </a:spcBef>
              <a:buClr>
                <a:schemeClr val="dk1"/>
              </a:buClr>
              <a:buSzPts val="2000"/>
              <a:buChar char="•"/>
              <a:defRPr sz="2000" i="0" u="none" strike="noStrike" cap="none">
                <a:solidFill>
                  <a:schemeClr val="dk1"/>
                </a:solidFill>
              </a:defRPr>
            </a:lvl8pPr>
            <a:lvl9pPr marL="3886200" marR="0" lvl="8" indent="-101600" algn="l" rtl="0">
              <a:spcBef>
                <a:spcPts val="400"/>
              </a:spcBef>
              <a:buClr>
                <a:schemeClr val="dk1"/>
              </a:buClr>
              <a:buSzPts val="2000"/>
              <a:buChar char="•"/>
              <a:defRPr sz="2000" i="0" u="none" strike="noStrike" cap="none">
                <a:solidFill>
                  <a:schemeClr val="dk1"/>
                </a:solidFill>
              </a:defRPr>
            </a:lvl9pPr>
          </a:lstStyle>
          <a:p>
            <a:endParaRPr/>
          </a:p>
        </p:txBody>
      </p:sp>
      <p:sp>
        <p:nvSpPr>
          <p:cNvPr id="186" name="Shape 186"/>
          <p:cNvSpPr txBox="1">
            <a:spLocks noGrp="1"/>
          </p:cNvSpPr>
          <p:nvPr>
            <p:ph type="title"/>
          </p:nvPr>
        </p:nvSpPr>
        <p:spPr>
          <a:xfrm>
            <a:off x="487424" y="392415"/>
            <a:ext cx="11259600" cy="1069600"/>
          </a:xfrm>
          <a:prstGeom prst="rect">
            <a:avLst/>
          </a:prstGeom>
          <a:noFill/>
          <a:ln>
            <a:noFill/>
          </a:ln>
        </p:spPr>
        <p:txBody>
          <a:bodyPr wrap="square" lIns="91425" tIns="91425" rIns="91425" bIns="91425" anchor="t" anchorCtr="0"/>
          <a:lstStyle>
            <a:lvl1pPr marL="0" marR="0" lvl="0" indent="0" algn="l" rtl="0">
              <a:lnSpc>
                <a:spcPct val="95000"/>
              </a:lnSpc>
              <a:spcBef>
                <a:spcPts val="0"/>
              </a:spcBef>
              <a:buClr>
                <a:schemeClr val="dk2"/>
              </a:buClr>
              <a:buSzPts val="1400"/>
              <a:buFont typeface="Arial"/>
              <a:buNone/>
              <a:defRPr sz="2800" b="1" i="0" u="none" strike="noStrike" cap="none">
                <a:solidFill>
                  <a:schemeClr val="dk2"/>
                </a:solidFill>
                <a:latin typeface="Arial"/>
                <a:ea typeface="Arial"/>
                <a:cs typeface="Arial"/>
                <a:sym typeface="Arial"/>
              </a:defRPr>
            </a:lvl1pPr>
            <a:lvl2pPr lvl="1" indent="0" rtl="0">
              <a:spcBef>
                <a:spcPts val="0"/>
              </a:spcBef>
              <a:buSzPts val="1400"/>
              <a:buNone/>
              <a:defRPr sz="1800"/>
            </a:lvl2pPr>
            <a:lvl3pPr lvl="2" indent="0" rtl="0">
              <a:spcBef>
                <a:spcPts val="0"/>
              </a:spcBef>
              <a:buSzPts val="1400"/>
              <a:buNone/>
              <a:defRPr sz="1800"/>
            </a:lvl3pPr>
            <a:lvl4pPr lvl="3" indent="0" rtl="0">
              <a:spcBef>
                <a:spcPts val="0"/>
              </a:spcBef>
              <a:buSzPts val="1400"/>
              <a:buNone/>
              <a:defRPr sz="1800"/>
            </a:lvl4pPr>
            <a:lvl5pPr lvl="4" indent="0" rtl="0">
              <a:spcBef>
                <a:spcPts val="0"/>
              </a:spcBef>
              <a:buSzPts val="1400"/>
              <a:buNone/>
              <a:defRPr sz="1800"/>
            </a:lvl5pPr>
            <a:lvl6pPr lvl="5" indent="0" rtl="0">
              <a:spcBef>
                <a:spcPts val="0"/>
              </a:spcBef>
              <a:buSzPts val="1400"/>
              <a:buNone/>
              <a:defRPr sz="1800"/>
            </a:lvl6pPr>
            <a:lvl7pPr lvl="6" indent="0" rtl="0">
              <a:spcBef>
                <a:spcPts val="0"/>
              </a:spcBef>
              <a:buSzPts val="1400"/>
              <a:buNone/>
              <a:defRPr sz="1800"/>
            </a:lvl7pPr>
            <a:lvl8pPr lvl="7" indent="0" rtl="0">
              <a:spcBef>
                <a:spcPts val="0"/>
              </a:spcBef>
              <a:buSzPts val="1400"/>
              <a:buNone/>
              <a:defRPr sz="1800"/>
            </a:lvl8pPr>
            <a:lvl9pPr lvl="8" indent="0" rtl="0">
              <a:spcBef>
                <a:spcPts val="0"/>
              </a:spcBef>
              <a:buSzPts val="1400"/>
              <a:buNone/>
              <a:defRPr sz="1800"/>
            </a:lvl9pPr>
          </a:lstStyle>
          <a:p>
            <a:endParaRPr/>
          </a:p>
        </p:txBody>
      </p:sp>
    </p:spTree>
    <p:extLst>
      <p:ext uri="{BB962C8B-B14F-4D97-AF65-F5344CB8AC3E}">
        <p14:creationId xmlns:p14="http://schemas.microsoft.com/office/powerpoint/2010/main" val="1645267805"/>
      </p:ext>
    </p:extLst>
  </p:cSld>
  <p:clrMap bg1="lt1" tx1="dk1" bg2="dk2" tx2="lt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 id="2147483716" r:id="rId12"/>
    <p:sldLayoutId id="2147483717" r:id="rId13"/>
    <p:sldLayoutId id="2147483718" r:id="rId14"/>
    <p:sldLayoutId id="2147483719" r:id="rId15"/>
    <p:sldLayoutId id="2147483720" r:id="rId16"/>
    <p:sldLayoutId id="2147483721" r:id="rId17"/>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3"/>
        <p:cNvGrpSpPr/>
        <p:nvPr/>
      </p:nvGrpSpPr>
      <p:grpSpPr>
        <a:xfrm>
          <a:off x="0" y="0"/>
          <a:ext cx="0" cy="0"/>
          <a:chOff x="0" y="0"/>
          <a:chExt cx="0" cy="0"/>
        </a:xfrm>
      </p:grpSpPr>
      <p:sp>
        <p:nvSpPr>
          <p:cNvPr id="94" name="Shape 94"/>
          <p:cNvSpPr txBox="1">
            <a:spLocks noGrp="1"/>
          </p:cNvSpPr>
          <p:nvPr>
            <p:ph type="sldNum" idx="12"/>
          </p:nvPr>
        </p:nvSpPr>
        <p:spPr>
          <a:xfrm>
            <a:off x="10837333" y="6155267"/>
            <a:ext cx="900400" cy="365200"/>
          </a:xfrm>
          <a:prstGeom prst="rect">
            <a:avLst/>
          </a:prstGeom>
          <a:noFill/>
          <a:ln>
            <a:noFill/>
          </a:ln>
        </p:spPr>
        <p:txBody>
          <a:bodyPr wrap="square" lIns="91425" tIns="45700" rIns="91425" bIns="45700" anchor="ctr" anchorCtr="0">
            <a:noAutofit/>
          </a:bodyPr>
          <a:lstStyle/>
          <a:p>
            <a:pPr algn="r"/>
            <a:fld id="{00000000-1234-1234-1234-123412341234}" type="slidenum">
              <a:rPr lang="en-CA" sz="1867" kern="0">
                <a:solidFill>
                  <a:srgbClr val="000000"/>
                </a:solidFill>
                <a:latin typeface="Times New Roman"/>
                <a:ea typeface="Times New Roman"/>
                <a:cs typeface="Times New Roman"/>
                <a:sym typeface="Times New Roman"/>
              </a:rPr>
              <a:pPr algn="r"/>
              <a:t>‹#›</a:t>
            </a:fld>
            <a:endParaRPr lang="en-CA" sz="1867" kern="0">
              <a:solidFill>
                <a:srgbClr val="000000"/>
              </a:solidFill>
              <a:latin typeface="Times New Roman"/>
              <a:ea typeface="Times New Roman"/>
              <a:cs typeface="Times New Roman"/>
              <a:sym typeface="Times New Roman"/>
            </a:endParaRPr>
          </a:p>
        </p:txBody>
      </p:sp>
      <p:sp>
        <p:nvSpPr>
          <p:cNvPr id="95" name="Shape 95"/>
          <p:cNvSpPr txBox="1">
            <a:spLocks noGrp="1"/>
          </p:cNvSpPr>
          <p:nvPr>
            <p:ph type="dt" idx="10"/>
          </p:nvPr>
        </p:nvSpPr>
        <p:spPr>
          <a:xfrm>
            <a:off x="7648223" y="6155267"/>
            <a:ext cx="3200400" cy="365200"/>
          </a:xfrm>
          <a:prstGeom prst="rect">
            <a:avLst/>
          </a:prstGeom>
          <a:noFill/>
          <a:ln>
            <a:noFill/>
          </a:ln>
        </p:spPr>
        <p:txBody>
          <a:bodyPr wrap="square" lIns="91425" tIns="91425" rIns="91425" bIns="91425" anchor="ctr" anchorCtr="0"/>
          <a:lstStyle>
            <a:lvl1pPr marL="0" marR="0" lvl="0" indent="0" algn="r" rtl="0">
              <a:spcBef>
                <a:spcPts val="0"/>
              </a:spcBef>
              <a:buSzPts val="1400"/>
              <a:buNone/>
              <a:defRPr sz="1867" b="0" i="0" u="none" strike="noStrike" cap="none">
                <a:solidFill>
                  <a:schemeClr val="dk1"/>
                </a:solidFill>
                <a:latin typeface="Times New Roman"/>
                <a:ea typeface="Times New Roman"/>
                <a:cs typeface="Times New Roman"/>
                <a:sym typeface="Times New Roman"/>
              </a:defRPr>
            </a:lvl1pPr>
            <a:lvl2pPr marL="609585" marR="0" lvl="1"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2pPr>
            <a:lvl3pPr marL="1219170" marR="0" lvl="2"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3pPr>
            <a:lvl4pPr marL="1828754" marR="0" lvl="3"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4pPr>
            <a:lvl5pPr marL="2438339" marR="0" lvl="4"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5pPr>
            <a:lvl6pPr marL="3047924" marR="0" lvl="5"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6pPr>
            <a:lvl7pPr marL="3657509" marR="0" lvl="6"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7pPr>
            <a:lvl8pPr marL="4267093" marR="0" lvl="7"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8pPr>
            <a:lvl9pPr marL="4876678" marR="0" lvl="8" indent="0" algn="l" rtl="0">
              <a:spcBef>
                <a:spcPts val="0"/>
              </a:spcBef>
              <a:buSzPts val="1400"/>
              <a:buNone/>
              <a:defRPr sz="2400" b="0" i="0" u="none" strike="noStrike" cap="none">
                <a:solidFill>
                  <a:schemeClr val="dk1"/>
                </a:solidFill>
                <a:latin typeface="Times New Roman"/>
                <a:ea typeface="Times New Roman"/>
                <a:cs typeface="Times New Roman"/>
                <a:sym typeface="Times New Roman"/>
              </a:defRPr>
            </a:lvl9pPr>
          </a:lstStyle>
          <a:p>
            <a:endParaRPr kern="0">
              <a:solidFill>
                <a:srgbClr val="000000"/>
              </a:solidFill>
            </a:endParaRPr>
          </a:p>
        </p:txBody>
      </p:sp>
      <p:sp>
        <p:nvSpPr>
          <p:cNvPr id="96" name="Shape 96"/>
          <p:cNvSpPr txBox="1">
            <a:spLocks noGrp="1"/>
          </p:cNvSpPr>
          <p:nvPr>
            <p:ph type="body" idx="1"/>
          </p:nvPr>
        </p:nvSpPr>
        <p:spPr>
          <a:xfrm>
            <a:off x="487424" y="1472184"/>
            <a:ext cx="11259600" cy="4212800"/>
          </a:xfrm>
          <a:prstGeom prst="rect">
            <a:avLst/>
          </a:prstGeom>
          <a:noFill/>
          <a:ln>
            <a:noFill/>
          </a:ln>
        </p:spPr>
        <p:txBody>
          <a:bodyPr wrap="square" lIns="91425" tIns="91425" rIns="91425" bIns="91425" anchor="t" anchorCtr="0"/>
          <a:lstStyle>
            <a:lvl1pPr marL="230399" marR="0" lvl="0" indent="-71649" algn="l" rtl="0">
              <a:spcBef>
                <a:spcPts val="500"/>
              </a:spcBef>
              <a:buClr>
                <a:schemeClr val="dk1"/>
              </a:buClr>
              <a:buSzPts val="2500"/>
              <a:buFont typeface="Arial"/>
              <a:buChar char="•"/>
              <a:defRPr sz="2500" b="0" i="0" u="none" strike="noStrike" cap="none">
                <a:solidFill>
                  <a:schemeClr val="dk1"/>
                </a:solidFill>
                <a:latin typeface="Times New Roman"/>
                <a:ea typeface="Times New Roman"/>
                <a:cs typeface="Times New Roman"/>
                <a:sym typeface="Times New Roman"/>
              </a:defRPr>
            </a:lvl1pPr>
            <a:lvl2pPr marL="457200" marR="0" lvl="1" indent="-107950" algn="l" rtl="0">
              <a:spcBef>
                <a:spcPts val="672"/>
              </a:spcBef>
              <a:buClr>
                <a:schemeClr val="dk1"/>
              </a:buClr>
              <a:buSzPts val="2100"/>
              <a:buFont typeface="Arial"/>
              <a:buChar char="•"/>
              <a:defRPr sz="2100" b="0" i="0" u="none" strike="noStrike" cap="none">
                <a:solidFill>
                  <a:schemeClr val="dk1"/>
                </a:solidFill>
                <a:latin typeface="Times New Roman"/>
                <a:ea typeface="Times New Roman"/>
                <a:cs typeface="Times New Roman"/>
                <a:sym typeface="Times New Roman"/>
              </a:defRPr>
            </a:lvl2pPr>
            <a:lvl3pPr marL="687599" marR="0" lvl="2" indent="-122449" algn="l" rtl="0">
              <a:lnSpc>
                <a:spcPct val="100000"/>
              </a:lnSpc>
              <a:spcBef>
                <a:spcPts val="576"/>
              </a:spcBef>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3pPr>
            <a:lvl4pPr marL="914400" marR="0" lvl="3" indent="-146050" algn="l" rtl="0">
              <a:lnSpc>
                <a:spcPct val="100000"/>
              </a:lnSpc>
              <a:spcBef>
                <a:spcPts val="480"/>
              </a:spcBef>
              <a:buClr>
                <a:schemeClr val="dk1"/>
              </a:buClr>
              <a:buSzPts val="1500"/>
              <a:buFont typeface="Arial"/>
              <a:buChar char="•"/>
              <a:defRPr sz="1500" b="0" i="0" u="none" strike="noStrike" cap="none">
                <a:solidFill>
                  <a:schemeClr val="dk1"/>
                </a:solidFill>
                <a:latin typeface="Times New Roman"/>
                <a:ea typeface="Times New Roman"/>
                <a:cs typeface="Times New Roman"/>
                <a:sym typeface="Times New Roman"/>
              </a:defRPr>
            </a:lvl4pPr>
            <a:lvl5pPr marL="914400" marR="0" lvl="4" indent="-133350" algn="l" rtl="0">
              <a:lnSpc>
                <a:spcPct val="140000"/>
              </a:lnSpc>
              <a:spcBef>
                <a:spcPts val="0"/>
              </a:spcBef>
              <a:buClr>
                <a:srgbClr val="3CA9E0"/>
              </a:buClr>
              <a:buSzPts val="1500"/>
              <a:buFont typeface="Arial"/>
              <a:buChar char="•"/>
              <a:defRPr sz="1500" b="0" i="0" u="none" strike="noStrike" cap="none">
                <a:solidFill>
                  <a:srgbClr val="646464"/>
                </a:solidFill>
                <a:latin typeface="Times New Roman"/>
                <a:ea typeface="Times New Roman"/>
                <a:cs typeface="Times New Roman"/>
                <a:sym typeface="Times New Roman"/>
              </a:defRPr>
            </a:lvl5pPr>
            <a:lvl6pPr marL="2514600" marR="0" lvl="5" indent="-101600" algn="l" rtl="0">
              <a:spcBef>
                <a:spcPts val="400"/>
              </a:spcBef>
              <a:buClr>
                <a:schemeClr val="dk1"/>
              </a:buClr>
              <a:buSzPts val="2000"/>
              <a:buFont typeface="Arial"/>
              <a:buChar char="•"/>
              <a:defRPr sz="2000" b="0" i="0" u="none" strike="noStrike" cap="none">
                <a:solidFill>
                  <a:schemeClr val="dk1"/>
                </a:solidFill>
                <a:latin typeface="Times New Roman"/>
                <a:ea typeface="Times New Roman"/>
                <a:cs typeface="Times New Roman"/>
                <a:sym typeface="Times New Roman"/>
              </a:defRPr>
            </a:lvl6pPr>
            <a:lvl7pPr marL="2971800" marR="0" lvl="6" indent="-101600" algn="l" rtl="0">
              <a:spcBef>
                <a:spcPts val="400"/>
              </a:spcBef>
              <a:buClr>
                <a:schemeClr val="dk1"/>
              </a:buClr>
              <a:buSzPts val="2000"/>
              <a:buFont typeface="Arial"/>
              <a:buChar char="•"/>
              <a:defRPr sz="2000" b="0" i="0" u="none" strike="noStrike" cap="none">
                <a:solidFill>
                  <a:schemeClr val="dk1"/>
                </a:solidFill>
                <a:latin typeface="Times New Roman"/>
                <a:ea typeface="Times New Roman"/>
                <a:cs typeface="Times New Roman"/>
                <a:sym typeface="Times New Roman"/>
              </a:defRPr>
            </a:lvl7pPr>
            <a:lvl8pPr marL="3429000" marR="0" lvl="7" indent="-101600" algn="l" rtl="0">
              <a:spcBef>
                <a:spcPts val="400"/>
              </a:spcBef>
              <a:buClr>
                <a:schemeClr val="dk1"/>
              </a:buClr>
              <a:buSzPts val="2000"/>
              <a:buFont typeface="Arial"/>
              <a:buChar char="•"/>
              <a:defRPr sz="2000" b="0" i="0" u="none" strike="noStrike" cap="none">
                <a:solidFill>
                  <a:schemeClr val="dk1"/>
                </a:solidFill>
                <a:latin typeface="Times New Roman"/>
                <a:ea typeface="Times New Roman"/>
                <a:cs typeface="Times New Roman"/>
                <a:sym typeface="Times New Roman"/>
              </a:defRPr>
            </a:lvl8pPr>
            <a:lvl9pPr marL="3886200" marR="0" lvl="8" indent="-101600" algn="l" rtl="0">
              <a:spcBef>
                <a:spcPts val="400"/>
              </a:spcBef>
              <a:buClr>
                <a:schemeClr val="dk1"/>
              </a:buClr>
              <a:buSzPts val="2000"/>
              <a:buFont typeface="Arial"/>
              <a:buChar char="•"/>
              <a:defRPr sz="2000" b="0" i="0" u="none" strike="noStrike" cap="none">
                <a:solidFill>
                  <a:schemeClr val="dk1"/>
                </a:solidFill>
                <a:latin typeface="Times New Roman"/>
                <a:ea typeface="Times New Roman"/>
                <a:cs typeface="Times New Roman"/>
                <a:sym typeface="Times New Roman"/>
              </a:defRPr>
            </a:lvl9pPr>
          </a:lstStyle>
          <a:p>
            <a:endParaRPr/>
          </a:p>
        </p:txBody>
      </p:sp>
      <p:sp>
        <p:nvSpPr>
          <p:cNvPr id="97" name="Shape 97"/>
          <p:cNvSpPr txBox="1">
            <a:spLocks noGrp="1"/>
          </p:cNvSpPr>
          <p:nvPr>
            <p:ph type="title"/>
          </p:nvPr>
        </p:nvSpPr>
        <p:spPr>
          <a:xfrm>
            <a:off x="487424" y="392415"/>
            <a:ext cx="11259600" cy="1069600"/>
          </a:xfrm>
          <a:prstGeom prst="rect">
            <a:avLst/>
          </a:prstGeom>
          <a:noFill/>
          <a:ln>
            <a:noFill/>
          </a:ln>
        </p:spPr>
        <p:txBody>
          <a:bodyPr wrap="square" lIns="91425" tIns="91425" rIns="91425" bIns="91425" anchor="t" anchorCtr="0"/>
          <a:lstStyle>
            <a:lvl1pPr marL="0" marR="0" lvl="0" indent="0" algn="l" rtl="0">
              <a:lnSpc>
                <a:spcPct val="95000"/>
              </a:lnSpc>
              <a:spcBef>
                <a:spcPts val="0"/>
              </a:spcBef>
              <a:buClr>
                <a:schemeClr val="dk2"/>
              </a:buClr>
              <a:buSzPts val="1400"/>
              <a:buFont typeface="Arial"/>
              <a:buNone/>
              <a:defRPr sz="2800" b="1" i="0" u="none" strike="noStrike" cap="none">
                <a:solidFill>
                  <a:schemeClr val="dk2"/>
                </a:solidFill>
                <a:latin typeface="Arial"/>
                <a:ea typeface="Arial"/>
                <a:cs typeface="Arial"/>
                <a:sym typeface="Arial"/>
              </a:defRPr>
            </a:lvl1pPr>
            <a:lvl2pPr lvl="1" indent="0" rtl="0">
              <a:spcBef>
                <a:spcPts val="0"/>
              </a:spcBef>
              <a:buSzPts val="1400"/>
              <a:buNone/>
              <a:defRPr sz="1800"/>
            </a:lvl2pPr>
            <a:lvl3pPr lvl="2" indent="0" rtl="0">
              <a:spcBef>
                <a:spcPts val="0"/>
              </a:spcBef>
              <a:buSzPts val="1400"/>
              <a:buNone/>
              <a:defRPr sz="1800"/>
            </a:lvl3pPr>
            <a:lvl4pPr lvl="3" indent="0" rtl="0">
              <a:spcBef>
                <a:spcPts val="0"/>
              </a:spcBef>
              <a:buSzPts val="1400"/>
              <a:buNone/>
              <a:defRPr sz="1800"/>
            </a:lvl4pPr>
            <a:lvl5pPr lvl="4" indent="0" rtl="0">
              <a:spcBef>
                <a:spcPts val="0"/>
              </a:spcBef>
              <a:buSzPts val="1400"/>
              <a:buNone/>
              <a:defRPr sz="1800"/>
            </a:lvl5pPr>
            <a:lvl6pPr lvl="5" indent="0" rtl="0">
              <a:spcBef>
                <a:spcPts val="0"/>
              </a:spcBef>
              <a:buSzPts val="1400"/>
              <a:buNone/>
              <a:defRPr sz="1800"/>
            </a:lvl6pPr>
            <a:lvl7pPr lvl="6" indent="0" rtl="0">
              <a:spcBef>
                <a:spcPts val="0"/>
              </a:spcBef>
              <a:buSzPts val="1400"/>
              <a:buNone/>
              <a:defRPr sz="1800"/>
            </a:lvl7pPr>
            <a:lvl8pPr lvl="7" indent="0" rtl="0">
              <a:spcBef>
                <a:spcPts val="0"/>
              </a:spcBef>
              <a:buSzPts val="1400"/>
              <a:buNone/>
              <a:defRPr sz="1800"/>
            </a:lvl8pPr>
            <a:lvl9pPr lvl="8" indent="0" rtl="0">
              <a:spcBef>
                <a:spcPts val="0"/>
              </a:spcBef>
              <a:buSzPts val="1400"/>
              <a:buNone/>
              <a:defRPr sz="1800"/>
            </a:lvl9pPr>
          </a:lstStyle>
          <a:p>
            <a:endParaRPr/>
          </a:p>
        </p:txBody>
      </p:sp>
    </p:spTree>
    <p:extLst>
      <p:ext uri="{BB962C8B-B14F-4D97-AF65-F5344CB8AC3E}">
        <p14:creationId xmlns:p14="http://schemas.microsoft.com/office/powerpoint/2010/main" val="2460420990"/>
      </p:ext>
    </p:extLst>
  </p:cSld>
  <p:clrMap bg1="lt1" tx1="dk1" bg2="dk2" tx2="lt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 id="2147483734" r:id="rId12"/>
    <p:sldLayoutId id="2147483735" r:id="rId13"/>
    <p:sldLayoutId id="2147483736" r:id="rId14"/>
    <p:sldLayoutId id="2147483737" r:id="rId15"/>
    <p:sldLayoutId id="2147483738" r:id="rId16"/>
    <p:sldLayoutId id="2147483739" r:id="rId17"/>
    <p:sldLayoutId id="2147483740" r:id="rId18"/>
    <p:sldLayoutId id="2147483741" r:id="rId1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Shape 51"/>
          <p:cNvSpPr/>
          <p:nvPr/>
        </p:nvSpPr>
        <p:spPr>
          <a:xfrm>
            <a:off x="175712" y="0"/>
            <a:ext cx="12016400" cy="1090500"/>
          </a:xfrm>
          <a:prstGeom prst="rect">
            <a:avLst/>
          </a:prstGeom>
          <a:solidFill>
            <a:srgbClr val="D8D8D8"/>
          </a:solidFill>
          <a:ln>
            <a:noFill/>
          </a:ln>
        </p:spPr>
        <p:txBody>
          <a:bodyPr wrap="square" lIns="91425" tIns="45700" rIns="91425" bIns="45700" anchor="ctr" anchorCtr="0">
            <a:noAutofit/>
          </a:bodyPr>
          <a:lstStyle/>
          <a:p>
            <a:pPr algn="ctr"/>
            <a:endParaRPr kern="0">
              <a:solidFill>
                <a:srgbClr val="D8D8D8"/>
              </a:solidFill>
              <a:latin typeface="Calibri"/>
              <a:ea typeface="Calibri"/>
              <a:cs typeface="Calibri"/>
              <a:sym typeface="Calibri"/>
            </a:endParaRPr>
          </a:p>
        </p:txBody>
      </p:sp>
      <p:sp>
        <p:nvSpPr>
          <p:cNvPr id="52" name="Shape 52"/>
          <p:cNvSpPr/>
          <p:nvPr/>
        </p:nvSpPr>
        <p:spPr>
          <a:xfrm>
            <a:off x="0" y="0"/>
            <a:ext cx="175600" cy="1090500"/>
          </a:xfrm>
          <a:prstGeom prst="rect">
            <a:avLst/>
          </a:prstGeom>
          <a:solidFill>
            <a:srgbClr val="FF9E00"/>
          </a:solidFill>
          <a:ln>
            <a:noFill/>
          </a:ln>
        </p:spPr>
        <p:txBody>
          <a:bodyPr wrap="square" lIns="91425" tIns="45700" rIns="91425" bIns="45700" anchor="ctr" anchorCtr="0">
            <a:noAutofit/>
          </a:bodyPr>
          <a:lstStyle/>
          <a:p>
            <a:pPr algn="ctr"/>
            <a:endParaRPr kern="0">
              <a:solidFill>
                <a:srgbClr val="FFFFFF"/>
              </a:solidFill>
              <a:latin typeface="Calibri"/>
              <a:ea typeface="Calibri"/>
              <a:cs typeface="Calibri"/>
              <a:sym typeface="Calibri"/>
            </a:endParaRPr>
          </a:p>
        </p:txBody>
      </p:sp>
      <p:sp>
        <p:nvSpPr>
          <p:cNvPr id="53" name="Shape 53"/>
          <p:cNvSpPr txBox="1">
            <a:spLocks noGrp="1"/>
          </p:cNvSpPr>
          <p:nvPr>
            <p:ph type="title"/>
          </p:nvPr>
        </p:nvSpPr>
        <p:spPr>
          <a:xfrm>
            <a:off x="609600" y="0"/>
            <a:ext cx="10972800" cy="1090500"/>
          </a:xfrm>
          <a:prstGeom prst="rect">
            <a:avLst/>
          </a:prstGeom>
          <a:noFill/>
          <a:ln>
            <a:noFill/>
          </a:ln>
        </p:spPr>
        <p:txBody>
          <a:bodyPr wrap="square" lIns="91425" tIns="91425" rIns="91425" bIns="91425" anchor="ctr" anchorCtr="0"/>
          <a:lstStyle>
            <a:lvl1pPr marL="0" marR="0" lvl="0" indent="0" algn="l" rtl="0">
              <a:spcBef>
                <a:spcPts val="0"/>
              </a:spcBef>
              <a:buClr>
                <a:srgbClr val="0A2F87"/>
              </a:buClr>
              <a:buFont typeface="Arial"/>
              <a:buNone/>
              <a:defRPr sz="2800" b="1" i="0" u="none" strike="noStrike" cap="none">
                <a:solidFill>
                  <a:srgbClr val="0A2F87"/>
                </a:solidFill>
                <a:latin typeface="Arial"/>
                <a:ea typeface="Arial"/>
                <a:cs typeface="Arial"/>
                <a:sym typeface="Arial"/>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
        <p:nvSpPr>
          <p:cNvPr id="54" name="Shape 54"/>
          <p:cNvSpPr txBox="1">
            <a:spLocks noGrp="1"/>
          </p:cNvSpPr>
          <p:nvPr>
            <p:ph type="body" idx="1"/>
          </p:nvPr>
        </p:nvSpPr>
        <p:spPr>
          <a:xfrm>
            <a:off x="609600" y="1600200"/>
            <a:ext cx="10972800" cy="4526100"/>
          </a:xfrm>
          <a:prstGeom prst="rect">
            <a:avLst/>
          </a:prstGeom>
          <a:noFill/>
          <a:ln>
            <a:noFill/>
          </a:ln>
        </p:spPr>
        <p:txBody>
          <a:bodyPr wrap="square" lIns="91425" tIns="91425" rIns="91425" bIns="91425" anchor="t" anchorCtr="0"/>
          <a:lstStyle>
            <a:lvl1pPr marL="342900" marR="0" lvl="0" indent="-165100" algn="l" rtl="0">
              <a:spcBef>
                <a:spcPts val="560"/>
              </a:spcBef>
              <a:buClr>
                <a:srgbClr val="595959"/>
              </a:buClr>
              <a:buSzPct val="100000"/>
              <a:buFont typeface="Arial"/>
              <a:buChar char="•"/>
              <a:defRPr sz="2800" b="0" i="0" u="none" strike="noStrike" cap="none">
                <a:solidFill>
                  <a:srgbClr val="595959"/>
                </a:solidFill>
                <a:latin typeface="Arial"/>
                <a:ea typeface="Arial"/>
                <a:cs typeface="Arial"/>
                <a:sym typeface="Arial"/>
              </a:defRPr>
            </a:lvl1pPr>
            <a:lvl2pPr marL="742950" marR="0" lvl="1" indent="-107950" algn="l" rtl="0">
              <a:spcBef>
                <a:spcPts val="560"/>
              </a:spcBef>
              <a:buClr>
                <a:srgbClr val="595959"/>
              </a:buClr>
              <a:buSzPct val="100000"/>
              <a:buFont typeface="Arial"/>
              <a:buChar char="–"/>
              <a:defRPr sz="2800" b="0" i="0" u="none" strike="noStrike" cap="none">
                <a:solidFill>
                  <a:srgbClr val="595959"/>
                </a:solidFill>
                <a:latin typeface="Arial"/>
                <a:ea typeface="Arial"/>
                <a:cs typeface="Arial"/>
                <a:sym typeface="Arial"/>
              </a:defRPr>
            </a:lvl2pPr>
            <a:lvl3pPr marL="1143000" marR="0" lvl="2" indent="-76200" algn="l" rtl="0">
              <a:spcBef>
                <a:spcPts val="480"/>
              </a:spcBef>
              <a:buClr>
                <a:srgbClr val="595959"/>
              </a:buClr>
              <a:buSzPct val="100000"/>
              <a:buFont typeface="Arial"/>
              <a:buChar char="•"/>
              <a:defRPr sz="2400" b="0" i="0" u="none" strike="noStrike" cap="none">
                <a:solidFill>
                  <a:srgbClr val="595959"/>
                </a:solidFill>
                <a:latin typeface="Arial"/>
                <a:ea typeface="Arial"/>
                <a:cs typeface="Arial"/>
                <a:sym typeface="Arial"/>
              </a:defRPr>
            </a:lvl3pPr>
            <a:lvl4pPr marL="1600200" marR="0" lvl="3" indent="-76200" algn="l" rtl="0">
              <a:spcBef>
                <a:spcPts val="480"/>
              </a:spcBef>
              <a:buClr>
                <a:srgbClr val="595959"/>
              </a:buClr>
              <a:buSzPct val="100000"/>
              <a:buFont typeface="Arial"/>
              <a:buChar char="–"/>
              <a:defRPr sz="2400" b="0" i="0" u="none" strike="noStrike" cap="none">
                <a:solidFill>
                  <a:srgbClr val="595959"/>
                </a:solidFill>
                <a:latin typeface="Arial"/>
                <a:ea typeface="Arial"/>
                <a:cs typeface="Arial"/>
                <a:sym typeface="Arial"/>
              </a:defRPr>
            </a:lvl4pPr>
            <a:lvl5pPr marL="2057400" marR="0" lvl="4" indent="-101600" algn="l" rtl="0">
              <a:spcBef>
                <a:spcPts val="400"/>
              </a:spcBef>
              <a:buClr>
                <a:srgbClr val="595959"/>
              </a:buClr>
              <a:buSzPct val="100000"/>
              <a:buFont typeface="Arial"/>
              <a:buChar char="»"/>
              <a:defRPr sz="2000" b="0" i="0" u="none" strike="noStrike" cap="none">
                <a:solidFill>
                  <a:srgbClr val="595959"/>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55" name="Shape 55"/>
          <p:cNvSpPr txBox="1">
            <a:spLocks noGrp="1"/>
          </p:cNvSpPr>
          <p:nvPr>
            <p:ph type="dt" idx="10"/>
          </p:nvPr>
        </p:nvSpPr>
        <p:spPr>
          <a:xfrm>
            <a:off x="609600" y="6356350"/>
            <a:ext cx="2844800" cy="365100"/>
          </a:xfrm>
          <a:prstGeom prst="rect">
            <a:avLst/>
          </a:prstGeom>
          <a:noFill/>
          <a:ln>
            <a:noFill/>
          </a:ln>
        </p:spPr>
        <p:txBody>
          <a:bodyPr wrap="square" lIns="91425" tIns="91425" rIns="91425" bIns="91425" anchor="ctr" anchorCtr="0"/>
          <a:lstStyle>
            <a:lvl1pPr marL="0" marR="0" lvl="0" indent="0" algn="l" rtl="0">
              <a:spcBef>
                <a:spcPts val="0"/>
              </a:spcBef>
              <a:buNone/>
              <a:defRPr sz="1400" b="0" i="0" u="none" strike="noStrike" cap="none">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kern="0"/>
          </a:p>
        </p:txBody>
      </p:sp>
      <p:sp>
        <p:nvSpPr>
          <p:cNvPr id="56" name="Shape 56"/>
          <p:cNvSpPr txBox="1">
            <a:spLocks noGrp="1"/>
          </p:cNvSpPr>
          <p:nvPr>
            <p:ph type="ftr" idx="11"/>
          </p:nvPr>
        </p:nvSpPr>
        <p:spPr>
          <a:xfrm>
            <a:off x="4165600" y="6356350"/>
            <a:ext cx="3860800" cy="365100"/>
          </a:xfrm>
          <a:prstGeom prst="rect">
            <a:avLst/>
          </a:prstGeom>
          <a:noFill/>
          <a:ln>
            <a:noFill/>
          </a:ln>
        </p:spPr>
        <p:txBody>
          <a:bodyPr wrap="square"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kern="0"/>
          </a:p>
        </p:txBody>
      </p:sp>
      <p:sp>
        <p:nvSpPr>
          <p:cNvPr id="57" name="Shape 57"/>
          <p:cNvSpPr txBox="1">
            <a:spLocks noGrp="1"/>
          </p:cNvSpPr>
          <p:nvPr>
            <p:ph type="sldNum" idx="12"/>
          </p:nvPr>
        </p:nvSpPr>
        <p:spPr>
          <a:xfrm>
            <a:off x="8737600" y="6356350"/>
            <a:ext cx="2844800" cy="365100"/>
          </a:xfrm>
          <a:prstGeom prst="rect">
            <a:avLst/>
          </a:prstGeom>
          <a:noFill/>
          <a:ln>
            <a:noFill/>
          </a:ln>
        </p:spPr>
        <p:txBody>
          <a:bodyPr wrap="square" lIns="91425" tIns="45700" rIns="91425" bIns="45700" anchor="ctr" anchorCtr="0">
            <a:noAutofit/>
          </a:bodyPr>
          <a:lstStyle/>
          <a:p>
            <a:pPr algn="r">
              <a:buSzPct val="25000"/>
            </a:pPr>
            <a:fld id="{00000000-1234-1234-1234-123412341234}" type="slidenum">
              <a:rPr lang="en" sz="1200" kern="0">
                <a:solidFill>
                  <a:srgbClr val="888888"/>
                </a:solidFill>
                <a:cs typeface="Arial"/>
                <a:sym typeface="Arial"/>
              </a:rPr>
              <a:pPr algn="r">
                <a:buSzPct val="25000"/>
              </a:pPr>
              <a:t>‹#›</a:t>
            </a:fld>
            <a:endParaRPr lang="en" sz="1200" kern="0">
              <a:solidFill>
                <a:srgbClr val="888888"/>
              </a:solidFill>
              <a:cs typeface="Arial"/>
              <a:sym typeface="Arial"/>
            </a:endParaRPr>
          </a:p>
        </p:txBody>
      </p:sp>
    </p:spTree>
    <p:extLst>
      <p:ext uri="{BB962C8B-B14F-4D97-AF65-F5344CB8AC3E}">
        <p14:creationId xmlns:p14="http://schemas.microsoft.com/office/powerpoint/2010/main" val="3273091722"/>
      </p:ext>
    </p:extLst>
  </p:cSld>
  <p:clrMap bg1="lt1" tx1="dk1" bg2="dk2" tx2="lt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5.xml"/><Relationship Id="rId1" Type="http://schemas.openxmlformats.org/officeDocument/2006/relationships/slideLayout" Target="../slideLayouts/slideLayout43.xml"/><Relationship Id="rId4" Type="http://schemas.openxmlformats.org/officeDocument/2006/relationships/image" Target="../media/image5.jpg"/></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4.xml"/></Relationships>
</file>

<file path=ppt/slides/_rels/slide21.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12" Type="http://schemas.openxmlformats.org/officeDocument/2006/relationships/image" Target="../media/image5.jpg"/><Relationship Id="rId2" Type="http://schemas.openxmlformats.org/officeDocument/2006/relationships/notesSlide" Target="../notesSlides/notesSlide19.xml"/><Relationship Id="rId1" Type="http://schemas.openxmlformats.org/officeDocument/2006/relationships/slideLayout" Target="../slideLayouts/slideLayout40.xml"/><Relationship Id="rId6" Type="http://schemas.openxmlformats.org/officeDocument/2006/relationships/image" Target="../media/image30.png"/><Relationship Id="rId11" Type="http://schemas.openxmlformats.org/officeDocument/2006/relationships/image" Target="../media/image35.png"/><Relationship Id="rId5" Type="http://schemas.openxmlformats.org/officeDocument/2006/relationships/image" Target="../media/image29.png"/><Relationship Id="rId10" Type="http://schemas.openxmlformats.org/officeDocument/2006/relationships/image" Target="../media/image34.png"/><Relationship Id="rId4" Type="http://schemas.openxmlformats.org/officeDocument/2006/relationships/image" Target="../media/image28.png"/><Relationship Id="rId9" Type="http://schemas.openxmlformats.org/officeDocument/2006/relationships/image" Target="../media/image33.png"/></Relationships>
</file>

<file path=ppt/slides/_rels/slide22.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notesSlide" Target="../notesSlides/notesSlide20.xml"/><Relationship Id="rId1" Type="http://schemas.openxmlformats.org/officeDocument/2006/relationships/slideLayout" Target="../slideLayouts/slideLayout58.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23.xml.rels><?xml version="1.0" encoding="UTF-8" standalone="yes"?>
<Relationships xmlns="http://schemas.openxmlformats.org/package/2006/relationships"><Relationship Id="rId3" Type="http://schemas.openxmlformats.org/officeDocument/2006/relationships/hyperlink" Target="http://ecampusoer.semiprodint.ryerson.ca/" TargetMode="External"/><Relationship Id="rId2" Type="http://schemas.openxmlformats.org/officeDocument/2006/relationships/notesSlide" Target="../notesSlides/notesSlide21.xml"/><Relationship Id="rId1" Type="http://schemas.openxmlformats.org/officeDocument/2006/relationships/slideLayout" Target="../slideLayouts/slideLayout58.xml"/><Relationship Id="rId4" Type="http://schemas.openxmlformats.org/officeDocument/2006/relationships/image" Target="../media/image41.png"/></Relationships>
</file>

<file path=ppt/slides/_rels/slide2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2.xml"/><Relationship Id="rId1" Type="http://schemas.openxmlformats.org/officeDocument/2006/relationships/slideLayout" Target="../slideLayouts/slideLayout55.xml"/></Relationships>
</file>

<file path=ppt/slides/_rels/slide2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3.xml"/><Relationship Id="rId1" Type="http://schemas.openxmlformats.org/officeDocument/2006/relationships/slideLayout" Target="../slideLayouts/slideLayout5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8.xml"/></Relationships>
</file>

<file path=ppt/slides/_rels/slide27.xml.rels><?xml version="1.0" encoding="UTF-8" standalone="yes"?>
<Relationships xmlns="http://schemas.openxmlformats.org/package/2006/relationships"><Relationship Id="rId3" Type="http://schemas.openxmlformats.org/officeDocument/2006/relationships/hyperlink" Target="http://library.ryerson.ca/open" TargetMode="External"/><Relationship Id="rId7" Type="http://schemas.openxmlformats.org/officeDocument/2006/relationships/image" Target="../media/image5.jpg"/><Relationship Id="rId2" Type="http://schemas.openxmlformats.org/officeDocument/2006/relationships/notesSlide" Target="../notesSlides/notesSlide25.xml"/><Relationship Id="rId1" Type="http://schemas.openxmlformats.org/officeDocument/2006/relationships/slideLayout" Target="../slideLayouts/slideLayout32.xml"/><Relationship Id="rId6" Type="http://schemas.openxmlformats.org/officeDocument/2006/relationships/image" Target="../media/image44.png"/><Relationship Id="rId5" Type="http://schemas.openxmlformats.org/officeDocument/2006/relationships/hyperlink" Target="mailto:swilson@ryerson.ca" TargetMode="External"/><Relationship Id="rId4" Type="http://schemas.openxmlformats.org/officeDocument/2006/relationships/hyperlink" Target="mailto:aludbrook@ryerson.ca" TargetMode="Externa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8.xml"/><Relationship Id="rId1" Type="http://schemas.openxmlformats.org/officeDocument/2006/relationships/slideLayout" Target="../slideLayouts/slideLayout79.xml"/></Relationships>
</file>

<file path=ppt/slides/_rels/slide3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9.xml"/><Relationship Id="rId1" Type="http://schemas.openxmlformats.org/officeDocument/2006/relationships/slideLayout" Target="../slideLayouts/slideLayout79.xml"/><Relationship Id="rId4" Type="http://schemas.openxmlformats.org/officeDocument/2006/relationships/image" Target="../media/image46.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9.xml"/></Relationships>
</file>

<file path=ppt/slides/_rels/slide3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1.xml"/><Relationship Id="rId1" Type="http://schemas.openxmlformats.org/officeDocument/2006/relationships/slideLayout" Target="../slideLayouts/slideLayout79.xml"/><Relationship Id="rId4" Type="http://schemas.openxmlformats.org/officeDocument/2006/relationships/hyperlink" Target="https://assistant.portagenetwork.ca/en"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2.xml"/><Relationship Id="rId1" Type="http://schemas.openxmlformats.org/officeDocument/2006/relationships/slideLayout" Target="../slideLayouts/slideLayout7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9.xml"/></Relationships>
</file>

<file path=ppt/slides/_rels/slide3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5.xml"/><Relationship Id="rId1" Type="http://schemas.openxmlformats.org/officeDocument/2006/relationships/slideLayout" Target="../slideLayouts/slideLayout79.xml"/></Relationships>
</file>

<file path=ppt/slides/_rels/slide3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6.xml"/><Relationship Id="rId1" Type="http://schemas.openxmlformats.org/officeDocument/2006/relationships/slideLayout" Target="../slideLayouts/slideLayout79.xml"/><Relationship Id="rId4" Type="http://schemas.openxmlformats.org/officeDocument/2006/relationships/image" Target="../media/image51.png"/></Relationships>
</file>

<file path=ppt/slides/_rels/slide3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7.xml"/><Relationship Id="rId1" Type="http://schemas.openxmlformats.org/officeDocument/2006/relationships/slideLayout" Target="../slideLayouts/slideLayout7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8.xml"/><Relationship Id="rId1" Type="http://schemas.openxmlformats.org/officeDocument/2006/relationships/slideLayout" Target="../slideLayouts/slideLayout79.xml"/></Relationships>
</file>

<file path=ppt/slides/_rels/slide4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9.xml"/><Relationship Id="rId1" Type="http://schemas.openxmlformats.org/officeDocument/2006/relationships/slideLayout" Target="../slideLayouts/slideLayout79.xml"/></Relationships>
</file>

<file path=ppt/slides/_rels/slide4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40.xml"/><Relationship Id="rId1" Type="http://schemas.openxmlformats.org/officeDocument/2006/relationships/slideLayout" Target="../slideLayouts/slideLayout7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9.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9.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9.xml"/></Relationships>
</file>

<file path=ppt/slides/_rels/slide4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45.xml"/><Relationship Id="rId1" Type="http://schemas.openxmlformats.org/officeDocument/2006/relationships/slideLayout" Target="../slideLayouts/slideLayout79.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9.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sp>
        <p:nvSpPr>
          <p:cNvPr id="3" name="TextBox 2"/>
          <p:cNvSpPr txBox="1"/>
          <p:nvPr/>
        </p:nvSpPr>
        <p:spPr>
          <a:xfrm>
            <a:off x="1320506" y="2910635"/>
            <a:ext cx="5985934" cy="1107996"/>
          </a:xfrm>
          <a:prstGeom prst="rect">
            <a:avLst/>
          </a:prstGeom>
          <a:noFill/>
        </p:spPr>
        <p:txBody>
          <a:bodyPr wrap="none" rtlCol="0">
            <a:spAutoFit/>
          </a:bodyPr>
          <a:lstStyle/>
          <a:p>
            <a:pPr algn="ctr"/>
            <a:r>
              <a:rPr lang="en-US" sz="6600" dirty="0">
                <a:solidFill>
                  <a:srgbClr val="4D4D4D">
                    <a:lumMod val="50000"/>
                  </a:srgbClr>
                </a:solidFill>
                <a:ea typeface="Gulim" panose="020B0600000101010101" pitchFamily="34" charset="-127"/>
                <a:cs typeface="Khmer UI" panose="020B0502040204020203" pitchFamily="34" charset="0"/>
              </a:rPr>
              <a:t>Lightning Talks</a:t>
            </a:r>
            <a:endParaRPr lang="en-US" sz="6600" dirty="0">
              <a:solidFill>
                <a:srgbClr val="4D4D4D">
                  <a:lumMod val="50000"/>
                </a:srgbClr>
              </a:solidFill>
              <a:ea typeface="Gulim" panose="020B0600000101010101" pitchFamily="34" charset="-127"/>
              <a:cs typeface="Khmer UI" panose="020B0502040204020203" pitchFamily="34" charset="0"/>
            </a:endParaRP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99268" y="2671850"/>
            <a:ext cx="3187337" cy="422562"/>
          </a:xfrm>
          <a:prstGeom prst="rect">
            <a:avLst/>
          </a:prstGeom>
        </p:spPr>
      </p:pic>
    </p:spTree>
    <p:extLst>
      <p:ext uri="{BB962C8B-B14F-4D97-AF65-F5344CB8AC3E}">
        <p14:creationId xmlns:p14="http://schemas.microsoft.com/office/powerpoint/2010/main" val="5992186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Thank you</a:t>
            </a:r>
            <a:endParaRPr lang="en-US" dirty="0"/>
          </a:p>
        </p:txBody>
      </p:sp>
      <p:sp>
        <p:nvSpPr>
          <p:cNvPr id="3" name="Subtitle 2"/>
          <p:cNvSpPr>
            <a:spLocks noGrp="1"/>
          </p:cNvSpPr>
          <p:nvPr>
            <p:ph type="subTitle" idx="1"/>
          </p:nvPr>
        </p:nvSpPr>
        <p:spPr>
          <a:xfrm>
            <a:off x="1524000" y="3975664"/>
            <a:ext cx="9144000" cy="1655762"/>
          </a:xfrm>
        </p:spPr>
        <p:txBody>
          <a:bodyPr>
            <a:normAutofit/>
          </a:bodyPr>
          <a:lstStyle/>
          <a:p>
            <a:r>
              <a:rPr lang="en-US" sz="3000" b="1" dirty="0" smtClean="0"/>
              <a:t>Aneta Kwak</a:t>
            </a:r>
            <a:r>
              <a:rPr lang="en-US" sz="3000" dirty="0" smtClean="0"/>
              <a:t>, Accessibility and Public Services Librarian</a:t>
            </a:r>
          </a:p>
          <a:p>
            <a:r>
              <a:rPr lang="en-US" dirty="0" smtClean="0"/>
              <a:t>D.G. Ivey Library, New College, University of Toronto</a:t>
            </a:r>
          </a:p>
          <a:p>
            <a:r>
              <a:rPr lang="en-US" dirty="0" err="1" smtClean="0"/>
              <a:t>aneta.kwak@utoronto.ca</a:t>
            </a:r>
            <a:endParaRPr lang="en-US" dirty="0" smtClean="0"/>
          </a:p>
        </p:txBody>
      </p:sp>
    </p:spTree>
    <p:extLst>
      <p:ext uri="{BB962C8B-B14F-4D97-AF65-F5344CB8AC3E}">
        <p14:creationId xmlns:p14="http://schemas.microsoft.com/office/powerpoint/2010/main" val="27871799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Shape 262"/>
          <p:cNvSpPr txBox="1">
            <a:spLocks noGrp="1"/>
          </p:cNvSpPr>
          <p:nvPr>
            <p:ph type="subTitle" idx="1"/>
          </p:nvPr>
        </p:nvSpPr>
        <p:spPr>
          <a:xfrm>
            <a:off x="949071" y="3584815"/>
            <a:ext cx="9490400" cy="1151200"/>
          </a:xfrm>
          <a:prstGeom prst="rect">
            <a:avLst/>
          </a:prstGeom>
          <a:noFill/>
          <a:ln>
            <a:noFill/>
          </a:ln>
        </p:spPr>
        <p:txBody>
          <a:bodyPr wrap="square" lIns="121900" tIns="60933" rIns="121900" bIns="60933" anchor="t" anchorCtr="0">
            <a:noAutofit/>
          </a:bodyPr>
          <a:lstStyle/>
          <a:p>
            <a:pPr marL="307191" indent="-307191">
              <a:spcBef>
                <a:spcPts val="1333"/>
              </a:spcBef>
            </a:pPr>
            <a:r>
              <a:rPr lang="en-CA" sz="2400">
                <a:solidFill>
                  <a:schemeClr val="dk1"/>
                </a:solidFill>
                <a:latin typeface="Arial"/>
                <a:ea typeface="Arial"/>
                <a:cs typeface="Arial"/>
                <a:sym typeface="Arial"/>
              </a:rPr>
              <a:t> </a:t>
            </a:r>
            <a:r>
              <a:rPr lang="en-CA" sz="2400" b="1">
                <a:solidFill>
                  <a:schemeClr val="dk1"/>
                </a:solidFill>
                <a:latin typeface="Arial"/>
                <a:ea typeface="Arial"/>
                <a:cs typeface="Arial"/>
                <a:sym typeface="Arial"/>
              </a:rPr>
              <a:t>Ann Ludbrook and Sally Wilson</a:t>
            </a:r>
            <a:br>
              <a:rPr lang="en-CA" sz="2400" b="1">
                <a:solidFill>
                  <a:schemeClr val="dk1"/>
                </a:solidFill>
                <a:latin typeface="Arial"/>
                <a:ea typeface="Arial"/>
                <a:cs typeface="Arial"/>
                <a:sym typeface="Arial"/>
              </a:rPr>
            </a:br>
            <a:r>
              <a:rPr lang="en-CA" sz="2400" b="1">
                <a:solidFill>
                  <a:schemeClr val="dk1"/>
                </a:solidFill>
                <a:latin typeface="Arial"/>
                <a:ea typeface="Arial"/>
                <a:cs typeface="Arial"/>
                <a:sym typeface="Arial"/>
              </a:rPr>
              <a:t>Ryerson University Library and Archives</a:t>
            </a:r>
            <a:r>
              <a:rPr lang="en-CA" sz="2400">
                <a:solidFill>
                  <a:schemeClr val="dk1"/>
                </a:solidFill>
                <a:latin typeface="Arial"/>
                <a:ea typeface="Arial"/>
                <a:cs typeface="Arial"/>
                <a:sym typeface="Arial"/>
              </a:rPr>
              <a:t> </a:t>
            </a:r>
          </a:p>
        </p:txBody>
      </p:sp>
      <p:sp>
        <p:nvSpPr>
          <p:cNvPr id="263" name="Shape 263"/>
          <p:cNvSpPr txBox="1">
            <a:spLocks noGrp="1"/>
          </p:cNvSpPr>
          <p:nvPr>
            <p:ph type="ctrTitle"/>
          </p:nvPr>
        </p:nvSpPr>
        <p:spPr>
          <a:xfrm>
            <a:off x="949071" y="588363"/>
            <a:ext cx="9490400" cy="2988800"/>
          </a:xfrm>
          <a:prstGeom prst="rect">
            <a:avLst/>
          </a:prstGeom>
          <a:noFill/>
          <a:ln>
            <a:noFill/>
          </a:ln>
        </p:spPr>
        <p:txBody>
          <a:bodyPr wrap="square" lIns="121900" tIns="60933" rIns="121900" bIns="60933" anchor="t" anchorCtr="0">
            <a:noAutofit/>
          </a:bodyPr>
          <a:lstStyle/>
          <a:p>
            <a:pPr indent="-93131">
              <a:buClr>
                <a:schemeClr val="dk1"/>
              </a:buClr>
              <a:buSzPts val="1100"/>
            </a:pPr>
            <a:r>
              <a:rPr lang="en-CA" sz="4800"/>
              <a:t>Prototyping an OER Publishing Infrastructure for Ontario </a:t>
            </a:r>
          </a:p>
          <a:p>
            <a:endParaRPr sz="4000"/>
          </a:p>
        </p:txBody>
      </p:sp>
      <p:sp>
        <p:nvSpPr>
          <p:cNvPr id="264" name="Shape 264"/>
          <p:cNvSpPr txBox="1"/>
          <p:nvPr/>
        </p:nvSpPr>
        <p:spPr>
          <a:xfrm>
            <a:off x="1361500" y="2764675"/>
            <a:ext cx="7484800" cy="468800"/>
          </a:xfrm>
          <a:prstGeom prst="rect">
            <a:avLst/>
          </a:prstGeom>
          <a:noFill/>
          <a:ln>
            <a:noFill/>
          </a:ln>
        </p:spPr>
        <p:txBody>
          <a:bodyPr wrap="square" lIns="121900" tIns="121900" rIns="121900" bIns="121900" anchor="t" anchorCtr="0">
            <a:noAutofit/>
          </a:bodyPr>
          <a:lstStyle/>
          <a:p>
            <a:endParaRPr sz="2400" kern="0">
              <a:solidFill>
                <a:srgbClr val="000000"/>
              </a:solidFill>
              <a:cs typeface="Arial"/>
              <a:sym typeface="Arial"/>
            </a:endParaRPr>
          </a:p>
        </p:txBody>
      </p:sp>
      <p:sp>
        <p:nvSpPr>
          <p:cNvPr id="265" name="Shape 265"/>
          <p:cNvSpPr txBox="1"/>
          <p:nvPr/>
        </p:nvSpPr>
        <p:spPr>
          <a:xfrm>
            <a:off x="5042467" y="4654400"/>
            <a:ext cx="6169200" cy="468800"/>
          </a:xfrm>
          <a:prstGeom prst="rect">
            <a:avLst/>
          </a:prstGeom>
          <a:noFill/>
          <a:ln>
            <a:noFill/>
          </a:ln>
        </p:spPr>
        <p:txBody>
          <a:bodyPr wrap="square" lIns="121900" tIns="121900" rIns="121900" bIns="121900" anchor="t" anchorCtr="0">
            <a:noAutofit/>
          </a:bodyPr>
          <a:lstStyle/>
          <a:p>
            <a:pPr algn="r"/>
            <a:r>
              <a:rPr lang="en-CA" sz="1867" b="1" kern="0">
                <a:solidFill>
                  <a:srgbClr val="000000"/>
                </a:solidFill>
                <a:cs typeface="Arial"/>
                <a:sym typeface="Arial"/>
              </a:rPr>
              <a:t>Scholars Portal Day</a:t>
            </a:r>
          </a:p>
          <a:p>
            <a:pPr algn="r"/>
            <a:r>
              <a:rPr lang="en-CA" sz="1867" b="1" kern="0">
                <a:solidFill>
                  <a:srgbClr val="000000"/>
                </a:solidFill>
                <a:cs typeface="Arial"/>
                <a:sym typeface="Arial"/>
              </a:rPr>
              <a:t>December 8, 2017 </a:t>
            </a:r>
          </a:p>
        </p:txBody>
      </p:sp>
    </p:spTree>
    <p:extLst>
      <p:ext uri="{BB962C8B-B14F-4D97-AF65-F5344CB8AC3E}">
        <p14:creationId xmlns:p14="http://schemas.microsoft.com/office/powerpoint/2010/main" val="42759018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pic>
        <p:nvPicPr>
          <p:cNvPr id="271" name="Shape 271" descr="Infrastructure (2).png"/>
          <p:cNvPicPr preferRelativeResize="0"/>
          <p:nvPr/>
        </p:nvPicPr>
        <p:blipFill>
          <a:blip r:embed="rId3">
            <a:alphaModFix/>
          </a:blip>
          <a:stretch>
            <a:fillRect/>
          </a:stretch>
        </p:blipFill>
        <p:spPr>
          <a:xfrm>
            <a:off x="276100" y="304801"/>
            <a:ext cx="9339451" cy="5438524"/>
          </a:xfrm>
          <a:prstGeom prst="rect">
            <a:avLst/>
          </a:prstGeom>
          <a:noFill/>
          <a:ln>
            <a:noFill/>
          </a:ln>
        </p:spPr>
      </p:pic>
    </p:spTree>
    <p:extLst>
      <p:ext uri="{BB962C8B-B14F-4D97-AF65-F5344CB8AC3E}">
        <p14:creationId xmlns:p14="http://schemas.microsoft.com/office/powerpoint/2010/main" val="6888663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pic>
        <p:nvPicPr>
          <p:cNvPr id="277" name="Shape 277" descr="WhatAreOER- (2).png"/>
          <p:cNvPicPr preferRelativeResize="0"/>
          <p:nvPr/>
        </p:nvPicPr>
        <p:blipFill>
          <a:blip r:embed="rId3">
            <a:alphaModFix/>
          </a:blip>
          <a:stretch>
            <a:fillRect/>
          </a:stretch>
        </p:blipFill>
        <p:spPr>
          <a:xfrm>
            <a:off x="248017" y="529225"/>
            <a:ext cx="9229176" cy="5374323"/>
          </a:xfrm>
          <a:prstGeom prst="rect">
            <a:avLst/>
          </a:prstGeom>
          <a:noFill/>
          <a:ln>
            <a:noFill/>
          </a:ln>
        </p:spPr>
      </p:pic>
    </p:spTree>
    <p:extLst>
      <p:ext uri="{BB962C8B-B14F-4D97-AF65-F5344CB8AC3E}">
        <p14:creationId xmlns:p14="http://schemas.microsoft.com/office/powerpoint/2010/main" val="29041644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pic>
        <p:nvPicPr>
          <p:cNvPr id="283" name="Shape 283" descr="StudentTextbookCosts.png"/>
          <p:cNvPicPr preferRelativeResize="0"/>
          <p:nvPr/>
        </p:nvPicPr>
        <p:blipFill>
          <a:blip r:embed="rId3">
            <a:alphaModFix/>
          </a:blip>
          <a:stretch>
            <a:fillRect/>
          </a:stretch>
        </p:blipFill>
        <p:spPr>
          <a:xfrm>
            <a:off x="508000" y="304811"/>
            <a:ext cx="9144003" cy="5377165"/>
          </a:xfrm>
          <a:prstGeom prst="rect">
            <a:avLst/>
          </a:prstGeom>
          <a:noFill/>
          <a:ln>
            <a:noFill/>
          </a:ln>
        </p:spPr>
      </p:pic>
    </p:spTree>
    <p:extLst>
      <p:ext uri="{BB962C8B-B14F-4D97-AF65-F5344CB8AC3E}">
        <p14:creationId xmlns:p14="http://schemas.microsoft.com/office/powerpoint/2010/main" val="8726505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pic>
        <p:nvPicPr>
          <p:cNvPr id="289" name="Shape 289" descr="Student.png"/>
          <p:cNvPicPr preferRelativeResize="0"/>
          <p:nvPr/>
        </p:nvPicPr>
        <p:blipFill>
          <a:blip r:embed="rId3">
            <a:alphaModFix/>
          </a:blip>
          <a:stretch>
            <a:fillRect/>
          </a:stretch>
        </p:blipFill>
        <p:spPr>
          <a:xfrm>
            <a:off x="304800" y="277957"/>
            <a:ext cx="9144003" cy="5377169"/>
          </a:xfrm>
          <a:prstGeom prst="rect">
            <a:avLst/>
          </a:prstGeom>
          <a:noFill/>
          <a:ln>
            <a:noFill/>
          </a:ln>
        </p:spPr>
      </p:pic>
    </p:spTree>
    <p:extLst>
      <p:ext uri="{BB962C8B-B14F-4D97-AF65-F5344CB8AC3E}">
        <p14:creationId xmlns:p14="http://schemas.microsoft.com/office/powerpoint/2010/main" val="8820846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pic>
        <p:nvPicPr>
          <p:cNvPr id="295" name="Shape 295"/>
          <p:cNvPicPr preferRelativeResize="0"/>
          <p:nvPr/>
        </p:nvPicPr>
        <p:blipFill rotWithShape="1">
          <a:blip r:embed="rId3">
            <a:alphaModFix/>
          </a:blip>
          <a:srcRect t="2105" r="1224" b="1768"/>
          <a:stretch/>
        </p:blipFill>
        <p:spPr>
          <a:xfrm>
            <a:off x="300733" y="361933"/>
            <a:ext cx="9423632" cy="5447099"/>
          </a:xfrm>
          <a:prstGeom prst="rect">
            <a:avLst/>
          </a:prstGeom>
          <a:noFill/>
          <a:ln>
            <a:noFill/>
          </a:ln>
        </p:spPr>
      </p:pic>
    </p:spTree>
    <p:extLst>
      <p:ext uri="{BB962C8B-B14F-4D97-AF65-F5344CB8AC3E}">
        <p14:creationId xmlns:p14="http://schemas.microsoft.com/office/powerpoint/2010/main" val="40962330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Shape 301"/>
          <p:cNvSpPr txBox="1"/>
          <p:nvPr/>
        </p:nvSpPr>
        <p:spPr>
          <a:xfrm>
            <a:off x="2850900" y="5448400"/>
            <a:ext cx="8886800" cy="513200"/>
          </a:xfrm>
          <a:prstGeom prst="rect">
            <a:avLst/>
          </a:prstGeom>
          <a:noFill/>
          <a:ln>
            <a:noFill/>
          </a:ln>
        </p:spPr>
        <p:txBody>
          <a:bodyPr wrap="square" lIns="121900" tIns="121900" rIns="121900" bIns="121900" anchor="ctr" anchorCtr="0">
            <a:noAutofit/>
          </a:bodyPr>
          <a:lstStyle/>
          <a:p>
            <a:pPr>
              <a:spcBef>
                <a:spcPts val="853"/>
              </a:spcBef>
            </a:pPr>
            <a:endParaRPr sz="1867" kern="0">
              <a:solidFill>
                <a:srgbClr val="000000"/>
              </a:solidFill>
              <a:cs typeface="Arial"/>
              <a:sym typeface="Arial"/>
            </a:endParaRPr>
          </a:p>
        </p:txBody>
      </p:sp>
      <p:pic>
        <p:nvPicPr>
          <p:cNvPr id="302" name="Shape 302"/>
          <p:cNvPicPr preferRelativeResize="0"/>
          <p:nvPr/>
        </p:nvPicPr>
        <p:blipFill>
          <a:blip r:embed="rId3">
            <a:alphaModFix/>
          </a:blip>
          <a:stretch>
            <a:fillRect/>
          </a:stretch>
        </p:blipFill>
        <p:spPr>
          <a:xfrm>
            <a:off x="344499" y="304801"/>
            <a:ext cx="9236851" cy="5404751"/>
          </a:xfrm>
          <a:prstGeom prst="rect">
            <a:avLst/>
          </a:prstGeom>
          <a:noFill/>
          <a:ln>
            <a:noFill/>
          </a:ln>
        </p:spPr>
      </p:pic>
      <p:sp>
        <p:nvSpPr>
          <p:cNvPr id="303" name="Shape 303"/>
          <p:cNvSpPr txBox="1">
            <a:spLocks noGrp="1"/>
          </p:cNvSpPr>
          <p:nvPr>
            <p:ph type="body" idx="1"/>
          </p:nvPr>
        </p:nvSpPr>
        <p:spPr>
          <a:xfrm>
            <a:off x="487424" y="1472184"/>
            <a:ext cx="11259600" cy="4212800"/>
          </a:xfrm>
          <a:prstGeom prst="rect">
            <a:avLst/>
          </a:prstGeom>
        </p:spPr>
        <p:txBody>
          <a:bodyPr wrap="square" lIns="121900" tIns="121900" rIns="121900" bIns="121900" anchor="t" anchorCtr="0">
            <a:noAutofit/>
          </a:bodyPr>
          <a:lstStyle/>
          <a:p>
            <a:pPr>
              <a:spcBef>
                <a:spcPts val="0"/>
              </a:spcBef>
              <a:buNone/>
            </a:pPr>
            <a:endParaRPr/>
          </a:p>
        </p:txBody>
      </p:sp>
      <p:sp>
        <p:nvSpPr>
          <p:cNvPr id="304" name="Shape 304"/>
          <p:cNvSpPr txBox="1">
            <a:spLocks noGrp="1"/>
          </p:cNvSpPr>
          <p:nvPr>
            <p:ph type="title"/>
          </p:nvPr>
        </p:nvSpPr>
        <p:spPr>
          <a:xfrm>
            <a:off x="487424" y="392415"/>
            <a:ext cx="11259600" cy="1069600"/>
          </a:xfrm>
          <a:prstGeom prst="rect">
            <a:avLst/>
          </a:prstGeom>
        </p:spPr>
        <p:txBody>
          <a:bodyPr wrap="square" lIns="121900" tIns="121900" rIns="121900" bIns="121900" anchor="t" anchorCtr="0">
            <a:noAutofit/>
          </a:bodyPr>
          <a:lstStyle/>
          <a:p>
            <a:endParaRPr/>
          </a:p>
        </p:txBody>
      </p:sp>
      <p:sp>
        <p:nvSpPr>
          <p:cNvPr id="305" name="Shape 305"/>
          <p:cNvSpPr/>
          <p:nvPr/>
        </p:nvSpPr>
        <p:spPr>
          <a:xfrm>
            <a:off x="411833" y="5941200"/>
            <a:ext cx="1826400" cy="770000"/>
          </a:xfrm>
          <a:prstGeom prst="rect">
            <a:avLst/>
          </a:prstGeom>
          <a:solidFill>
            <a:srgbClr val="FFFFFF"/>
          </a:solidFill>
          <a:ln>
            <a:noFill/>
          </a:ln>
        </p:spPr>
        <p:txBody>
          <a:bodyPr wrap="square" lIns="121900" tIns="121900" rIns="121900" bIns="121900" anchor="ctr" anchorCtr="0">
            <a:noAutofit/>
          </a:bodyPr>
          <a:lstStyle/>
          <a:p>
            <a:endParaRPr sz="1867" kern="0">
              <a:solidFill>
                <a:srgbClr val="000000"/>
              </a:solidFill>
              <a:cs typeface="Arial"/>
              <a:sym typeface="Arial"/>
            </a:endParaRPr>
          </a:p>
        </p:txBody>
      </p:sp>
      <p:pic>
        <p:nvPicPr>
          <p:cNvPr id="306" name="Shape 306"/>
          <p:cNvPicPr preferRelativeResize="0"/>
          <p:nvPr/>
        </p:nvPicPr>
        <p:blipFill>
          <a:blip r:embed="rId4">
            <a:alphaModFix/>
          </a:blip>
          <a:stretch>
            <a:fillRect/>
          </a:stretch>
        </p:blipFill>
        <p:spPr>
          <a:xfrm>
            <a:off x="351734" y="5983633"/>
            <a:ext cx="1250433" cy="606267"/>
          </a:xfrm>
          <a:prstGeom prst="rect">
            <a:avLst/>
          </a:prstGeom>
          <a:noFill/>
          <a:ln>
            <a:noFill/>
          </a:ln>
        </p:spPr>
      </p:pic>
    </p:spTree>
    <p:extLst>
      <p:ext uri="{BB962C8B-B14F-4D97-AF65-F5344CB8AC3E}">
        <p14:creationId xmlns:p14="http://schemas.microsoft.com/office/powerpoint/2010/main" val="38753310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11"/>
        <p:cNvGrpSpPr/>
        <p:nvPr/>
      </p:nvGrpSpPr>
      <p:grpSpPr>
        <a:xfrm>
          <a:off x="0" y="0"/>
          <a:ext cx="0" cy="0"/>
          <a:chOff x="0" y="0"/>
          <a:chExt cx="0" cy="0"/>
        </a:xfrm>
      </p:grpSpPr>
      <p:pic>
        <p:nvPicPr>
          <p:cNvPr id="312" name="Shape 312" title="Chart"/>
          <p:cNvPicPr preferRelativeResize="0"/>
          <p:nvPr/>
        </p:nvPicPr>
        <p:blipFill>
          <a:blip r:embed="rId3">
            <a:alphaModFix/>
          </a:blip>
          <a:stretch>
            <a:fillRect/>
          </a:stretch>
        </p:blipFill>
        <p:spPr>
          <a:xfrm>
            <a:off x="508000" y="152400"/>
            <a:ext cx="8991600" cy="5559792"/>
          </a:xfrm>
          <a:prstGeom prst="rect">
            <a:avLst/>
          </a:prstGeom>
          <a:noFill/>
          <a:ln>
            <a:noFill/>
          </a:ln>
        </p:spPr>
      </p:pic>
      <p:sp>
        <p:nvSpPr>
          <p:cNvPr id="313" name="Shape 313"/>
          <p:cNvSpPr txBox="1"/>
          <p:nvPr/>
        </p:nvSpPr>
        <p:spPr>
          <a:xfrm>
            <a:off x="838400" y="5280992"/>
            <a:ext cx="6462000" cy="126400"/>
          </a:xfrm>
          <a:prstGeom prst="rect">
            <a:avLst/>
          </a:prstGeom>
          <a:noFill/>
          <a:ln>
            <a:noFill/>
          </a:ln>
        </p:spPr>
        <p:txBody>
          <a:bodyPr wrap="square" lIns="121900" tIns="121900" rIns="121900" bIns="121900" anchor="t" anchorCtr="0">
            <a:noAutofit/>
          </a:bodyPr>
          <a:lstStyle/>
          <a:p>
            <a:r>
              <a:rPr lang="en-CA" sz="1600" kern="0">
                <a:solidFill>
                  <a:srgbClr val="666666"/>
                </a:solidFill>
                <a:cs typeface="Arial"/>
                <a:sym typeface="Arial"/>
              </a:rPr>
              <a:t>Source: Commonwealth of Learning OER Global Report 2017</a:t>
            </a:r>
          </a:p>
        </p:txBody>
      </p:sp>
      <p:sp>
        <p:nvSpPr>
          <p:cNvPr id="314" name="Shape 314"/>
          <p:cNvSpPr/>
          <p:nvPr/>
        </p:nvSpPr>
        <p:spPr>
          <a:xfrm>
            <a:off x="11018633" y="834200"/>
            <a:ext cx="541600" cy="296800"/>
          </a:xfrm>
          <a:prstGeom prst="rect">
            <a:avLst/>
          </a:prstGeom>
          <a:solidFill>
            <a:srgbClr val="FFFFFF"/>
          </a:solidFill>
          <a:ln>
            <a:noFill/>
          </a:ln>
        </p:spPr>
        <p:txBody>
          <a:bodyPr wrap="square" lIns="121900" tIns="121900" rIns="121900" bIns="121900" anchor="ctr" anchorCtr="0">
            <a:noAutofit/>
          </a:bodyPr>
          <a:lstStyle/>
          <a:p>
            <a:endParaRPr sz="1867" kern="0">
              <a:solidFill>
                <a:srgbClr val="000000"/>
              </a:solidFill>
              <a:cs typeface="Arial"/>
              <a:sym typeface="Arial"/>
            </a:endParaRPr>
          </a:p>
        </p:txBody>
      </p:sp>
    </p:spTree>
    <p:extLst>
      <p:ext uri="{BB962C8B-B14F-4D97-AF65-F5344CB8AC3E}">
        <p14:creationId xmlns:p14="http://schemas.microsoft.com/office/powerpoint/2010/main" val="40557615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sp>
        <p:nvSpPr>
          <p:cNvPr id="319" name="Shape 319"/>
          <p:cNvSpPr txBox="1">
            <a:spLocks noGrp="1"/>
          </p:cNvSpPr>
          <p:nvPr>
            <p:ph type="title"/>
          </p:nvPr>
        </p:nvSpPr>
        <p:spPr>
          <a:xfrm>
            <a:off x="487424" y="392415"/>
            <a:ext cx="11259600" cy="1069600"/>
          </a:xfrm>
          <a:prstGeom prst="rect">
            <a:avLst/>
          </a:prstGeom>
          <a:noFill/>
          <a:ln>
            <a:noFill/>
          </a:ln>
        </p:spPr>
        <p:txBody>
          <a:bodyPr wrap="square" lIns="121900" tIns="121900" rIns="121900" bIns="121900" anchor="t" anchorCtr="0">
            <a:noAutofit/>
          </a:bodyPr>
          <a:lstStyle/>
          <a:p>
            <a:pPr>
              <a:lnSpc>
                <a:spcPct val="90000"/>
              </a:lnSpc>
              <a:buClr>
                <a:schemeClr val="accent1"/>
              </a:buClr>
            </a:pPr>
            <a:r>
              <a:rPr lang="en-CA" sz="4267">
                <a:solidFill>
                  <a:srgbClr val="000000"/>
                </a:solidFill>
              </a:rPr>
              <a:t>Prototype Project Objective</a:t>
            </a:r>
          </a:p>
        </p:txBody>
      </p:sp>
      <p:sp>
        <p:nvSpPr>
          <p:cNvPr id="320" name="Shape 320"/>
          <p:cNvSpPr txBox="1">
            <a:spLocks noGrp="1"/>
          </p:cNvSpPr>
          <p:nvPr>
            <p:ph type="body" idx="1"/>
          </p:nvPr>
        </p:nvSpPr>
        <p:spPr>
          <a:xfrm>
            <a:off x="487433" y="1472204"/>
            <a:ext cx="11259600" cy="4003600"/>
          </a:xfrm>
          <a:prstGeom prst="rect">
            <a:avLst/>
          </a:prstGeom>
          <a:solidFill>
            <a:schemeClr val="accent5"/>
          </a:solidFill>
          <a:ln>
            <a:noFill/>
          </a:ln>
        </p:spPr>
        <p:txBody>
          <a:bodyPr wrap="square" lIns="121900" tIns="121900" rIns="121900" bIns="121900" anchor="t" anchorCtr="0">
            <a:noAutofit/>
          </a:bodyPr>
          <a:lstStyle/>
          <a:p>
            <a:pPr marL="0" indent="0">
              <a:lnSpc>
                <a:spcPct val="115000"/>
              </a:lnSpc>
              <a:spcBef>
                <a:spcPts val="0"/>
              </a:spcBef>
              <a:buNone/>
            </a:pPr>
            <a:r>
              <a:rPr lang="en-CA" sz="3200">
                <a:solidFill>
                  <a:srgbClr val="000000"/>
                </a:solidFill>
                <a:latin typeface="Arial"/>
                <a:ea typeface="Arial"/>
                <a:cs typeface="Arial"/>
                <a:sym typeface="Arial"/>
              </a:rPr>
              <a:t>Build a prototype open publishing infrastructure for Ontario</a:t>
            </a:r>
            <a:br>
              <a:rPr lang="en-CA" sz="3200">
                <a:solidFill>
                  <a:srgbClr val="000000"/>
                </a:solidFill>
                <a:latin typeface="Arial"/>
                <a:ea typeface="Arial"/>
                <a:cs typeface="Arial"/>
                <a:sym typeface="Arial"/>
              </a:rPr>
            </a:br>
            <a:endParaRPr lang="en-CA" sz="3200">
              <a:solidFill>
                <a:srgbClr val="000000"/>
              </a:solidFill>
              <a:latin typeface="Arial"/>
              <a:ea typeface="Arial"/>
              <a:cs typeface="Arial"/>
              <a:sym typeface="Arial"/>
            </a:endParaRPr>
          </a:p>
          <a:p>
            <a:pPr marL="0" indent="0">
              <a:lnSpc>
                <a:spcPct val="115000"/>
              </a:lnSpc>
              <a:spcBef>
                <a:spcPts val="0"/>
              </a:spcBef>
              <a:buNone/>
            </a:pPr>
            <a:r>
              <a:rPr lang="en-CA" sz="3200">
                <a:solidFill>
                  <a:srgbClr val="000000"/>
                </a:solidFill>
                <a:latin typeface="Arial"/>
                <a:ea typeface="Arial"/>
                <a:cs typeface="Arial"/>
                <a:sym typeface="Arial"/>
              </a:rPr>
              <a:t>Project start date:  April 2017 </a:t>
            </a:r>
            <a:br>
              <a:rPr lang="en-CA" sz="3200">
                <a:solidFill>
                  <a:srgbClr val="000000"/>
                </a:solidFill>
                <a:latin typeface="Arial"/>
                <a:ea typeface="Arial"/>
                <a:cs typeface="Arial"/>
                <a:sym typeface="Arial"/>
              </a:rPr>
            </a:br>
            <a:endParaRPr lang="en-CA" sz="3200">
              <a:solidFill>
                <a:srgbClr val="000000"/>
              </a:solidFill>
              <a:latin typeface="Arial"/>
              <a:ea typeface="Arial"/>
              <a:cs typeface="Arial"/>
              <a:sym typeface="Arial"/>
            </a:endParaRPr>
          </a:p>
          <a:p>
            <a:pPr marL="0" indent="0">
              <a:lnSpc>
                <a:spcPct val="115000"/>
              </a:lnSpc>
              <a:spcBef>
                <a:spcPts val="0"/>
              </a:spcBef>
              <a:buNone/>
            </a:pPr>
            <a:r>
              <a:rPr lang="en-CA" sz="3200">
                <a:solidFill>
                  <a:srgbClr val="000000"/>
                </a:solidFill>
                <a:latin typeface="Arial"/>
                <a:ea typeface="Arial"/>
                <a:cs typeface="Arial"/>
                <a:sym typeface="Arial"/>
              </a:rPr>
              <a:t>Project completion date: August 31, 2017</a:t>
            </a:r>
          </a:p>
          <a:p>
            <a:pPr marL="0" indent="0">
              <a:lnSpc>
                <a:spcPct val="115000"/>
              </a:lnSpc>
              <a:spcBef>
                <a:spcPts val="0"/>
              </a:spcBef>
              <a:buNone/>
            </a:pPr>
            <a:endParaRPr sz="3200">
              <a:solidFill>
                <a:srgbClr val="000000"/>
              </a:solidFill>
              <a:latin typeface="Arial"/>
              <a:ea typeface="Arial"/>
              <a:cs typeface="Arial"/>
              <a:sym typeface="Arial"/>
            </a:endParaRPr>
          </a:p>
          <a:p>
            <a:pPr marL="0" indent="0">
              <a:lnSpc>
                <a:spcPct val="115000"/>
              </a:lnSpc>
              <a:spcBef>
                <a:spcPts val="0"/>
              </a:spcBef>
              <a:buNone/>
            </a:pPr>
            <a:endParaRPr sz="3200">
              <a:solidFill>
                <a:srgbClr val="000000"/>
              </a:solidFill>
              <a:latin typeface="Arial"/>
              <a:ea typeface="Arial"/>
              <a:cs typeface="Arial"/>
              <a:sym typeface="Arial"/>
            </a:endParaRPr>
          </a:p>
        </p:txBody>
      </p:sp>
    </p:spTree>
    <p:extLst>
      <p:ext uri="{BB962C8B-B14F-4D97-AF65-F5344CB8AC3E}">
        <p14:creationId xmlns:p14="http://schemas.microsoft.com/office/powerpoint/2010/main" val="15725322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Lightning Talks: Group 2</a:t>
            </a:r>
            <a:endParaRPr lang="en-US" dirty="0"/>
          </a:p>
        </p:txBody>
      </p:sp>
      <p:sp>
        <p:nvSpPr>
          <p:cNvPr id="3" name="Content Placeholder 2"/>
          <p:cNvSpPr>
            <a:spLocks noGrp="1"/>
          </p:cNvSpPr>
          <p:nvPr>
            <p:ph idx="1"/>
          </p:nvPr>
        </p:nvSpPr>
        <p:spPr/>
        <p:txBody>
          <a:bodyPr>
            <a:normAutofit/>
          </a:bodyPr>
          <a:lstStyle/>
          <a:p>
            <a:pPr>
              <a:spcBef>
                <a:spcPts val="600"/>
              </a:spcBef>
              <a:spcAft>
                <a:spcPts val="600"/>
              </a:spcAft>
            </a:pPr>
            <a:r>
              <a:rPr lang="en-US" sz="2800" dirty="0"/>
              <a:t>Accessible Online Course Reader Service: A Proactive Approach to Providing Accessible Texts </a:t>
            </a:r>
            <a:br>
              <a:rPr lang="en-US" sz="2800" dirty="0"/>
            </a:br>
            <a:r>
              <a:rPr lang="en-US" sz="2400" i="1" dirty="0" err="1"/>
              <a:t>Aneta</a:t>
            </a:r>
            <a:r>
              <a:rPr lang="en-US" sz="2400" i="1" dirty="0"/>
              <a:t> </a:t>
            </a:r>
            <a:r>
              <a:rPr lang="en-US" sz="2400" i="1" dirty="0" err="1"/>
              <a:t>Kwak</a:t>
            </a:r>
            <a:r>
              <a:rPr lang="en-US" sz="2400" i="1" dirty="0"/>
              <a:t>, University of Toronto</a:t>
            </a:r>
            <a:endParaRPr lang="en-US" sz="2400" dirty="0"/>
          </a:p>
          <a:p>
            <a:pPr>
              <a:spcBef>
                <a:spcPts val="600"/>
              </a:spcBef>
              <a:spcAft>
                <a:spcPts val="600"/>
              </a:spcAft>
            </a:pPr>
            <a:r>
              <a:rPr lang="en-US" sz="2800" dirty="0"/>
              <a:t>Creating an OER Publishing Infrastructure for Ontario </a:t>
            </a:r>
            <a:br>
              <a:rPr lang="en-US" sz="2800" dirty="0"/>
            </a:br>
            <a:r>
              <a:rPr lang="en-US" sz="2400" i="1" dirty="0"/>
              <a:t>Sally Wilson &amp; Ann </a:t>
            </a:r>
            <a:r>
              <a:rPr lang="en-US" sz="2400" i="1" dirty="0" err="1"/>
              <a:t>Ludbrook</a:t>
            </a:r>
            <a:r>
              <a:rPr lang="en-US" sz="2400" i="1" dirty="0"/>
              <a:t>, Ryerson University</a:t>
            </a:r>
            <a:endParaRPr lang="en-US" sz="2400" dirty="0"/>
          </a:p>
          <a:p>
            <a:pPr>
              <a:spcBef>
                <a:spcPts val="600"/>
              </a:spcBef>
              <a:spcAft>
                <a:spcPts val="600"/>
              </a:spcAft>
            </a:pPr>
            <a:r>
              <a:rPr lang="en-US" sz="2800" dirty="0"/>
              <a:t>Transforming Training Opportunities for Research Data Management (RDM) in Canada </a:t>
            </a:r>
            <a:br>
              <a:rPr lang="en-US" sz="2800" dirty="0"/>
            </a:br>
            <a:r>
              <a:rPr lang="en-US" sz="2400" i="1" dirty="0"/>
              <a:t>Laure Perrier, University of Toronto, on behalf of the Portage Training Expert Group</a:t>
            </a:r>
            <a:endParaRPr lang="en-US" sz="2400" dirty="0"/>
          </a:p>
          <a:p>
            <a:endParaRPr lang="en-US" dirty="0"/>
          </a:p>
        </p:txBody>
      </p:sp>
      <p:sp>
        <p:nvSpPr>
          <p:cNvPr id="4" name="Footer Placeholder 3"/>
          <p:cNvSpPr>
            <a:spLocks noGrp="1"/>
          </p:cNvSpPr>
          <p:nvPr>
            <p:ph type="ftr" sz="quarter" idx="11"/>
          </p:nvPr>
        </p:nvSpPr>
        <p:spPr/>
        <p:txBody>
          <a:bodyPr/>
          <a:lstStyle/>
          <a:p>
            <a:r>
              <a:rPr lang="en-US" dirty="0" smtClean="0">
                <a:solidFill>
                  <a:prstClr val="black">
                    <a:lumMod val="65000"/>
                    <a:lumOff val="35000"/>
                  </a:prstClr>
                </a:solidFill>
              </a:rPr>
              <a:t>#spday17</a:t>
            </a:r>
            <a:endParaRPr lang="en-US" dirty="0">
              <a:solidFill>
                <a:prstClr val="black">
                  <a:lumMod val="65000"/>
                  <a:lumOff val="35000"/>
                </a:prstClr>
              </a:solidFill>
            </a:endParaRPr>
          </a:p>
        </p:txBody>
      </p:sp>
    </p:spTree>
    <p:extLst>
      <p:ext uri="{BB962C8B-B14F-4D97-AF65-F5344CB8AC3E}">
        <p14:creationId xmlns:p14="http://schemas.microsoft.com/office/powerpoint/2010/main" val="16752907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sp>
        <p:nvSpPr>
          <p:cNvPr id="325" name="Shape 325"/>
          <p:cNvSpPr txBox="1">
            <a:spLocks noGrp="1"/>
          </p:cNvSpPr>
          <p:nvPr>
            <p:ph type="title"/>
          </p:nvPr>
        </p:nvSpPr>
        <p:spPr>
          <a:xfrm>
            <a:off x="503763" y="291415"/>
            <a:ext cx="11216800" cy="822800"/>
          </a:xfrm>
          <a:prstGeom prst="rect">
            <a:avLst/>
          </a:prstGeom>
          <a:noFill/>
          <a:ln>
            <a:noFill/>
          </a:ln>
        </p:spPr>
        <p:txBody>
          <a:bodyPr wrap="square" lIns="0" tIns="0" rIns="0" bIns="0" anchor="ctr" anchorCtr="0">
            <a:noAutofit/>
          </a:bodyPr>
          <a:lstStyle/>
          <a:p>
            <a:r>
              <a:rPr lang="en-CA" b="1">
                <a:solidFill>
                  <a:srgbClr val="000000"/>
                </a:solidFill>
              </a:rPr>
              <a:t>Key Deliverable Workstreams</a:t>
            </a:r>
          </a:p>
        </p:txBody>
      </p:sp>
      <p:sp>
        <p:nvSpPr>
          <p:cNvPr id="326" name="Shape 326"/>
          <p:cNvSpPr txBox="1">
            <a:spLocks noGrp="1"/>
          </p:cNvSpPr>
          <p:nvPr>
            <p:ph type="sldNum" idx="12"/>
          </p:nvPr>
        </p:nvSpPr>
        <p:spPr>
          <a:xfrm>
            <a:off x="324375" y="6339571"/>
            <a:ext cx="1219200" cy="365200"/>
          </a:xfrm>
          <a:prstGeom prst="rect">
            <a:avLst/>
          </a:prstGeom>
          <a:noFill/>
          <a:ln>
            <a:noFill/>
          </a:ln>
        </p:spPr>
        <p:txBody>
          <a:bodyPr wrap="square" lIns="121900" tIns="60933" rIns="121900" bIns="60933" anchor="ctr" anchorCtr="0">
            <a:noAutofit/>
          </a:bodyPr>
          <a:lstStyle/>
          <a:p>
            <a:pPr>
              <a:buClr>
                <a:srgbClr val="777777"/>
              </a:buClr>
              <a:buFont typeface="Arial"/>
              <a:buNone/>
            </a:pPr>
            <a:fld id="{00000000-1234-1234-1234-123412341234}" type="slidenum">
              <a:rPr lang="en-CA" sz="1200">
                <a:solidFill>
                  <a:srgbClr val="777777"/>
                </a:solidFill>
              </a:rPr>
              <a:pPr>
                <a:buClr>
                  <a:srgbClr val="777777"/>
                </a:buClr>
                <a:buFont typeface="Arial"/>
                <a:buNone/>
              </a:pPr>
              <a:t>20</a:t>
            </a:fld>
            <a:endParaRPr lang="en-CA" sz="1200">
              <a:solidFill>
                <a:srgbClr val="777777"/>
              </a:solidFill>
            </a:endParaRPr>
          </a:p>
        </p:txBody>
      </p:sp>
      <p:sp>
        <p:nvSpPr>
          <p:cNvPr id="327" name="Shape 327"/>
          <p:cNvSpPr/>
          <p:nvPr/>
        </p:nvSpPr>
        <p:spPr>
          <a:xfrm>
            <a:off x="504000" y="3151031"/>
            <a:ext cx="8572800" cy="895200"/>
          </a:xfrm>
          <a:prstGeom prst="homePlate">
            <a:avLst>
              <a:gd name="adj" fmla="val 49998"/>
            </a:avLst>
          </a:prstGeom>
          <a:solidFill>
            <a:srgbClr val="25516C"/>
          </a:solidFill>
          <a:ln w="12700" cap="flat" cmpd="sng">
            <a:solidFill>
              <a:schemeClr val="lt1"/>
            </a:solidFill>
            <a:prstDash val="solid"/>
            <a:miter lim="8000"/>
            <a:headEnd type="none" w="med" len="med"/>
            <a:tailEnd type="none" w="med" len="med"/>
          </a:ln>
        </p:spPr>
        <p:txBody>
          <a:bodyPr wrap="square" lIns="96000" tIns="48000" rIns="48000" bIns="48000" anchor="ctr" anchorCtr="0">
            <a:noAutofit/>
          </a:bodyPr>
          <a:lstStyle/>
          <a:p>
            <a:pPr marL="609585">
              <a:buClr>
                <a:srgbClr val="000000"/>
              </a:buClr>
            </a:pPr>
            <a:r>
              <a:rPr lang="en-CA" sz="1867" b="1" kern="0">
                <a:solidFill>
                  <a:srgbClr val="FFFFFF"/>
                </a:solidFill>
                <a:cs typeface="Arial"/>
                <a:sym typeface="Arial"/>
              </a:rPr>
              <a:t>Build</a:t>
            </a:r>
            <a:r>
              <a:rPr lang="en-CA" sz="1867" b="1" kern="0">
                <a:solidFill>
                  <a:srgbClr val="FFFFFF"/>
                </a:solidFill>
                <a:ea typeface="Arial"/>
                <a:cs typeface="Arial"/>
                <a:sym typeface="Arial"/>
              </a:rPr>
              <a:t> an open source repository that will support the open textbook platform and other content </a:t>
            </a:r>
          </a:p>
        </p:txBody>
      </p:sp>
      <p:sp>
        <p:nvSpPr>
          <p:cNvPr id="328" name="Shape 328"/>
          <p:cNvSpPr/>
          <p:nvPr/>
        </p:nvSpPr>
        <p:spPr>
          <a:xfrm>
            <a:off x="504000" y="4189547"/>
            <a:ext cx="8572800" cy="895200"/>
          </a:xfrm>
          <a:prstGeom prst="homePlate">
            <a:avLst>
              <a:gd name="adj" fmla="val 49998"/>
            </a:avLst>
          </a:prstGeom>
          <a:solidFill>
            <a:srgbClr val="002060"/>
          </a:solidFill>
          <a:ln w="12700" cap="flat" cmpd="sng">
            <a:solidFill>
              <a:schemeClr val="lt1"/>
            </a:solidFill>
            <a:prstDash val="solid"/>
            <a:miter lim="8000"/>
            <a:headEnd type="none" w="med" len="med"/>
            <a:tailEnd type="none" w="med" len="med"/>
          </a:ln>
        </p:spPr>
        <p:txBody>
          <a:bodyPr wrap="square" lIns="96000" tIns="48000" rIns="48000" bIns="48000" anchor="ctr" anchorCtr="0">
            <a:noAutofit/>
          </a:bodyPr>
          <a:lstStyle/>
          <a:p>
            <a:pPr indent="609585">
              <a:buClr>
                <a:srgbClr val="000000"/>
              </a:buClr>
            </a:pPr>
            <a:r>
              <a:rPr lang="en-CA" sz="1867" b="1" kern="0">
                <a:solidFill>
                  <a:srgbClr val="FFFFFF"/>
                </a:solidFill>
                <a:ea typeface="Arial"/>
                <a:cs typeface="Arial"/>
                <a:sym typeface="Arial"/>
              </a:rPr>
              <a:t>Community building and knowledge mobilization</a:t>
            </a:r>
          </a:p>
        </p:txBody>
      </p:sp>
      <p:sp>
        <p:nvSpPr>
          <p:cNvPr id="329" name="Shape 329"/>
          <p:cNvSpPr/>
          <p:nvPr/>
        </p:nvSpPr>
        <p:spPr>
          <a:xfrm>
            <a:off x="504000" y="2038464"/>
            <a:ext cx="8572800" cy="896400"/>
          </a:xfrm>
          <a:prstGeom prst="homePlate">
            <a:avLst>
              <a:gd name="adj" fmla="val 49998"/>
            </a:avLst>
          </a:prstGeom>
          <a:solidFill>
            <a:srgbClr val="888888"/>
          </a:solidFill>
          <a:ln w="12700" cap="flat" cmpd="sng">
            <a:solidFill>
              <a:schemeClr val="lt1"/>
            </a:solidFill>
            <a:prstDash val="solid"/>
            <a:miter lim="8000"/>
            <a:headEnd type="none" w="med" len="med"/>
            <a:tailEnd type="none" w="med" len="med"/>
          </a:ln>
        </p:spPr>
        <p:txBody>
          <a:bodyPr wrap="square" lIns="96000" tIns="48000" rIns="48000" bIns="48000" anchor="ctr" anchorCtr="0">
            <a:noAutofit/>
          </a:bodyPr>
          <a:lstStyle/>
          <a:p>
            <a:pPr indent="609585">
              <a:lnSpc>
                <a:spcPct val="106000"/>
              </a:lnSpc>
              <a:buClr>
                <a:srgbClr val="FFFFFF"/>
              </a:buClr>
            </a:pPr>
            <a:r>
              <a:rPr lang="en-CA" sz="1867" b="1" kern="0">
                <a:solidFill>
                  <a:srgbClr val="FFFFFF"/>
                </a:solidFill>
                <a:cs typeface="Arial"/>
                <a:sym typeface="Arial"/>
              </a:rPr>
              <a:t>Authoring </a:t>
            </a:r>
            <a:r>
              <a:rPr lang="en-CA" sz="1867" b="1" kern="0">
                <a:solidFill>
                  <a:srgbClr val="FFFFFF"/>
                </a:solidFill>
                <a:ea typeface="Arial"/>
                <a:cs typeface="Arial"/>
                <a:sym typeface="Arial"/>
              </a:rPr>
              <a:t>prototype with enhanced features (</a:t>
            </a:r>
            <a:r>
              <a:rPr lang="en-CA" sz="1867" b="1" kern="0">
                <a:solidFill>
                  <a:srgbClr val="FFFFFF"/>
                </a:solidFill>
                <a:cs typeface="Arial"/>
                <a:sym typeface="Arial"/>
              </a:rPr>
              <a:t>Pressbooks)</a:t>
            </a:r>
          </a:p>
        </p:txBody>
      </p:sp>
      <p:sp>
        <p:nvSpPr>
          <p:cNvPr id="330" name="Shape 330"/>
          <p:cNvSpPr txBox="1"/>
          <p:nvPr/>
        </p:nvSpPr>
        <p:spPr>
          <a:xfrm>
            <a:off x="504000" y="1310400"/>
            <a:ext cx="10758800" cy="523200"/>
          </a:xfrm>
          <a:prstGeom prst="rect">
            <a:avLst/>
          </a:prstGeom>
          <a:noFill/>
          <a:ln>
            <a:noFill/>
          </a:ln>
        </p:spPr>
        <p:txBody>
          <a:bodyPr wrap="square" lIns="121900" tIns="60933" rIns="121900" bIns="60933" anchor="t" anchorCtr="0">
            <a:noAutofit/>
          </a:bodyPr>
          <a:lstStyle/>
          <a:p>
            <a:pPr>
              <a:buClr>
                <a:srgbClr val="000000"/>
              </a:buClr>
              <a:buFont typeface="Arial"/>
              <a:buNone/>
            </a:pPr>
            <a:r>
              <a:rPr lang="en-CA" sz="3200" kern="0">
                <a:solidFill>
                  <a:srgbClr val="000000"/>
                </a:solidFill>
                <a:ea typeface="Arial"/>
                <a:cs typeface="Arial"/>
                <a:sym typeface="Arial"/>
              </a:rPr>
              <a:t>The four core activity streams </a:t>
            </a:r>
            <a:r>
              <a:rPr lang="en-CA" sz="3200" kern="0">
                <a:solidFill>
                  <a:srgbClr val="000000"/>
                </a:solidFill>
                <a:cs typeface="Arial"/>
                <a:sym typeface="Arial"/>
              </a:rPr>
              <a:t>we</a:t>
            </a:r>
            <a:r>
              <a:rPr lang="en-CA" sz="3200" kern="0">
                <a:solidFill>
                  <a:srgbClr val="000000"/>
                </a:solidFill>
                <a:ea typeface="Arial"/>
                <a:cs typeface="Arial"/>
                <a:sym typeface="Arial"/>
              </a:rPr>
              <a:t>re:</a:t>
            </a:r>
          </a:p>
        </p:txBody>
      </p:sp>
      <p:sp>
        <p:nvSpPr>
          <p:cNvPr id="331" name="Shape 331"/>
          <p:cNvSpPr/>
          <p:nvPr/>
        </p:nvSpPr>
        <p:spPr>
          <a:xfrm>
            <a:off x="504000" y="5263947"/>
            <a:ext cx="8572800" cy="896400"/>
          </a:xfrm>
          <a:prstGeom prst="homePlate">
            <a:avLst>
              <a:gd name="adj" fmla="val 49998"/>
            </a:avLst>
          </a:prstGeom>
          <a:solidFill>
            <a:srgbClr val="00BEF2"/>
          </a:solidFill>
          <a:ln w="12700" cap="flat" cmpd="sng">
            <a:solidFill>
              <a:schemeClr val="lt1"/>
            </a:solidFill>
            <a:prstDash val="solid"/>
            <a:miter lim="8000"/>
            <a:headEnd type="none" w="med" len="med"/>
            <a:tailEnd type="none" w="med" len="med"/>
          </a:ln>
        </p:spPr>
        <p:txBody>
          <a:bodyPr wrap="square" lIns="96000" tIns="48000" rIns="48000" bIns="48000" anchor="ctr" anchorCtr="0">
            <a:noAutofit/>
          </a:bodyPr>
          <a:lstStyle/>
          <a:p>
            <a:pPr>
              <a:lnSpc>
                <a:spcPct val="106000"/>
              </a:lnSpc>
              <a:buClr>
                <a:srgbClr val="000000"/>
              </a:buClr>
              <a:buFont typeface="Arial"/>
              <a:buNone/>
            </a:pPr>
            <a:endParaRPr sz="1867" b="1" kern="0">
              <a:solidFill>
                <a:srgbClr val="FFFFFF"/>
              </a:solidFill>
              <a:ea typeface="Arial"/>
              <a:cs typeface="Arial"/>
              <a:sym typeface="Arial"/>
            </a:endParaRPr>
          </a:p>
          <a:p>
            <a:pPr>
              <a:lnSpc>
                <a:spcPct val="106000"/>
              </a:lnSpc>
              <a:buClr>
                <a:srgbClr val="000000"/>
              </a:buClr>
              <a:buFont typeface="Arial"/>
              <a:buNone/>
            </a:pPr>
            <a:endParaRPr sz="1867" b="1" kern="0">
              <a:solidFill>
                <a:srgbClr val="FFFFFF"/>
              </a:solidFill>
              <a:ea typeface="Arial"/>
              <a:cs typeface="Arial"/>
              <a:sym typeface="Arial"/>
            </a:endParaRPr>
          </a:p>
          <a:p>
            <a:pPr indent="609585">
              <a:lnSpc>
                <a:spcPct val="106000"/>
              </a:lnSpc>
              <a:buClr>
                <a:srgbClr val="000000"/>
              </a:buClr>
            </a:pPr>
            <a:r>
              <a:rPr lang="en-CA" sz="1867" b="1" kern="0">
                <a:solidFill>
                  <a:srgbClr val="FFFFFF"/>
                </a:solidFill>
                <a:ea typeface="Arial"/>
                <a:cs typeface="Arial"/>
                <a:sym typeface="Arial"/>
              </a:rPr>
              <a:t>Learning module authoring and distribution prototyping</a:t>
            </a:r>
          </a:p>
          <a:p>
            <a:pPr>
              <a:lnSpc>
                <a:spcPct val="106000"/>
              </a:lnSpc>
              <a:buClr>
                <a:srgbClr val="000000"/>
              </a:buClr>
              <a:buFont typeface="Arial"/>
              <a:buNone/>
            </a:pPr>
            <a:endParaRPr sz="1867" b="1" kern="0">
              <a:solidFill>
                <a:srgbClr val="FFFFFF"/>
              </a:solidFill>
              <a:ea typeface="Arial"/>
              <a:cs typeface="Arial"/>
              <a:sym typeface="Arial"/>
            </a:endParaRPr>
          </a:p>
          <a:p>
            <a:pPr>
              <a:lnSpc>
                <a:spcPct val="106000"/>
              </a:lnSpc>
              <a:buClr>
                <a:srgbClr val="000000"/>
              </a:buClr>
              <a:buFont typeface="Arial"/>
              <a:buNone/>
            </a:pPr>
            <a:endParaRPr sz="1867" b="1" kern="0">
              <a:solidFill>
                <a:srgbClr val="FFFFFF"/>
              </a:solidFill>
              <a:ea typeface="Arial"/>
              <a:cs typeface="Arial"/>
              <a:sym typeface="Arial"/>
            </a:endParaRPr>
          </a:p>
        </p:txBody>
      </p:sp>
      <p:sp>
        <p:nvSpPr>
          <p:cNvPr id="332" name="Shape 332"/>
          <p:cNvSpPr/>
          <p:nvPr/>
        </p:nvSpPr>
        <p:spPr>
          <a:xfrm>
            <a:off x="9558700" y="2130125"/>
            <a:ext cx="1484800" cy="3785600"/>
          </a:xfrm>
          <a:prstGeom prst="rect">
            <a:avLst/>
          </a:prstGeom>
          <a:solidFill>
            <a:schemeClr val="lt2"/>
          </a:solidFill>
          <a:ln>
            <a:noFill/>
          </a:ln>
        </p:spPr>
        <p:txBody>
          <a:bodyPr wrap="square" lIns="121900" tIns="121900" rIns="121900" bIns="121900" anchor="ctr" anchorCtr="0">
            <a:noAutofit/>
          </a:bodyPr>
          <a:lstStyle/>
          <a:p>
            <a:endParaRPr sz="1867" kern="0">
              <a:solidFill>
                <a:srgbClr val="000000"/>
              </a:solidFill>
              <a:cs typeface="Arial"/>
              <a:sym typeface="Arial"/>
            </a:endParaRPr>
          </a:p>
        </p:txBody>
      </p:sp>
      <p:sp>
        <p:nvSpPr>
          <p:cNvPr id="333" name="Shape 333"/>
          <p:cNvSpPr txBox="1"/>
          <p:nvPr/>
        </p:nvSpPr>
        <p:spPr>
          <a:xfrm rot="5400000" flipH="1">
            <a:off x="7832167" y="2874737"/>
            <a:ext cx="3448400" cy="2633600"/>
          </a:xfrm>
          <a:prstGeom prst="rect">
            <a:avLst/>
          </a:prstGeom>
          <a:noFill/>
          <a:ln>
            <a:noFill/>
          </a:ln>
        </p:spPr>
        <p:txBody>
          <a:bodyPr wrap="square" lIns="121900" tIns="121900" rIns="121900" bIns="121900" anchor="t" anchorCtr="0">
            <a:noAutofit/>
          </a:bodyPr>
          <a:lstStyle/>
          <a:p>
            <a:r>
              <a:rPr lang="en-CA" sz="1867" b="1" kern="0">
                <a:solidFill>
                  <a:srgbClr val="000000"/>
                </a:solidFill>
                <a:cs typeface="Arial"/>
                <a:sym typeface="Arial"/>
              </a:rPr>
              <a:t>eCampusOntario Infrastructure Project</a:t>
            </a:r>
          </a:p>
        </p:txBody>
      </p:sp>
    </p:spTree>
    <p:extLst>
      <p:ext uri="{BB962C8B-B14F-4D97-AF65-F5344CB8AC3E}">
        <p14:creationId xmlns:p14="http://schemas.microsoft.com/office/powerpoint/2010/main" val="9850077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38"/>
        <p:cNvGrpSpPr/>
        <p:nvPr/>
      </p:nvGrpSpPr>
      <p:grpSpPr>
        <a:xfrm>
          <a:off x="0" y="0"/>
          <a:ext cx="0" cy="0"/>
          <a:chOff x="0" y="0"/>
          <a:chExt cx="0" cy="0"/>
        </a:xfrm>
      </p:grpSpPr>
      <p:pic>
        <p:nvPicPr>
          <p:cNvPr id="339" name="Shape 339" descr="agile.png"/>
          <p:cNvPicPr preferRelativeResize="0"/>
          <p:nvPr/>
        </p:nvPicPr>
        <p:blipFill>
          <a:blip r:embed="rId3">
            <a:alphaModFix/>
          </a:blip>
          <a:stretch>
            <a:fillRect/>
          </a:stretch>
        </p:blipFill>
        <p:spPr>
          <a:xfrm>
            <a:off x="5696201" y="4958850"/>
            <a:ext cx="1645500" cy="1645500"/>
          </a:xfrm>
          <a:prstGeom prst="rect">
            <a:avLst/>
          </a:prstGeom>
          <a:noFill/>
          <a:ln>
            <a:noFill/>
          </a:ln>
        </p:spPr>
      </p:pic>
      <p:sp>
        <p:nvSpPr>
          <p:cNvPr id="340" name="Shape 340"/>
          <p:cNvSpPr/>
          <p:nvPr/>
        </p:nvSpPr>
        <p:spPr>
          <a:xfrm>
            <a:off x="5660533" y="4704933"/>
            <a:ext cx="5740000" cy="1756400"/>
          </a:xfrm>
          <a:prstGeom prst="rect">
            <a:avLst/>
          </a:prstGeom>
          <a:noFill/>
          <a:ln w="9525" cap="flat" cmpd="sng">
            <a:solidFill>
              <a:schemeClr val="dk2"/>
            </a:solidFill>
            <a:prstDash val="solid"/>
            <a:round/>
            <a:headEnd type="none" w="med" len="med"/>
            <a:tailEnd type="none" w="med" len="med"/>
          </a:ln>
        </p:spPr>
        <p:txBody>
          <a:bodyPr wrap="square" lIns="121900" tIns="121900" rIns="121900" bIns="121900" anchor="ctr" anchorCtr="0">
            <a:noAutofit/>
          </a:bodyPr>
          <a:lstStyle/>
          <a:p>
            <a:endParaRPr sz="1867" kern="0">
              <a:solidFill>
                <a:srgbClr val="000000"/>
              </a:solidFill>
              <a:cs typeface="Arial"/>
              <a:sym typeface="Arial"/>
            </a:endParaRPr>
          </a:p>
        </p:txBody>
      </p:sp>
      <p:sp>
        <p:nvSpPr>
          <p:cNvPr id="341" name="Shape 341"/>
          <p:cNvSpPr/>
          <p:nvPr/>
        </p:nvSpPr>
        <p:spPr>
          <a:xfrm>
            <a:off x="5685567" y="1237925"/>
            <a:ext cx="5740000" cy="3436000"/>
          </a:xfrm>
          <a:prstGeom prst="rect">
            <a:avLst/>
          </a:prstGeom>
          <a:noFill/>
          <a:ln w="9525" cap="flat" cmpd="sng">
            <a:solidFill>
              <a:schemeClr val="dk2"/>
            </a:solidFill>
            <a:prstDash val="solid"/>
            <a:round/>
            <a:headEnd type="none" w="med" len="med"/>
            <a:tailEnd type="none" w="med" len="med"/>
          </a:ln>
        </p:spPr>
        <p:txBody>
          <a:bodyPr wrap="square" lIns="121900" tIns="121900" rIns="121900" bIns="121900" anchor="ctr" anchorCtr="0">
            <a:noAutofit/>
          </a:bodyPr>
          <a:lstStyle/>
          <a:p>
            <a:endParaRPr sz="1867" kern="0">
              <a:solidFill>
                <a:srgbClr val="000000"/>
              </a:solidFill>
              <a:cs typeface="Arial"/>
              <a:sym typeface="Arial"/>
            </a:endParaRPr>
          </a:p>
        </p:txBody>
      </p:sp>
      <p:sp>
        <p:nvSpPr>
          <p:cNvPr id="342" name="Shape 342"/>
          <p:cNvSpPr/>
          <p:nvPr/>
        </p:nvSpPr>
        <p:spPr>
          <a:xfrm>
            <a:off x="445633" y="1237933"/>
            <a:ext cx="5052000" cy="5223600"/>
          </a:xfrm>
          <a:prstGeom prst="rect">
            <a:avLst/>
          </a:prstGeom>
          <a:noFill/>
          <a:ln w="9525" cap="flat" cmpd="sng">
            <a:solidFill>
              <a:schemeClr val="dk2"/>
            </a:solidFill>
            <a:prstDash val="solid"/>
            <a:round/>
            <a:headEnd type="none" w="med" len="med"/>
            <a:tailEnd type="none" w="med" len="med"/>
          </a:ln>
        </p:spPr>
        <p:txBody>
          <a:bodyPr wrap="square" lIns="121900" tIns="121900" rIns="121900" bIns="121900" anchor="ctr" anchorCtr="0">
            <a:noAutofit/>
          </a:bodyPr>
          <a:lstStyle/>
          <a:p>
            <a:endParaRPr sz="1867" kern="0">
              <a:solidFill>
                <a:srgbClr val="000000"/>
              </a:solidFill>
              <a:cs typeface="Arial"/>
              <a:sym typeface="Arial"/>
            </a:endParaRPr>
          </a:p>
        </p:txBody>
      </p:sp>
      <p:sp>
        <p:nvSpPr>
          <p:cNvPr id="343" name="Shape 343"/>
          <p:cNvSpPr txBox="1"/>
          <p:nvPr/>
        </p:nvSpPr>
        <p:spPr>
          <a:xfrm>
            <a:off x="651833" y="255325"/>
            <a:ext cx="4000000" cy="814800"/>
          </a:xfrm>
          <a:prstGeom prst="rect">
            <a:avLst/>
          </a:prstGeom>
          <a:noFill/>
          <a:ln>
            <a:noFill/>
          </a:ln>
        </p:spPr>
        <p:txBody>
          <a:bodyPr wrap="square" lIns="121900" tIns="121900" rIns="121900" bIns="121900" anchor="ctr" anchorCtr="0">
            <a:noAutofit/>
          </a:bodyPr>
          <a:lstStyle/>
          <a:p>
            <a:pPr>
              <a:lnSpc>
                <a:spcPct val="90000"/>
              </a:lnSpc>
            </a:pPr>
            <a:r>
              <a:rPr lang="en-CA" sz="4267" b="1" kern="0">
                <a:solidFill>
                  <a:srgbClr val="000000"/>
                </a:solidFill>
                <a:cs typeface="Arial"/>
                <a:sym typeface="Arial"/>
              </a:rPr>
              <a:t>Project Team</a:t>
            </a:r>
          </a:p>
        </p:txBody>
      </p:sp>
      <p:sp>
        <p:nvSpPr>
          <p:cNvPr id="344" name="Shape 344"/>
          <p:cNvSpPr txBox="1"/>
          <p:nvPr/>
        </p:nvSpPr>
        <p:spPr>
          <a:xfrm>
            <a:off x="487433" y="1749125"/>
            <a:ext cx="4786000" cy="2784000"/>
          </a:xfrm>
          <a:prstGeom prst="rect">
            <a:avLst/>
          </a:prstGeom>
          <a:noFill/>
          <a:ln>
            <a:noFill/>
          </a:ln>
        </p:spPr>
        <p:txBody>
          <a:bodyPr wrap="square" lIns="121900" tIns="121900" rIns="121900" bIns="121900" anchor="t" anchorCtr="0">
            <a:noAutofit/>
          </a:bodyPr>
          <a:lstStyle/>
          <a:p>
            <a:r>
              <a:rPr lang="en-CA" sz="1867" b="1" kern="0">
                <a:solidFill>
                  <a:srgbClr val="000000"/>
                </a:solidFill>
                <a:cs typeface="Arial"/>
                <a:sym typeface="Arial"/>
              </a:rPr>
              <a:t>Office of E-Learning</a:t>
            </a:r>
          </a:p>
          <a:p>
            <a:endParaRPr sz="1867" b="1" kern="0">
              <a:solidFill>
                <a:srgbClr val="000000"/>
              </a:solidFill>
              <a:cs typeface="Arial"/>
              <a:sym typeface="Arial"/>
            </a:endParaRPr>
          </a:p>
          <a:p>
            <a:r>
              <a:rPr lang="en-CA" sz="1867" b="1" kern="0">
                <a:solidFill>
                  <a:srgbClr val="000000"/>
                </a:solidFill>
                <a:cs typeface="Arial"/>
                <a:sym typeface="Arial"/>
              </a:rPr>
              <a:t>Library and</a:t>
            </a:r>
            <a:br>
              <a:rPr lang="en-CA" sz="1867" b="1" kern="0">
                <a:solidFill>
                  <a:srgbClr val="000000"/>
                </a:solidFill>
                <a:cs typeface="Arial"/>
                <a:sym typeface="Arial"/>
              </a:rPr>
            </a:br>
            <a:r>
              <a:rPr lang="en-CA" sz="1867" b="1" kern="0">
                <a:solidFill>
                  <a:srgbClr val="000000"/>
                </a:solidFill>
                <a:cs typeface="Arial"/>
                <a:sym typeface="Arial"/>
              </a:rPr>
              <a:t>Archives (RULA)</a:t>
            </a:r>
          </a:p>
          <a:p>
            <a:endParaRPr sz="1867" b="1" kern="0">
              <a:solidFill>
                <a:srgbClr val="000000"/>
              </a:solidFill>
              <a:cs typeface="Arial"/>
              <a:sym typeface="Arial"/>
            </a:endParaRPr>
          </a:p>
          <a:p>
            <a:r>
              <a:rPr lang="en-CA" sz="1867" b="1" kern="0">
                <a:solidFill>
                  <a:srgbClr val="000000"/>
                </a:solidFill>
                <a:cs typeface="Arial"/>
                <a:sym typeface="Arial"/>
              </a:rPr>
              <a:t>Computing and Communications</a:t>
            </a:r>
            <a:br>
              <a:rPr lang="en-CA" sz="1867" b="1" kern="0">
                <a:solidFill>
                  <a:srgbClr val="000000"/>
                </a:solidFill>
                <a:cs typeface="Arial"/>
                <a:sym typeface="Arial"/>
              </a:rPr>
            </a:br>
            <a:r>
              <a:rPr lang="en-CA" sz="1867" b="1" kern="0">
                <a:solidFill>
                  <a:srgbClr val="000000"/>
                </a:solidFill>
                <a:cs typeface="Arial"/>
                <a:sym typeface="Arial"/>
              </a:rPr>
              <a:t>Services</a:t>
            </a:r>
          </a:p>
          <a:p>
            <a:endParaRPr sz="1867" b="1" kern="0">
              <a:solidFill>
                <a:srgbClr val="000000"/>
              </a:solidFill>
              <a:cs typeface="Arial"/>
              <a:sym typeface="Arial"/>
            </a:endParaRPr>
          </a:p>
          <a:p>
            <a:r>
              <a:rPr lang="en-CA" sz="1867" b="1" kern="0">
                <a:solidFill>
                  <a:srgbClr val="000000"/>
                </a:solidFill>
                <a:cs typeface="Arial"/>
                <a:sym typeface="Arial"/>
              </a:rPr>
              <a:t>Digital Educational Strategies, </a:t>
            </a:r>
            <a:br>
              <a:rPr lang="en-CA" sz="1867" b="1" kern="0">
                <a:solidFill>
                  <a:srgbClr val="000000"/>
                </a:solidFill>
                <a:cs typeface="Arial"/>
                <a:sym typeface="Arial"/>
              </a:rPr>
            </a:br>
            <a:r>
              <a:rPr lang="en-CA" sz="1867" b="1" kern="0">
                <a:solidFill>
                  <a:srgbClr val="000000"/>
                </a:solidFill>
                <a:cs typeface="Arial"/>
                <a:sym typeface="Arial"/>
              </a:rPr>
              <a:t>Chang School of Continuing Education</a:t>
            </a:r>
          </a:p>
          <a:p>
            <a:endParaRPr sz="1867" b="1" kern="0">
              <a:solidFill>
                <a:srgbClr val="000000"/>
              </a:solidFill>
              <a:cs typeface="Arial"/>
              <a:sym typeface="Arial"/>
            </a:endParaRPr>
          </a:p>
          <a:p>
            <a:r>
              <a:rPr lang="en-CA" sz="1867" b="1" kern="0">
                <a:solidFill>
                  <a:srgbClr val="000000"/>
                </a:solidFill>
                <a:cs typeface="Arial"/>
                <a:sym typeface="Arial"/>
              </a:rPr>
              <a:t>Learning and Teaching Office</a:t>
            </a:r>
          </a:p>
          <a:p>
            <a:pPr>
              <a:lnSpc>
                <a:spcPct val="150000"/>
              </a:lnSpc>
            </a:pPr>
            <a:endParaRPr sz="1867" b="1" kern="0">
              <a:solidFill>
                <a:srgbClr val="000000"/>
              </a:solidFill>
              <a:cs typeface="Arial"/>
              <a:sym typeface="Arial"/>
            </a:endParaRPr>
          </a:p>
          <a:p>
            <a:endParaRPr sz="3200" kern="0">
              <a:solidFill>
                <a:srgbClr val="000000"/>
              </a:solidFill>
              <a:cs typeface="Arial"/>
              <a:sym typeface="Arial"/>
            </a:endParaRPr>
          </a:p>
          <a:p>
            <a:endParaRPr sz="3200" kern="0">
              <a:solidFill>
                <a:srgbClr val="000000"/>
              </a:solidFill>
              <a:cs typeface="Arial"/>
              <a:sym typeface="Arial"/>
            </a:endParaRPr>
          </a:p>
          <a:p>
            <a:endParaRPr sz="3200" kern="0">
              <a:solidFill>
                <a:srgbClr val="000000"/>
              </a:solidFill>
              <a:cs typeface="Arial"/>
              <a:sym typeface="Arial"/>
            </a:endParaRPr>
          </a:p>
        </p:txBody>
      </p:sp>
      <p:sp>
        <p:nvSpPr>
          <p:cNvPr id="345" name="Shape 345"/>
          <p:cNvSpPr txBox="1"/>
          <p:nvPr/>
        </p:nvSpPr>
        <p:spPr>
          <a:xfrm>
            <a:off x="394433" y="1083769"/>
            <a:ext cx="4544800" cy="402400"/>
          </a:xfrm>
          <a:prstGeom prst="rect">
            <a:avLst/>
          </a:prstGeom>
          <a:noFill/>
          <a:ln>
            <a:noFill/>
          </a:ln>
        </p:spPr>
        <p:txBody>
          <a:bodyPr wrap="square" lIns="121900" tIns="121900" rIns="121900" bIns="121900" anchor="t" anchorCtr="0">
            <a:noAutofit/>
          </a:bodyPr>
          <a:lstStyle/>
          <a:p>
            <a:r>
              <a:rPr lang="en-CA" sz="3200" b="1" kern="0">
                <a:solidFill>
                  <a:srgbClr val="000000"/>
                </a:solidFill>
                <a:cs typeface="Arial"/>
                <a:sym typeface="Arial"/>
              </a:rPr>
              <a:t>Ryerson</a:t>
            </a:r>
          </a:p>
        </p:txBody>
      </p:sp>
      <p:sp>
        <p:nvSpPr>
          <p:cNvPr id="346" name="Shape 346"/>
          <p:cNvSpPr txBox="1"/>
          <p:nvPr/>
        </p:nvSpPr>
        <p:spPr>
          <a:xfrm>
            <a:off x="5824400" y="1096051"/>
            <a:ext cx="6096000" cy="402800"/>
          </a:xfrm>
          <a:prstGeom prst="rect">
            <a:avLst/>
          </a:prstGeom>
          <a:noFill/>
          <a:ln>
            <a:noFill/>
          </a:ln>
        </p:spPr>
        <p:txBody>
          <a:bodyPr wrap="square" lIns="121900" tIns="121900" rIns="121900" bIns="121900" anchor="t" anchorCtr="0">
            <a:noAutofit/>
          </a:bodyPr>
          <a:lstStyle/>
          <a:p>
            <a:r>
              <a:rPr lang="en-CA" sz="3200" b="1" kern="0">
                <a:solidFill>
                  <a:srgbClr val="000000"/>
                </a:solidFill>
                <a:cs typeface="Arial"/>
                <a:sym typeface="Arial"/>
              </a:rPr>
              <a:t>External Advisory Partners</a:t>
            </a:r>
          </a:p>
        </p:txBody>
      </p:sp>
      <p:pic>
        <p:nvPicPr>
          <p:cNvPr id="347" name="Shape 347" descr="2000px-QueensU_Wordmark.svg.png"/>
          <p:cNvPicPr preferRelativeResize="0"/>
          <p:nvPr/>
        </p:nvPicPr>
        <p:blipFill>
          <a:blip r:embed="rId4">
            <a:alphaModFix/>
          </a:blip>
          <a:stretch>
            <a:fillRect/>
          </a:stretch>
        </p:blipFill>
        <p:spPr>
          <a:xfrm>
            <a:off x="5993431" y="2055524"/>
            <a:ext cx="1392827" cy="402525"/>
          </a:xfrm>
          <a:prstGeom prst="rect">
            <a:avLst/>
          </a:prstGeom>
          <a:noFill/>
          <a:ln>
            <a:noFill/>
          </a:ln>
        </p:spPr>
      </p:pic>
      <p:pic>
        <p:nvPicPr>
          <p:cNvPr id="348" name="Shape 348" descr="Untitled-1.png"/>
          <p:cNvPicPr preferRelativeResize="0"/>
          <p:nvPr/>
        </p:nvPicPr>
        <p:blipFill>
          <a:blip r:embed="rId5">
            <a:alphaModFix/>
          </a:blip>
          <a:stretch>
            <a:fillRect/>
          </a:stretch>
        </p:blipFill>
        <p:spPr>
          <a:xfrm>
            <a:off x="8439434" y="2055531"/>
            <a:ext cx="1247628" cy="402525"/>
          </a:xfrm>
          <a:prstGeom prst="rect">
            <a:avLst/>
          </a:prstGeom>
          <a:noFill/>
          <a:ln>
            <a:noFill/>
          </a:ln>
        </p:spPr>
      </p:pic>
      <p:pic>
        <p:nvPicPr>
          <p:cNvPr id="349" name="Shape 349" descr="oclsLogonoback.png"/>
          <p:cNvPicPr preferRelativeResize="0"/>
          <p:nvPr/>
        </p:nvPicPr>
        <p:blipFill>
          <a:blip r:embed="rId6">
            <a:alphaModFix/>
          </a:blip>
          <a:stretch>
            <a:fillRect/>
          </a:stretch>
        </p:blipFill>
        <p:spPr>
          <a:xfrm>
            <a:off x="5848267" y="2660469"/>
            <a:ext cx="1556468" cy="687625"/>
          </a:xfrm>
          <a:prstGeom prst="rect">
            <a:avLst/>
          </a:prstGeom>
          <a:noFill/>
          <a:ln>
            <a:noFill/>
          </a:ln>
        </p:spPr>
      </p:pic>
      <p:pic>
        <p:nvPicPr>
          <p:cNvPr id="350" name="Shape 350" descr="universityofwaterloo_logo_horiz_rgb_0-300x120.png"/>
          <p:cNvPicPr preferRelativeResize="0"/>
          <p:nvPr/>
        </p:nvPicPr>
        <p:blipFill>
          <a:blip r:embed="rId7">
            <a:alphaModFix/>
          </a:blip>
          <a:stretch>
            <a:fillRect/>
          </a:stretch>
        </p:blipFill>
        <p:spPr>
          <a:xfrm>
            <a:off x="8209814" y="2610452"/>
            <a:ext cx="1949188" cy="779675"/>
          </a:xfrm>
          <a:prstGeom prst="rect">
            <a:avLst/>
          </a:prstGeom>
          <a:noFill/>
          <a:ln>
            <a:noFill/>
          </a:ln>
        </p:spPr>
      </p:pic>
      <p:pic>
        <p:nvPicPr>
          <p:cNvPr id="351" name="Shape 351"/>
          <p:cNvPicPr preferRelativeResize="0"/>
          <p:nvPr/>
        </p:nvPicPr>
        <p:blipFill>
          <a:blip r:embed="rId8">
            <a:alphaModFix/>
          </a:blip>
          <a:stretch>
            <a:fillRect/>
          </a:stretch>
        </p:blipFill>
        <p:spPr>
          <a:xfrm>
            <a:off x="6430666" y="3834679"/>
            <a:ext cx="2879351" cy="556975"/>
          </a:xfrm>
          <a:prstGeom prst="rect">
            <a:avLst/>
          </a:prstGeom>
          <a:noFill/>
          <a:ln>
            <a:noFill/>
          </a:ln>
        </p:spPr>
      </p:pic>
      <p:pic>
        <p:nvPicPr>
          <p:cNvPr id="352" name="Shape 352"/>
          <p:cNvPicPr preferRelativeResize="0"/>
          <p:nvPr/>
        </p:nvPicPr>
        <p:blipFill>
          <a:blip r:embed="rId9">
            <a:alphaModFix/>
          </a:blip>
          <a:stretch>
            <a:fillRect/>
          </a:stretch>
        </p:blipFill>
        <p:spPr>
          <a:xfrm>
            <a:off x="5993431" y="3390127"/>
            <a:ext cx="3000000" cy="402525"/>
          </a:xfrm>
          <a:prstGeom prst="rect">
            <a:avLst/>
          </a:prstGeom>
          <a:noFill/>
          <a:ln>
            <a:noFill/>
          </a:ln>
        </p:spPr>
      </p:pic>
      <p:pic>
        <p:nvPicPr>
          <p:cNvPr id="353" name="Shape 353"/>
          <p:cNvPicPr preferRelativeResize="0"/>
          <p:nvPr/>
        </p:nvPicPr>
        <p:blipFill>
          <a:blip r:embed="rId10">
            <a:alphaModFix/>
          </a:blip>
          <a:stretch>
            <a:fillRect/>
          </a:stretch>
        </p:blipFill>
        <p:spPr>
          <a:xfrm>
            <a:off x="7486466" y="5789237"/>
            <a:ext cx="2291297" cy="402400"/>
          </a:xfrm>
          <a:prstGeom prst="rect">
            <a:avLst/>
          </a:prstGeom>
          <a:noFill/>
          <a:ln>
            <a:noFill/>
          </a:ln>
        </p:spPr>
      </p:pic>
      <p:pic>
        <p:nvPicPr>
          <p:cNvPr id="354" name="Shape 354" descr="plank.png"/>
          <p:cNvPicPr preferRelativeResize="0"/>
          <p:nvPr/>
        </p:nvPicPr>
        <p:blipFill>
          <a:blip r:embed="rId11">
            <a:alphaModFix/>
          </a:blip>
          <a:stretch>
            <a:fillRect/>
          </a:stretch>
        </p:blipFill>
        <p:spPr>
          <a:xfrm>
            <a:off x="9676167" y="5320059"/>
            <a:ext cx="1645437" cy="524700"/>
          </a:xfrm>
          <a:prstGeom prst="rect">
            <a:avLst/>
          </a:prstGeom>
          <a:noFill/>
          <a:ln>
            <a:noFill/>
          </a:ln>
        </p:spPr>
      </p:pic>
      <p:sp>
        <p:nvSpPr>
          <p:cNvPr id="355" name="Shape 355"/>
          <p:cNvSpPr txBox="1"/>
          <p:nvPr/>
        </p:nvSpPr>
        <p:spPr>
          <a:xfrm>
            <a:off x="5702733" y="4602400"/>
            <a:ext cx="4335200" cy="687600"/>
          </a:xfrm>
          <a:prstGeom prst="rect">
            <a:avLst/>
          </a:prstGeom>
          <a:noFill/>
          <a:ln>
            <a:noFill/>
          </a:ln>
        </p:spPr>
        <p:txBody>
          <a:bodyPr wrap="square" lIns="121900" tIns="121900" rIns="121900" bIns="121900" anchor="t" anchorCtr="0">
            <a:noAutofit/>
          </a:bodyPr>
          <a:lstStyle/>
          <a:p>
            <a:r>
              <a:rPr lang="en-CA" sz="3200" b="1" kern="0">
                <a:solidFill>
                  <a:srgbClr val="000000"/>
                </a:solidFill>
                <a:cs typeface="Arial"/>
                <a:sym typeface="Arial"/>
              </a:rPr>
              <a:t>Technology Partners</a:t>
            </a:r>
          </a:p>
        </p:txBody>
      </p:sp>
      <p:pic>
        <p:nvPicPr>
          <p:cNvPr id="356" name="Shape 356"/>
          <p:cNvPicPr preferRelativeResize="0"/>
          <p:nvPr/>
        </p:nvPicPr>
        <p:blipFill>
          <a:blip r:embed="rId12">
            <a:alphaModFix/>
          </a:blip>
          <a:stretch>
            <a:fillRect/>
          </a:stretch>
        </p:blipFill>
        <p:spPr>
          <a:xfrm>
            <a:off x="656534" y="5983633"/>
            <a:ext cx="1250433" cy="606267"/>
          </a:xfrm>
          <a:prstGeom prst="rect">
            <a:avLst/>
          </a:prstGeom>
          <a:noFill/>
          <a:ln>
            <a:noFill/>
          </a:ln>
        </p:spPr>
      </p:pic>
    </p:spTree>
    <p:extLst>
      <p:ext uri="{BB962C8B-B14F-4D97-AF65-F5344CB8AC3E}">
        <p14:creationId xmlns:p14="http://schemas.microsoft.com/office/powerpoint/2010/main" val="31347665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sp>
        <p:nvSpPr>
          <p:cNvPr id="362" name="Shape 362"/>
          <p:cNvSpPr txBox="1"/>
          <p:nvPr/>
        </p:nvSpPr>
        <p:spPr>
          <a:xfrm>
            <a:off x="633733" y="499751"/>
            <a:ext cx="7568800" cy="461600"/>
          </a:xfrm>
          <a:prstGeom prst="rect">
            <a:avLst/>
          </a:prstGeom>
          <a:noFill/>
          <a:ln>
            <a:noFill/>
          </a:ln>
        </p:spPr>
        <p:txBody>
          <a:bodyPr wrap="square" lIns="121900" tIns="121900" rIns="121900" bIns="121900" anchor="t" anchorCtr="0">
            <a:noAutofit/>
          </a:bodyPr>
          <a:lstStyle/>
          <a:p>
            <a:endParaRPr sz="1867" kern="0">
              <a:solidFill>
                <a:srgbClr val="000000"/>
              </a:solidFill>
              <a:cs typeface="Arial"/>
              <a:sym typeface="Arial"/>
            </a:endParaRPr>
          </a:p>
        </p:txBody>
      </p:sp>
      <p:sp>
        <p:nvSpPr>
          <p:cNvPr id="363" name="Shape 363"/>
          <p:cNvSpPr txBox="1"/>
          <p:nvPr/>
        </p:nvSpPr>
        <p:spPr>
          <a:xfrm>
            <a:off x="554200" y="242451"/>
            <a:ext cx="9088400" cy="942000"/>
          </a:xfrm>
          <a:prstGeom prst="rect">
            <a:avLst/>
          </a:prstGeom>
          <a:noFill/>
          <a:ln>
            <a:noFill/>
          </a:ln>
        </p:spPr>
        <p:txBody>
          <a:bodyPr wrap="square" lIns="121900" tIns="121900" rIns="121900" bIns="121900" anchor="ctr" anchorCtr="0">
            <a:noAutofit/>
          </a:bodyPr>
          <a:lstStyle/>
          <a:p>
            <a:pPr>
              <a:lnSpc>
                <a:spcPct val="95000"/>
              </a:lnSpc>
            </a:pPr>
            <a:r>
              <a:rPr lang="en-CA" sz="3733" b="1" kern="0">
                <a:solidFill>
                  <a:srgbClr val="000000"/>
                </a:solidFill>
                <a:cs typeface="Arial"/>
                <a:sym typeface="Arial"/>
              </a:rPr>
              <a:t>Prototype Publishing Infrastructure</a:t>
            </a:r>
          </a:p>
        </p:txBody>
      </p:sp>
      <p:pic>
        <p:nvPicPr>
          <p:cNvPr id="364" name="Shape 364"/>
          <p:cNvPicPr preferRelativeResize="0"/>
          <p:nvPr/>
        </p:nvPicPr>
        <p:blipFill>
          <a:blip r:embed="rId3">
            <a:alphaModFix/>
          </a:blip>
          <a:stretch>
            <a:fillRect/>
          </a:stretch>
        </p:blipFill>
        <p:spPr>
          <a:xfrm>
            <a:off x="4230400" y="2445151"/>
            <a:ext cx="2286000" cy="2000251"/>
          </a:xfrm>
          <a:prstGeom prst="rect">
            <a:avLst/>
          </a:prstGeom>
          <a:noFill/>
          <a:ln>
            <a:noFill/>
          </a:ln>
        </p:spPr>
      </p:pic>
      <p:pic>
        <p:nvPicPr>
          <p:cNvPr id="365" name="Shape 365"/>
          <p:cNvPicPr preferRelativeResize="0"/>
          <p:nvPr/>
        </p:nvPicPr>
        <p:blipFill rotWithShape="1">
          <a:blip r:embed="rId4">
            <a:alphaModFix/>
          </a:blip>
          <a:srcRect r="83026"/>
          <a:stretch/>
        </p:blipFill>
        <p:spPr>
          <a:xfrm>
            <a:off x="2509633" y="3071668"/>
            <a:ext cx="962867" cy="868433"/>
          </a:xfrm>
          <a:prstGeom prst="rect">
            <a:avLst/>
          </a:prstGeom>
          <a:noFill/>
          <a:ln>
            <a:noFill/>
          </a:ln>
        </p:spPr>
      </p:pic>
      <p:pic>
        <p:nvPicPr>
          <p:cNvPr id="366" name="Shape 366"/>
          <p:cNvPicPr preferRelativeResize="0"/>
          <p:nvPr/>
        </p:nvPicPr>
        <p:blipFill rotWithShape="1">
          <a:blip r:embed="rId5">
            <a:alphaModFix/>
          </a:blip>
          <a:srcRect b="11684"/>
          <a:stretch/>
        </p:blipFill>
        <p:spPr>
          <a:xfrm>
            <a:off x="503468" y="2873467"/>
            <a:ext cx="1120633" cy="1051500"/>
          </a:xfrm>
          <a:prstGeom prst="rect">
            <a:avLst/>
          </a:prstGeom>
          <a:noFill/>
          <a:ln>
            <a:noFill/>
          </a:ln>
        </p:spPr>
      </p:pic>
      <p:sp>
        <p:nvSpPr>
          <p:cNvPr id="367" name="Shape 367"/>
          <p:cNvSpPr txBox="1"/>
          <p:nvPr/>
        </p:nvSpPr>
        <p:spPr>
          <a:xfrm>
            <a:off x="575401" y="1728100"/>
            <a:ext cx="1412400" cy="325600"/>
          </a:xfrm>
          <a:prstGeom prst="rect">
            <a:avLst/>
          </a:prstGeom>
          <a:noFill/>
          <a:ln>
            <a:noFill/>
          </a:ln>
        </p:spPr>
        <p:txBody>
          <a:bodyPr wrap="square" lIns="121900" tIns="121900" rIns="121900" bIns="121900" anchor="t" anchorCtr="0">
            <a:noAutofit/>
          </a:bodyPr>
          <a:lstStyle/>
          <a:p>
            <a:r>
              <a:rPr lang="en-CA" sz="2133" b="1" kern="0">
                <a:solidFill>
                  <a:srgbClr val="000000"/>
                </a:solidFill>
                <a:cs typeface="Arial"/>
                <a:sym typeface="Arial"/>
              </a:rPr>
              <a:t>Authors</a:t>
            </a:r>
          </a:p>
        </p:txBody>
      </p:sp>
      <p:sp>
        <p:nvSpPr>
          <p:cNvPr id="368" name="Shape 368"/>
          <p:cNvSpPr txBox="1"/>
          <p:nvPr/>
        </p:nvSpPr>
        <p:spPr>
          <a:xfrm>
            <a:off x="2519668" y="1643500"/>
            <a:ext cx="1575600" cy="342800"/>
          </a:xfrm>
          <a:prstGeom prst="rect">
            <a:avLst/>
          </a:prstGeom>
          <a:noFill/>
          <a:ln>
            <a:noFill/>
          </a:ln>
        </p:spPr>
        <p:txBody>
          <a:bodyPr wrap="square" lIns="121900" tIns="121900" rIns="121900" bIns="121900" anchor="t" anchorCtr="0">
            <a:noAutofit/>
          </a:bodyPr>
          <a:lstStyle/>
          <a:p>
            <a:r>
              <a:rPr lang="en-CA" sz="2133" b="1" kern="0">
                <a:solidFill>
                  <a:srgbClr val="000000"/>
                </a:solidFill>
                <a:cs typeface="Arial"/>
                <a:sym typeface="Arial"/>
              </a:rPr>
              <a:t>Authoring Tools</a:t>
            </a:r>
          </a:p>
        </p:txBody>
      </p:sp>
      <p:sp>
        <p:nvSpPr>
          <p:cNvPr id="369" name="Shape 369"/>
          <p:cNvSpPr txBox="1"/>
          <p:nvPr/>
        </p:nvSpPr>
        <p:spPr>
          <a:xfrm>
            <a:off x="4752251" y="1675575"/>
            <a:ext cx="1810800" cy="524800"/>
          </a:xfrm>
          <a:prstGeom prst="rect">
            <a:avLst/>
          </a:prstGeom>
          <a:noFill/>
          <a:ln>
            <a:noFill/>
          </a:ln>
        </p:spPr>
        <p:txBody>
          <a:bodyPr wrap="square" lIns="121900" tIns="121900" rIns="121900" bIns="121900" anchor="t" anchorCtr="0">
            <a:noAutofit/>
          </a:bodyPr>
          <a:lstStyle/>
          <a:p>
            <a:r>
              <a:rPr lang="en-CA" sz="2133" b="1" kern="0">
                <a:solidFill>
                  <a:srgbClr val="000000"/>
                </a:solidFill>
                <a:cs typeface="Arial"/>
                <a:sym typeface="Arial"/>
              </a:rPr>
              <a:t>Repository</a:t>
            </a:r>
          </a:p>
        </p:txBody>
      </p:sp>
      <p:sp>
        <p:nvSpPr>
          <p:cNvPr id="370" name="Shape 370"/>
          <p:cNvSpPr txBox="1"/>
          <p:nvPr/>
        </p:nvSpPr>
        <p:spPr>
          <a:xfrm>
            <a:off x="6999200" y="1653863"/>
            <a:ext cx="2086800" cy="524800"/>
          </a:xfrm>
          <a:prstGeom prst="rect">
            <a:avLst/>
          </a:prstGeom>
          <a:noFill/>
          <a:ln>
            <a:noFill/>
          </a:ln>
        </p:spPr>
        <p:txBody>
          <a:bodyPr wrap="square" lIns="121900" tIns="121900" rIns="121900" bIns="121900" anchor="t" anchorCtr="0">
            <a:noAutofit/>
          </a:bodyPr>
          <a:lstStyle/>
          <a:p>
            <a:r>
              <a:rPr lang="en-CA" sz="2133" b="1" kern="0">
                <a:solidFill>
                  <a:srgbClr val="000000"/>
                </a:solidFill>
                <a:cs typeface="Arial"/>
                <a:sym typeface="Arial"/>
              </a:rPr>
              <a:t>User Interface</a:t>
            </a:r>
          </a:p>
        </p:txBody>
      </p:sp>
      <p:sp>
        <p:nvSpPr>
          <p:cNvPr id="371" name="Shape 371"/>
          <p:cNvSpPr txBox="1"/>
          <p:nvPr/>
        </p:nvSpPr>
        <p:spPr>
          <a:xfrm>
            <a:off x="9308000" y="1660151"/>
            <a:ext cx="2884000" cy="461600"/>
          </a:xfrm>
          <a:prstGeom prst="rect">
            <a:avLst/>
          </a:prstGeom>
          <a:noFill/>
          <a:ln>
            <a:noFill/>
          </a:ln>
        </p:spPr>
        <p:txBody>
          <a:bodyPr wrap="square" lIns="121900" tIns="121900" rIns="121900" bIns="121900" anchor="t" anchorCtr="0">
            <a:noAutofit/>
          </a:bodyPr>
          <a:lstStyle/>
          <a:p>
            <a:r>
              <a:rPr lang="en-CA" sz="2133" b="1" kern="0">
                <a:solidFill>
                  <a:srgbClr val="000000"/>
                </a:solidFill>
                <a:cs typeface="Arial"/>
                <a:sym typeface="Arial"/>
              </a:rPr>
              <a:t>Learners/Educators</a:t>
            </a:r>
          </a:p>
          <a:p>
            <a:endParaRPr sz="2133" b="1" kern="0">
              <a:solidFill>
                <a:srgbClr val="000000"/>
              </a:solidFill>
              <a:cs typeface="Arial"/>
              <a:sym typeface="Arial"/>
            </a:endParaRPr>
          </a:p>
        </p:txBody>
      </p:sp>
      <p:pic>
        <p:nvPicPr>
          <p:cNvPr id="372" name="Shape 372"/>
          <p:cNvPicPr preferRelativeResize="0"/>
          <p:nvPr/>
        </p:nvPicPr>
        <p:blipFill rotWithShape="1">
          <a:blip r:embed="rId6">
            <a:alphaModFix/>
          </a:blip>
          <a:srcRect b="21923"/>
          <a:stretch/>
        </p:blipFill>
        <p:spPr>
          <a:xfrm>
            <a:off x="9723434" y="2208952"/>
            <a:ext cx="2265365" cy="1326497"/>
          </a:xfrm>
          <a:prstGeom prst="rect">
            <a:avLst/>
          </a:prstGeom>
          <a:noFill/>
          <a:ln>
            <a:noFill/>
          </a:ln>
        </p:spPr>
      </p:pic>
      <p:pic>
        <p:nvPicPr>
          <p:cNvPr id="373" name="Shape 373"/>
          <p:cNvPicPr preferRelativeResize="0"/>
          <p:nvPr/>
        </p:nvPicPr>
        <p:blipFill rotWithShape="1">
          <a:blip r:embed="rId6">
            <a:alphaModFix/>
          </a:blip>
          <a:srcRect b="21923"/>
          <a:stretch/>
        </p:blipFill>
        <p:spPr>
          <a:xfrm>
            <a:off x="9478300" y="3102626"/>
            <a:ext cx="2265365" cy="1326497"/>
          </a:xfrm>
          <a:prstGeom prst="rect">
            <a:avLst/>
          </a:prstGeom>
          <a:noFill/>
          <a:ln>
            <a:noFill/>
          </a:ln>
        </p:spPr>
      </p:pic>
      <p:pic>
        <p:nvPicPr>
          <p:cNvPr id="374" name="Shape 374"/>
          <p:cNvPicPr preferRelativeResize="0"/>
          <p:nvPr/>
        </p:nvPicPr>
        <p:blipFill rotWithShape="1">
          <a:blip r:embed="rId6">
            <a:alphaModFix/>
          </a:blip>
          <a:srcRect b="21923"/>
          <a:stretch/>
        </p:blipFill>
        <p:spPr>
          <a:xfrm>
            <a:off x="9723434" y="3993976"/>
            <a:ext cx="2265365" cy="1326497"/>
          </a:xfrm>
          <a:prstGeom prst="rect">
            <a:avLst/>
          </a:prstGeom>
          <a:noFill/>
          <a:ln>
            <a:noFill/>
          </a:ln>
        </p:spPr>
      </p:pic>
      <p:pic>
        <p:nvPicPr>
          <p:cNvPr id="375" name="Shape 375"/>
          <p:cNvPicPr preferRelativeResize="0"/>
          <p:nvPr/>
        </p:nvPicPr>
        <p:blipFill rotWithShape="1">
          <a:blip r:embed="rId7">
            <a:alphaModFix/>
          </a:blip>
          <a:srcRect b="12595"/>
          <a:stretch/>
        </p:blipFill>
        <p:spPr>
          <a:xfrm>
            <a:off x="7129301" y="3023368"/>
            <a:ext cx="1873735" cy="1485001"/>
          </a:xfrm>
          <a:prstGeom prst="rect">
            <a:avLst/>
          </a:prstGeom>
          <a:noFill/>
          <a:ln>
            <a:noFill/>
          </a:ln>
        </p:spPr>
      </p:pic>
      <p:sp>
        <p:nvSpPr>
          <p:cNvPr id="376" name="Shape 376"/>
          <p:cNvSpPr txBox="1"/>
          <p:nvPr/>
        </p:nvSpPr>
        <p:spPr>
          <a:xfrm>
            <a:off x="2484600" y="4079300"/>
            <a:ext cx="1412400" cy="1326800"/>
          </a:xfrm>
          <a:prstGeom prst="rect">
            <a:avLst/>
          </a:prstGeom>
          <a:noFill/>
          <a:ln>
            <a:noFill/>
          </a:ln>
        </p:spPr>
        <p:txBody>
          <a:bodyPr wrap="square" lIns="121900" tIns="121900" rIns="121900" bIns="121900" anchor="t" anchorCtr="0">
            <a:noAutofit/>
          </a:bodyPr>
          <a:lstStyle/>
          <a:p>
            <a:r>
              <a:rPr lang="en-CA" sz="2400" b="1" kern="0">
                <a:solidFill>
                  <a:srgbClr val="CCCCCC"/>
                </a:solidFill>
                <a:cs typeface="Arial"/>
                <a:sym typeface="Arial"/>
              </a:rPr>
              <a:t>Drupal</a:t>
            </a:r>
          </a:p>
          <a:p>
            <a:r>
              <a:rPr lang="en-CA" sz="2400" b="1" kern="0">
                <a:solidFill>
                  <a:srgbClr val="CCCCCC"/>
                </a:solidFill>
                <a:cs typeface="Arial"/>
                <a:sym typeface="Arial"/>
              </a:rPr>
              <a:t>Scalar</a:t>
            </a:r>
          </a:p>
        </p:txBody>
      </p:sp>
      <p:sp>
        <p:nvSpPr>
          <p:cNvPr id="377" name="Shape 377"/>
          <p:cNvSpPr/>
          <p:nvPr/>
        </p:nvSpPr>
        <p:spPr>
          <a:xfrm>
            <a:off x="1808533" y="3622951"/>
            <a:ext cx="526000" cy="325600"/>
          </a:xfrm>
          <a:prstGeom prst="rightArrow">
            <a:avLst>
              <a:gd name="adj1" fmla="val 50000"/>
              <a:gd name="adj2" fmla="val 50000"/>
            </a:avLst>
          </a:prstGeom>
          <a:solidFill>
            <a:schemeClr val="lt2"/>
          </a:solidFill>
          <a:ln>
            <a:noFill/>
          </a:ln>
        </p:spPr>
        <p:txBody>
          <a:bodyPr wrap="square" lIns="121900" tIns="121900" rIns="121900" bIns="121900" anchor="ctr" anchorCtr="0">
            <a:noAutofit/>
          </a:bodyPr>
          <a:lstStyle/>
          <a:p>
            <a:endParaRPr sz="1867" kern="0">
              <a:solidFill>
                <a:srgbClr val="000000"/>
              </a:solidFill>
              <a:cs typeface="Arial"/>
              <a:sym typeface="Arial"/>
            </a:endParaRPr>
          </a:p>
        </p:txBody>
      </p:sp>
      <p:sp>
        <p:nvSpPr>
          <p:cNvPr id="378" name="Shape 378"/>
          <p:cNvSpPr/>
          <p:nvPr/>
        </p:nvSpPr>
        <p:spPr>
          <a:xfrm>
            <a:off x="3675700" y="3602975"/>
            <a:ext cx="526000" cy="325600"/>
          </a:xfrm>
          <a:prstGeom prst="rightArrow">
            <a:avLst>
              <a:gd name="adj1" fmla="val 50000"/>
              <a:gd name="adj2" fmla="val 50000"/>
            </a:avLst>
          </a:prstGeom>
          <a:solidFill>
            <a:schemeClr val="lt2"/>
          </a:solidFill>
          <a:ln>
            <a:noFill/>
          </a:ln>
        </p:spPr>
        <p:txBody>
          <a:bodyPr wrap="square" lIns="121900" tIns="121900" rIns="121900" bIns="121900" anchor="ctr" anchorCtr="0">
            <a:noAutofit/>
          </a:bodyPr>
          <a:lstStyle/>
          <a:p>
            <a:endParaRPr sz="1867" kern="0">
              <a:solidFill>
                <a:srgbClr val="000000"/>
              </a:solidFill>
              <a:cs typeface="Arial"/>
              <a:sym typeface="Arial"/>
            </a:endParaRPr>
          </a:p>
        </p:txBody>
      </p:sp>
      <p:sp>
        <p:nvSpPr>
          <p:cNvPr id="379" name="Shape 379"/>
          <p:cNvSpPr/>
          <p:nvPr/>
        </p:nvSpPr>
        <p:spPr>
          <a:xfrm>
            <a:off x="6507667" y="3602975"/>
            <a:ext cx="526000" cy="325600"/>
          </a:xfrm>
          <a:prstGeom prst="rightArrow">
            <a:avLst>
              <a:gd name="adj1" fmla="val 50000"/>
              <a:gd name="adj2" fmla="val 50000"/>
            </a:avLst>
          </a:prstGeom>
          <a:solidFill>
            <a:schemeClr val="lt2"/>
          </a:solidFill>
          <a:ln>
            <a:noFill/>
          </a:ln>
        </p:spPr>
        <p:txBody>
          <a:bodyPr wrap="square" lIns="121900" tIns="121900" rIns="121900" bIns="121900" anchor="ctr" anchorCtr="0">
            <a:noAutofit/>
          </a:bodyPr>
          <a:lstStyle/>
          <a:p>
            <a:endParaRPr sz="1867" kern="0">
              <a:solidFill>
                <a:srgbClr val="000000"/>
              </a:solidFill>
              <a:cs typeface="Arial"/>
              <a:sym typeface="Arial"/>
            </a:endParaRPr>
          </a:p>
        </p:txBody>
      </p:sp>
      <p:sp>
        <p:nvSpPr>
          <p:cNvPr id="380" name="Shape 380"/>
          <p:cNvSpPr/>
          <p:nvPr/>
        </p:nvSpPr>
        <p:spPr>
          <a:xfrm>
            <a:off x="9206233" y="3635300"/>
            <a:ext cx="526000" cy="325600"/>
          </a:xfrm>
          <a:prstGeom prst="rightArrow">
            <a:avLst>
              <a:gd name="adj1" fmla="val 50000"/>
              <a:gd name="adj2" fmla="val 50000"/>
            </a:avLst>
          </a:prstGeom>
          <a:solidFill>
            <a:schemeClr val="lt2"/>
          </a:solidFill>
          <a:ln>
            <a:noFill/>
          </a:ln>
        </p:spPr>
        <p:txBody>
          <a:bodyPr wrap="square" lIns="121900" tIns="121900" rIns="121900" bIns="121900" anchor="ctr" anchorCtr="0">
            <a:noAutofit/>
          </a:bodyPr>
          <a:lstStyle/>
          <a:p>
            <a:endParaRPr sz="1867" kern="0">
              <a:solidFill>
                <a:srgbClr val="000000"/>
              </a:solidFill>
              <a:cs typeface="Arial"/>
              <a:sym typeface="Arial"/>
            </a:endParaRPr>
          </a:p>
        </p:txBody>
      </p:sp>
      <p:sp>
        <p:nvSpPr>
          <p:cNvPr id="381" name="Shape 381"/>
          <p:cNvSpPr/>
          <p:nvPr/>
        </p:nvSpPr>
        <p:spPr>
          <a:xfrm rot="-1540075">
            <a:off x="9223557" y="3085183"/>
            <a:ext cx="491280" cy="360581"/>
          </a:xfrm>
          <a:prstGeom prst="rightArrow">
            <a:avLst>
              <a:gd name="adj1" fmla="val 50000"/>
              <a:gd name="adj2" fmla="val 50000"/>
            </a:avLst>
          </a:prstGeom>
          <a:solidFill>
            <a:schemeClr val="lt2"/>
          </a:solidFill>
          <a:ln>
            <a:noFill/>
          </a:ln>
        </p:spPr>
        <p:txBody>
          <a:bodyPr wrap="square" lIns="121900" tIns="121900" rIns="121900" bIns="121900" anchor="ctr" anchorCtr="0">
            <a:noAutofit/>
          </a:bodyPr>
          <a:lstStyle/>
          <a:p>
            <a:endParaRPr sz="1867" kern="0">
              <a:solidFill>
                <a:srgbClr val="000000"/>
              </a:solidFill>
              <a:cs typeface="Arial"/>
              <a:sym typeface="Arial"/>
            </a:endParaRPr>
          </a:p>
        </p:txBody>
      </p:sp>
      <p:sp>
        <p:nvSpPr>
          <p:cNvPr id="382" name="Shape 382"/>
          <p:cNvSpPr/>
          <p:nvPr/>
        </p:nvSpPr>
        <p:spPr>
          <a:xfrm rot="1354219">
            <a:off x="9220099" y="4168395"/>
            <a:ext cx="498155" cy="354411"/>
          </a:xfrm>
          <a:prstGeom prst="rightArrow">
            <a:avLst>
              <a:gd name="adj1" fmla="val 50000"/>
              <a:gd name="adj2" fmla="val 50000"/>
            </a:avLst>
          </a:prstGeom>
          <a:solidFill>
            <a:schemeClr val="lt2"/>
          </a:solidFill>
          <a:ln>
            <a:noFill/>
          </a:ln>
        </p:spPr>
        <p:txBody>
          <a:bodyPr wrap="square" lIns="121900" tIns="121900" rIns="121900" bIns="121900" anchor="ctr" anchorCtr="0">
            <a:noAutofit/>
          </a:bodyPr>
          <a:lstStyle/>
          <a:p>
            <a:endParaRPr sz="1867" kern="0">
              <a:solidFill>
                <a:srgbClr val="000000"/>
              </a:solidFill>
              <a:cs typeface="Arial"/>
              <a:sym typeface="Arial"/>
            </a:endParaRPr>
          </a:p>
        </p:txBody>
      </p:sp>
      <p:sp>
        <p:nvSpPr>
          <p:cNvPr id="383" name="Shape 383"/>
          <p:cNvSpPr/>
          <p:nvPr/>
        </p:nvSpPr>
        <p:spPr>
          <a:xfrm rot="10800000">
            <a:off x="441367" y="4806725"/>
            <a:ext cx="9382400" cy="1578800"/>
          </a:xfrm>
          <a:prstGeom prst="curvedDownArrow">
            <a:avLst>
              <a:gd name="adj1" fmla="val 25000"/>
              <a:gd name="adj2" fmla="val 50000"/>
              <a:gd name="adj3" fmla="val 25000"/>
            </a:avLst>
          </a:prstGeom>
          <a:solidFill>
            <a:schemeClr val="lt2"/>
          </a:solidFill>
          <a:ln>
            <a:noFill/>
          </a:ln>
        </p:spPr>
        <p:txBody>
          <a:bodyPr wrap="square" lIns="121900" tIns="121900" rIns="121900" bIns="121900" anchor="ctr" anchorCtr="0">
            <a:noAutofit/>
          </a:bodyPr>
          <a:lstStyle/>
          <a:p>
            <a:endParaRPr sz="1867" kern="0">
              <a:solidFill>
                <a:srgbClr val="000000"/>
              </a:solidFill>
              <a:cs typeface="Arial"/>
              <a:sym typeface="Arial"/>
            </a:endParaRPr>
          </a:p>
        </p:txBody>
      </p:sp>
    </p:spTree>
    <p:extLst>
      <p:ext uri="{BB962C8B-B14F-4D97-AF65-F5344CB8AC3E}">
        <p14:creationId xmlns:p14="http://schemas.microsoft.com/office/powerpoint/2010/main" val="6438038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88"/>
        <p:cNvGrpSpPr/>
        <p:nvPr/>
      </p:nvGrpSpPr>
      <p:grpSpPr>
        <a:xfrm>
          <a:off x="0" y="0"/>
          <a:ext cx="0" cy="0"/>
          <a:chOff x="0" y="0"/>
          <a:chExt cx="0" cy="0"/>
        </a:xfrm>
      </p:grpSpPr>
      <p:pic>
        <p:nvPicPr>
          <p:cNvPr id="389" name="Shape 389" descr="Screen Shot 2017-09-18 at 9.21.39 AM.png">
            <a:hlinkClick r:id="rId3"/>
          </p:cNvPr>
          <p:cNvPicPr preferRelativeResize="0"/>
          <p:nvPr/>
        </p:nvPicPr>
        <p:blipFill>
          <a:blip r:embed="rId4">
            <a:alphaModFix/>
          </a:blip>
          <a:stretch>
            <a:fillRect/>
          </a:stretch>
        </p:blipFill>
        <p:spPr>
          <a:xfrm>
            <a:off x="203200" y="1333875"/>
            <a:ext cx="8839200" cy="5215128"/>
          </a:xfrm>
          <a:prstGeom prst="rect">
            <a:avLst/>
          </a:prstGeom>
          <a:noFill/>
          <a:ln>
            <a:noFill/>
          </a:ln>
        </p:spPr>
      </p:pic>
      <p:sp>
        <p:nvSpPr>
          <p:cNvPr id="390" name="Shape 390"/>
          <p:cNvSpPr/>
          <p:nvPr/>
        </p:nvSpPr>
        <p:spPr>
          <a:xfrm>
            <a:off x="344033" y="258025"/>
            <a:ext cx="8492000" cy="801200"/>
          </a:xfrm>
          <a:prstGeom prst="rect">
            <a:avLst/>
          </a:prstGeom>
          <a:solidFill>
            <a:schemeClr val="lt2"/>
          </a:solidFill>
          <a:ln>
            <a:noFill/>
          </a:ln>
        </p:spPr>
        <p:txBody>
          <a:bodyPr wrap="square" lIns="121900" tIns="121900" rIns="121900" bIns="121900" anchor="ctr" anchorCtr="0">
            <a:noAutofit/>
          </a:bodyPr>
          <a:lstStyle/>
          <a:p>
            <a:endParaRPr sz="1867" kern="0">
              <a:solidFill>
                <a:srgbClr val="000000"/>
              </a:solidFill>
              <a:cs typeface="Arial"/>
              <a:sym typeface="Arial"/>
            </a:endParaRPr>
          </a:p>
        </p:txBody>
      </p:sp>
      <p:sp>
        <p:nvSpPr>
          <p:cNvPr id="391" name="Shape 391"/>
          <p:cNvSpPr txBox="1"/>
          <p:nvPr/>
        </p:nvSpPr>
        <p:spPr>
          <a:xfrm>
            <a:off x="471133" y="342651"/>
            <a:ext cx="5740000" cy="842000"/>
          </a:xfrm>
          <a:prstGeom prst="rect">
            <a:avLst/>
          </a:prstGeom>
          <a:noFill/>
          <a:ln>
            <a:noFill/>
          </a:ln>
        </p:spPr>
        <p:txBody>
          <a:bodyPr wrap="square" lIns="121900" tIns="121900" rIns="121900" bIns="121900" anchor="t" anchorCtr="0">
            <a:noAutofit/>
          </a:bodyPr>
          <a:lstStyle/>
          <a:p>
            <a:r>
              <a:rPr lang="en-CA" sz="3200" b="1" kern="0">
                <a:solidFill>
                  <a:srgbClr val="000000"/>
                </a:solidFill>
                <a:cs typeface="Arial"/>
                <a:sym typeface="Arial"/>
              </a:rPr>
              <a:t>eCampus Ontario Prototype</a:t>
            </a:r>
          </a:p>
        </p:txBody>
      </p:sp>
    </p:spTree>
    <p:extLst>
      <p:ext uri="{BB962C8B-B14F-4D97-AF65-F5344CB8AC3E}">
        <p14:creationId xmlns:p14="http://schemas.microsoft.com/office/powerpoint/2010/main" val="38106417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96"/>
        <p:cNvGrpSpPr/>
        <p:nvPr/>
      </p:nvGrpSpPr>
      <p:grpSpPr>
        <a:xfrm>
          <a:off x="0" y="0"/>
          <a:ext cx="0" cy="0"/>
          <a:chOff x="0" y="0"/>
          <a:chExt cx="0" cy="0"/>
        </a:xfrm>
      </p:grpSpPr>
      <p:pic>
        <p:nvPicPr>
          <p:cNvPr id="397" name="Shape 397" descr="Screen Shot 2017-09-18 at 9.46.20 AM.png"/>
          <p:cNvPicPr preferRelativeResize="0"/>
          <p:nvPr/>
        </p:nvPicPr>
        <p:blipFill>
          <a:blip r:embed="rId3">
            <a:alphaModFix/>
          </a:blip>
          <a:stretch>
            <a:fillRect/>
          </a:stretch>
        </p:blipFill>
        <p:spPr>
          <a:xfrm>
            <a:off x="362134" y="1066800"/>
            <a:ext cx="8633223" cy="5673101"/>
          </a:xfrm>
          <a:prstGeom prst="rect">
            <a:avLst/>
          </a:prstGeom>
          <a:noFill/>
          <a:ln>
            <a:noFill/>
          </a:ln>
        </p:spPr>
      </p:pic>
      <p:sp>
        <p:nvSpPr>
          <p:cNvPr id="398" name="Shape 398"/>
          <p:cNvSpPr/>
          <p:nvPr/>
        </p:nvSpPr>
        <p:spPr>
          <a:xfrm>
            <a:off x="362133" y="189300"/>
            <a:ext cx="8492000" cy="801200"/>
          </a:xfrm>
          <a:prstGeom prst="rect">
            <a:avLst/>
          </a:prstGeom>
          <a:solidFill>
            <a:schemeClr val="lt2"/>
          </a:solidFill>
          <a:ln>
            <a:noFill/>
          </a:ln>
        </p:spPr>
        <p:txBody>
          <a:bodyPr wrap="square" lIns="121900" tIns="121900" rIns="121900" bIns="121900" anchor="ctr" anchorCtr="0">
            <a:noAutofit/>
          </a:bodyPr>
          <a:lstStyle/>
          <a:p>
            <a:endParaRPr sz="1867" kern="0">
              <a:solidFill>
                <a:srgbClr val="000000"/>
              </a:solidFill>
              <a:cs typeface="Arial"/>
              <a:sym typeface="Arial"/>
            </a:endParaRPr>
          </a:p>
        </p:txBody>
      </p:sp>
      <p:sp>
        <p:nvSpPr>
          <p:cNvPr id="399" name="Shape 399"/>
          <p:cNvSpPr txBox="1"/>
          <p:nvPr/>
        </p:nvSpPr>
        <p:spPr>
          <a:xfrm>
            <a:off x="491900" y="251475"/>
            <a:ext cx="9777600" cy="543200"/>
          </a:xfrm>
          <a:prstGeom prst="rect">
            <a:avLst/>
          </a:prstGeom>
          <a:noFill/>
          <a:ln>
            <a:noFill/>
          </a:ln>
        </p:spPr>
        <p:txBody>
          <a:bodyPr wrap="square" lIns="121900" tIns="121900" rIns="121900" bIns="121900" anchor="t" anchorCtr="0">
            <a:noAutofit/>
          </a:bodyPr>
          <a:lstStyle/>
          <a:p>
            <a:r>
              <a:rPr lang="en-CA" sz="3200" b="1" kern="0">
                <a:solidFill>
                  <a:srgbClr val="000000"/>
                </a:solidFill>
                <a:cs typeface="Arial"/>
                <a:sym typeface="Arial"/>
              </a:rPr>
              <a:t>Individual Book Description</a:t>
            </a:r>
          </a:p>
        </p:txBody>
      </p:sp>
    </p:spTree>
    <p:extLst>
      <p:ext uri="{BB962C8B-B14F-4D97-AF65-F5344CB8AC3E}">
        <p14:creationId xmlns:p14="http://schemas.microsoft.com/office/powerpoint/2010/main" val="29917826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04"/>
        <p:cNvGrpSpPr/>
        <p:nvPr/>
      </p:nvGrpSpPr>
      <p:grpSpPr>
        <a:xfrm>
          <a:off x="0" y="0"/>
          <a:ext cx="0" cy="0"/>
          <a:chOff x="0" y="0"/>
          <a:chExt cx="0" cy="0"/>
        </a:xfrm>
      </p:grpSpPr>
      <p:pic>
        <p:nvPicPr>
          <p:cNvPr id="405" name="Shape 405" descr="Screen Shot 2017-09-18 at 9.52.48 AM.png"/>
          <p:cNvPicPr preferRelativeResize="0"/>
          <p:nvPr/>
        </p:nvPicPr>
        <p:blipFill>
          <a:blip r:embed="rId3">
            <a:alphaModFix/>
          </a:blip>
          <a:stretch>
            <a:fillRect/>
          </a:stretch>
        </p:blipFill>
        <p:spPr>
          <a:xfrm>
            <a:off x="362134" y="1168775"/>
            <a:ext cx="8218647" cy="5588420"/>
          </a:xfrm>
          <a:prstGeom prst="rect">
            <a:avLst/>
          </a:prstGeom>
          <a:noFill/>
          <a:ln w="9525" cap="flat" cmpd="sng">
            <a:solidFill>
              <a:srgbClr val="000000"/>
            </a:solidFill>
            <a:prstDash val="solid"/>
            <a:round/>
            <a:headEnd type="none" w="med" len="med"/>
            <a:tailEnd type="none" w="med" len="med"/>
          </a:ln>
        </p:spPr>
      </p:pic>
      <p:sp>
        <p:nvSpPr>
          <p:cNvPr id="406" name="Shape 406"/>
          <p:cNvSpPr txBox="1"/>
          <p:nvPr/>
        </p:nvSpPr>
        <p:spPr>
          <a:xfrm>
            <a:off x="463733" y="363975"/>
            <a:ext cx="9777600" cy="855600"/>
          </a:xfrm>
          <a:prstGeom prst="rect">
            <a:avLst/>
          </a:prstGeom>
          <a:noFill/>
          <a:ln>
            <a:noFill/>
          </a:ln>
        </p:spPr>
        <p:txBody>
          <a:bodyPr wrap="square" lIns="121900" tIns="121900" rIns="121900" bIns="121900" anchor="t" anchorCtr="0">
            <a:noAutofit/>
          </a:bodyPr>
          <a:lstStyle/>
          <a:p>
            <a:r>
              <a:rPr lang="en-CA" sz="3200" b="1" kern="0">
                <a:solidFill>
                  <a:srgbClr val="000000"/>
                </a:solidFill>
                <a:cs typeface="Arial"/>
                <a:sym typeface="Arial"/>
              </a:rPr>
              <a:t>Read Online (Web book)</a:t>
            </a:r>
          </a:p>
        </p:txBody>
      </p:sp>
    </p:spTree>
    <p:extLst>
      <p:ext uri="{BB962C8B-B14F-4D97-AF65-F5344CB8AC3E}">
        <p14:creationId xmlns:p14="http://schemas.microsoft.com/office/powerpoint/2010/main" val="12796207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11"/>
        <p:cNvGrpSpPr/>
        <p:nvPr/>
      </p:nvGrpSpPr>
      <p:grpSpPr>
        <a:xfrm>
          <a:off x="0" y="0"/>
          <a:ext cx="0" cy="0"/>
          <a:chOff x="0" y="0"/>
          <a:chExt cx="0" cy="0"/>
        </a:xfrm>
      </p:grpSpPr>
      <p:sp>
        <p:nvSpPr>
          <p:cNvPr id="412" name="Shape 412"/>
          <p:cNvSpPr txBox="1"/>
          <p:nvPr/>
        </p:nvSpPr>
        <p:spPr>
          <a:xfrm>
            <a:off x="406400" y="320951"/>
            <a:ext cx="8247600" cy="856000"/>
          </a:xfrm>
          <a:prstGeom prst="rect">
            <a:avLst/>
          </a:prstGeom>
          <a:noFill/>
          <a:ln>
            <a:noFill/>
          </a:ln>
        </p:spPr>
        <p:txBody>
          <a:bodyPr wrap="square" lIns="121900" tIns="121900" rIns="121900" bIns="121900" anchor="t" anchorCtr="0">
            <a:noAutofit/>
          </a:bodyPr>
          <a:lstStyle/>
          <a:p>
            <a:r>
              <a:rPr lang="en-CA" sz="3200" b="1" kern="0">
                <a:solidFill>
                  <a:srgbClr val="000000"/>
                </a:solidFill>
                <a:cs typeface="Arial"/>
                <a:sym typeface="Arial"/>
              </a:rPr>
              <a:t>Phase II - Beyond the Prototype</a:t>
            </a:r>
          </a:p>
          <a:p>
            <a:endParaRPr sz="3200" b="1" kern="0">
              <a:solidFill>
                <a:srgbClr val="000000"/>
              </a:solidFill>
              <a:cs typeface="Arial"/>
              <a:sym typeface="Arial"/>
            </a:endParaRPr>
          </a:p>
        </p:txBody>
      </p:sp>
      <p:sp>
        <p:nvSpPr>
          <p:cNvPr id="413" name="Shape 413"/>
          <p:cNvSpPr txBox="1"/>
          <p:nvPr/>
        </p:nvSpPr>
        <p:spPr>
          <a:xfrm>
            <a:off x="406400" y="1464699"/>
            <a:ext cx="10039600" cy="4472000"/>
          </a:xfrm>
          <a:prstGeom prst="rect">
            <a:avLst/>
          </a:prstGeom>
          <a:noFill/>
          <a:ln>
            <a:noFill/>
          </a:ln>
        </p:spPr>
        <p:txBody>
          <a:bodyPr wrap="square" lIns="121900" tIns="121900" rIns="121900" bIns="121900" anchor="t" anchorCtr="0">
            <a:noAutofit/>
          </a:bodyPr>
          <a:lstStyle/>
          <a:p>
            <a:pPr>
              <a:lnSpc>
                <a:spcPct val="150000"/>
              </a:lnSpc>
            </a:pPr>
            <a:r>
              <a:rPr lang="en-CA" sz="3200" kern="0">
                <a:solidFill>
                  <a:srgbClr val="000000"/>
                </a:solidFill>
                <a:cs typeface="Arial"/>
                <a:sym typeface="Arial"/>
              </a:rPr>
              <a:t>Make Prototype Operational (March 31, 2018)</a:t>
            </a:r>
          </a:p>
          <a:p>
            <a:pPr marL="609585" indent="-507987">
              <a:lnSpc>
                <a:spcPct val="150000"/>
              </a:lnSpc>
              <a:buSzPts val="2400"/>
              <a:buFontTx/>
              <a:buChar char="●"/>
            </a:pPr>
            <a:r>
              <a:rPr lang="en-CA" sz="3200" kern="0">
                <a:solidFill>
                  <a:srgbClr val="000000"/>
                </a:solidFill>
                <a:cs typeface="Arial"/>
                <a:sym typeface="Arial"/>
              </a:rPr>
              <a:t>Build Ontario Repository </a:t>
            </a:r>
          </a:p>
          <a:p>
            <a:pPr marL="609585" indent="-507987">
              <a:lnSpc>
                <a:spcPct val="150000"/>
              </a:lnSpc>
              <a:buSzPts val="2400"/>
              <a:buFontTx/>
              <a:buChar char="●"/>
            </a:pPr>
            <a:r>
              <a:rPr lang="en-CA" sz="3200" kern="0">
                <a:solidFill>
                  <a:srgbClr val="000000"/>
                </a:solidFill>
                <a:cs typeface="Arial"/>
                <a:sym typeface="Arial"/>
              </a:rPr>
              <a:t>Migrate BCcampus Collection to Ontario</a:t>
            </a:r>
          </a:p>
          <a:p>
            <a:pPr marL="609585" indent="-507987">
              <a:lnSpc>
                <a:spcPct val="150000"/>
              </a:lnSpc>
              <a:buSzPts val="2400"/>
              <a:buFontTx/>
              <a:buChar char="●"/>
            </a:pPr>
            <a:r>
              <a:rPr lang="en-CA" sz="3200" kern="0">
                <a:solidFill>
                  <a:srgbClr val="000000"/>
                </a:solidFill>
                <a:cs typeface="Arial"/>
                <a:sym typeface="Arial"/>
              </a:rPr>
              <a:t>Local Authoring Platform for eCO grant recipients</a:t>
            </a:r>
          </a:p>
          <a:p>
            <a:pPr marL="609585" indent="-507987">
              <a:lnSpc>
                <a:spcPct val="150000"/>
              </a:lnSpc>
              <a:buSzPts val="2400"/>
              <a:buFontTx/>
              <a:buChar char="●"/>
            </a:pPr>
            <a:r>
              <a:rPr lang="en-CA" sz="3200" kern="0">
                <a:solidFill>
                  <a:srgbClr val="000000"/>
                </a:solidFill>
                <a:cs typeface="Arial"/>
                <a:sym typeface="Arial"/>
              </a:rPr>
              <a:t>Integrated Print on Demand Service/Reviews</a:t>
            </a:r>
          </a:p>
          <a:p>
            <a:pPr marL="609585" indent="-507987">
              <a:lnSpc>
                <a:spcPct val="150000"/>
              </a:lnSpc>
              <a:buSzPts val="2400"/>
              <a:buFontTx/>
              <a:buChar char="●"/>
            </a:pPr>
            <a:r>
              <a:rPr lang="en-CA" sz="3200" kern="0">
                <a:solidFill>
                  <a:srgbClr val="000000"/>
                </a:solidFill>
                <a:cs typeface="Arial"/>
                <a:sym typeface="Arial"/>
              </a:rPr>
              <a:t>Look at hosting options/phase III opportunities</a:t>
            </a:r>
          </a:p>
        </p:txBody>
      </p:sp>
    </p:spTree>
    <p:extLst>
      <p:ext uri="{BB962C8B-B14F-4D97-AF65-F5344CB8AC3E}">
        <p14:creationId xmlns:p14="http://schemas.microsoft.com/office/powerpoint/2010/main" val="2570319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17"/>
        <p:cNvGrpSpPr/>
        <p:nvPr/>
      </p:nvGrpSpPr>
      <p:grpSpPr>
        <a:xfrm>
          <a:off x="0" y="0"/>
          <a:ext cx="0" cy="0"/>
          <a:chOff x="0" y="0"/>
          <a:chExt cx="0" cy="0"/>
        </a:xfrm>
      </p:grpSpPr>
      <p:sp>
        <p:nvSpPr>
          <p:cNvPr id="418" name="Shape 418"/>
          <p:cNvSpPr txBox="1">
            <a:spLocks noGrp="1"/>
          </p:cNvSpPr>
          <p:nvPr>
            <p:ph type="ctrTitle"/>
          </p:nvPr>
        </p:nvSpPr>
        <p:spPr>
          <a:xfrm>
            <a:off x="649133" y="445200"/>
            <a:ext cx="10380800" cy="5031200"/>
          </a:xfrm>
          <a:prstGeom prst="rect">
            <a:avLst/>
          </a:prstGeom>
          <a:noFill/>
          <a:ln>
            <a:noFill/>
          </a:ln>
        </p:spPr>
        <p:txBody>
          <a:bodyPr wrap="square" lIns="121900" tIns="60933" rIns="121900" bIns="60933" anchor="t" anchorCtr="0">
            <a:noAutofit/>
          </a:bodyPr>
          <a:lstStyle/>
          <a:p>
            <a:r>
              <a:rPr lang="en-CA" sz="4800"/>
              <a:t>Thank you</a:t>
            </a:r>
          </a:p>
          <a:p>
            <a:endParaRPr sz="3200"/>
          </a:p>
          <a:p>
            <a:pPr>
              <a:spcAft>
                <a:spcPts val="1333"/>
              </a:spcAft>
            </a:pPr>
            <a:r>
              <a:rPr lang="en-CA" sz="3200"/>
              <a:t>For updates: </a:t>
            </a:r>
            <a:r>
              <a:rPr lang="en-CA" sz="3200" b="0" u="sng">
                <a:solidFill>
                  <a:schemeClr val="hlink"/>
                </a:solidFill>
                <a:hlinkClick r:id="rId3"/>
              </a:rPr>
              <a:t>library.ryerson.ca/open/	</a:t>
            </a:r>
          </a:p>
          <a:p>
            <a:r>
              <a:rPr lang="en-CA" sz="3200" b="0"/>
              <a:t>     					  @RyersonOER</a:t>
            </a:r>
          </a:p>
          <a:p>
            <a:endParaRPr sz="4800" b="0"/>
          </a:p>
          <a:p>
            <a:r>
              <a:rPr lang="en-CA" sz="2400" b="0" u="sng">
                <a:solidFill>
                  <a:schemeClr val="hlink"/>
                </a:solidFill>
                <a:hlinkClick r:id="rId4"/>
              </a:rPr>
              <a:t>aludbrook@ryerson.ca</a:t>
            </a:r>
          </a:p>
          <a:p>
            <a:r>
              <a:rPr lang="en-CA" sz="2400" b="0" u="sng">
                <a:solidFill>
                  <a:schemeClr val="hlink"/>
                </a:solidFill>
                <a:hlinkClick r:id="rId5"/>
              </a:rPr>
              <a:t>swilson@ryerson.ca</a:t>
            </a:r>
          </a:p>
          <a:p>
            <a:endParaRPr sz="3200" b="0"/>
          </a:p>
          <a:p>
            <a:endParaRPr sz="3200" b="0"/>
          </a:p>
          <a:p>
            <a:endParaRPr/>
          </a:p>
        </p:txBody>
      </p:sp>
      <p:pic>
        <p:nvPicPr>
          <p:cNvPr id="419" name="Shape 419"/>
          <p:cNvPicPr preferRelativeResize="0"/>
          <p:nvPr/>
        </p:nvPicPr>
        <p:blipFill>
          <a:blip r:embed="rId6">
            <a:alphaModFix/>
          </a:blip>
          <a:stretch>
            <a:fillRect/>
          </a:stretch>
        </p:blipFill>
        <p:spPr>
          <a:xfrm>
            <a:off x="3247767" y="2389908"/>
            <a:ext cx="694725" cy="694725"/>
          </a:xfrm>
          <a:prstGeom prst="rect">
            <a:avLst/>
          </a:prstGeom>
          <a:noFill/>
          <a:ln>
            <a:noFill/>
          </a:ln>
        </p:spPr>
      </p:pic>
      <p:pic>
        <p:nvPicPr>
          <p:cNvPr id="420" name="Shape 420"/>
          <p:cNvPicPr preferRelativeResize="0"/>
          <p:nvPr/>
        </p:nvPicPr>
        <p:blipFill>
          <a:blip r:embed="rId7">
            <a:alphaModFix/>
          </a:blip>
          <a:stretch>
            <a:fillRect/>
          </a:stretch>
        </p:blipFill>
        <p:spPr>
          <a:xfrm>
            <a:off x="758134" y="5882033"/>
            <a:ext cx="1250433" cy="606267"/>
          </a:xfrm>
          <a:prstGeom prst="rect">
            <a:avLst/>
          </a:prstGeom>
          <a:noFill/>
          <a:ln>
            <a:noFill/>
          </a:ln>
        </p:spPr>
      </p:pic>
    </p:spTree>
    <p:extLst>
      <p:ext uri="{BB962C8B-B14F-4D97-AF65-F5344CB8AC3E}">
        <p14:creationId xmlns:p14="http://schemas.microsoft.com/office/powerpoint/2010/main" val="25180821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2" name="Shape 139"/>
          <p:cNvSpPr txBox="1">
            <a:spLocks/>
          </p:cNvSpPr>
          <p:nvPr/>
        </p:nvSpPr>
        <p:spPr>
          <a:xfrm>
            <a:off x="1981200" y="3530851"/>
            <a:ext cx="8229600" cy="1665839"/>
          </a:xfrm>
          <a:prstGeom prst="rect">
            <a:avLst/>
          </a:prstGeom>
          <a:noFill/>
          <a:ln>
            <a:noFill/>
          </a:ln>
        </p:spPr>
        <p:txBody>
          <a:bodyPr wrap="square" lIns="91425" tIns="91425" rIns="91425" bIns="91425" anchor="t" anchorCtr="0">
            <a:noAutofit/>
          </a:bodyPr>
          <a:lstStyle>
            <a:defPPr marR="0" lvl="0" algn="l" rtl="0">
              <a:lnSpc>
                <a:spcPct val="100000"/>
              </a:lnSpc>
              <a:spcBef>
                <a:spcPts val="0"/>
              </a:spcBef>
              <a:spcAft>
                <a:spcPts val="0"/>
              </a:spcAft>
            </a:defPPr>
            <a:lvl1pPr marL="0" marR="0" lvl="0" indent="0" algn="ctr" rtl="0">
              <a:lnSpc>
                <a:spcPct val="100000"/>
              </a:lnSpc>
              <a:spcBef>
                <a:spcPts val="560"/>
              </a:spcBef>
              <a:spcAft>
                <a:spcPts val="0"/>
              </a:spcAft>
              <a:buClr>
                <a:srgbClr val="888888"/>
              </a:buClr>
              <a:buSzPct val="100000"/>
              <a:buFont typeface="Arial"/>
              <a:buNone/>
              <a:defRPr sz="2800" b="0" i="0" u="none" strike="noStrike" cap="none">
                <a:solidFill>
                  <a:srgbClr val="888888"/>
                </a:solidFill>
                <a:latin typeface="Arial"/>
                <a:ea typeface="Arial"/>
                <a:cs typeface="Arial"/>
                <a:sym typeface="Arial"/>
              </a:defRPr>
            </a:lvl1pPr>
            <a:lvl2pPr marL="457200" marR="0" lvl="1" indent="0" algn="ctr" rtl="0">
              <a:lnSpc>
                <a:spcPct val="100000"/>
              </a:lnSpc>
              <a:spcBef>
                <a:spcPts val="560"/>
              </a:spcBef>
              <a:spcAft>
                <a:spcPts val="0"/>
              </a:spcAft>
              <a:buClr>
                <a:srgbClr val="888888"/>
              </a:buClr>
              <a:buSzPct val="100000"/>
              <a:buFont typeface="Arial"/>
              <a:buNone/>
              <a:defRPr sz="2800" b="0" i="0" u="none" strike="noStrike" cap="none">
                <a:solidFill>
                  <a:srgbClr val="888888"/>
                </a:solidFill>
                <a:latin typeface="Arial"/>
                <a:ea typeface="Arial"/>
                <a:cs typeface="Arial"/>
                <a:sym typeface="Arial"/>
              </a:defRPr>
            </a:lvl2pPr>
            <a:lvl3pPr marL="914400" marR="0" lvl="2" indent="0" algn="ctr" rtl="0">
              <a:lnSpc>
                <a:spcPct val="100000"/>
              </a:lnSpc>
              <a:spcBef>
                <a:spcPts val="480"/>
              </a:spcBef>
              <a:spcAft>
                <a:spcPts val="0"/>
              </a:spcAft>
              <a:buClr>
                <a:srgbClr val="888888"/>
              </a:buClr>
              <a:buSzPct val="100000"/>
              <a:buFont typeface="Arial"/>
              <a:buNone/>
              <a:defRPr sz="2400" b="0" i="0" u="none" strike="noStrike" cap="none">
                <a:solidFill>
                  <a:srgbClr val="888888"/>
                </a:solidFill>
                <a:latin typeface="Arial"/>
                <a:ea typeface="Arial"/>
                <a:cs typeface="Arial"/>
                <a:sym typeface="Arial"/>
              </a:defRPr>
            </a:lvl3pPr>
            <a:lvl4pPr marL="1371600" marR="0" lvl="3" indent="0" algn="ctr" rtl="0">
              <a:lnSpc>
                <a:spcPct val="100000"/>
              </a:lnSpc>
              <a:spcBef>
                <a:spcPts val="480"/>
              </a:spcBef>
              <a:spcAft>
                <a:spcPts val="0"/>
              </a:spcAft>
              <a:buClr>
                <a:srgbClr val="888888"/>
              </a:buClr>
              <a:buSzPct val="100000"/>
              <a:buFont typeface="Arial"/>
              <a:buNone/>
              <a:defRPr sz="2400" b="0" i="0" u="none" strike="noStrike" cap="none">
                <a:solidFill>
                  <a:srgbClr val="888888"/>
                </a:solidFill>
                <a:latin typeface="Arial"/>
                <a:ea typeface="Arial"/>
                <a:cs typeface="Arial"/>
                <a:sym typeface="Arial"/>
              </a:defRPr>
            </a:lvl4pPr>
            <a:lvl5pPr marL="1828800" marR="0" lvl="4" indent="0" algn="ctr" rtl="0">
              <a:lnSpc>
                <a:spcPct val="100000"/>
              </a:lnSpc>
              <a:spcBef>
                <a:spcPts val="400"/>
              </a:spcBef>
              <a:spcAft>
                <a:spcPts val="0"/>
              </a:spcAft>
              <a:buClr>
                <a:srgbClr val="888888"/>
              </a:buClr>
              <a:buSzPct val="100000"/>
              <a:buFont typeface="Arial"/>
              <a:buNone/>
              <a:defRPr sz="2000" b="0" i="0" u="none" strike="noStrike" cap="none">
                <a:solidFill>
                  <a:srgbClr val="888888"/>
                </a:solidFill>
                <a:latin typeface="Arial"/>
                <a:ea typeface="Arial"/>
                <a:cs typeface="Arial"/>
                <a:sym typeface="Arial"/>
              </a:defRPr>
            </a:lvl5pPr>
            <a:lvl6pPr marL="2286000" marR="0" lvl="5" indent="0" algn="ctr" rtl="0">
              <a:lnSpc>
                <a:spcPct val="100000"/>
              </a:lnSpc>
              <a:spcBef>
                <a:spcPts val="400"/>
              </a:spcBef>
              <a:spcAft>
                <a:spcPts val="0"/>
              </a:spcAft>
              <a:buClr>
                <a:srgbClr val="888888"/>
              </a:buClr>
              <a:buSzPct val="100000"/>
              <a:buFont typeface="Arial"/>
              <a:buNone/>
              <a:defRPr sz="2000" b="0" i="0" u="none" strike="noStrike" cap="none">
                <a:solidFill>
                  <a:srgbClr val="888888"/>
                </a:solidFill>
                <a:latin typeface="Calibri"/>
                <a:ea typeface="Calibri"/>
                <a:cs typeface="Calibri"/>
                <a:sym typeface="Calibri"/>
              </a:defRPr>
            </a:lvl6pPr>
            <a:lvl7pPr marL="2743200" marR="0" lvl="6" indent="0" algn="ctr" rtl="0">
              <a:lnSpc>
                <a:spcPct val="100000"/>
              </a:lnSpc>
              <a:spcBef>
                <a:spcPts val="400"/>
              </a:spcBef>
              <a:spcAft>
                <a:spcPts val="0"/>
              </a:spcAft>
              <a:buClr>
                <a:srgbClr val="888888"/>
              </a:buClr>
              <a:buSzPct val="100000"/>
              <a:buFont typeface="Arial"/>
              <a:buNone/>
              <a:defRPr sz="2000" b="0" i="0" u="none" strike="noStrike" cap="none">
                <a:solidFill>
                  <a:srgbClr val="888888"/>
                </a:solidFill>
                <a:latin typeface="Calibri"/>
                <a:ea typeface="Calibri"/>
                <a:cs typeface="Calibri"/>
                <a:sym typeface="Calibri"/>
              </a:defRPr>
            </a:lvl7pPr>
            <a:lvl8pPr marL="3200400" marR="0" lvl="7" indent="0" algn="ctr" rtl="0">
              <a:lnSpc>
                <a:spcPct val="100000"/>
              </a:lnSpc>
              <a:spcBef>
                <a:spcPts val="400"/>
              </a:spcBef>
              <a:spcAft>
                <a:spcPts val="0"/>
              </a:spcAft>
              <a:buClr>
                <a:srgbClr val="888888"/>
              </a:buClr>
              <a:buSzPct val="100000"/>
              <a:buFont typeface="Arial"/>
              <a:buNone/>
              <a:defRPr sz="2000" b="0" i="0" u="none" strike="noStrike" cap="none">
                <a:solidFill>
                  <a:srgbClr val="888888"/>
                </a:solidFill>
                <a:latin typeface="Calibri"/>
                <a:ea typeface="Calibri"/>
                <a:cs typeface="Calibri"/>
                <a:sym typeface="Calibri"/>
              </a:defRPr>
            </a:lvl8pPr>
            <a:lvl9pPr marL="3657600" marR="0" lvl="8" indent="0" algn="ctr" rtl="0">
              <a:lnSpc>
                <a:spcPct val="100000"/>
              </a:lnSpc>
              <a:spcBef>
                <a:spcPts val="400"/>
              </a:spcBef>
              <a:spcAft>
                <a:spcPts val="0"/>
              </a:spcAft>
              <a:buClr>
                <a:srgbClr val="888888"/>
              </a:buClr>
              <a:buSzPct val="100000"/>
              <a:buFont typeface="Arial"/>
              <a:buNone/>
              <a:defRPr sz="2000" b="0" i="0" u="none" strike="noStrike" cap="none">
                <a:solidFill>
                  <a:srgbClr val="888888"/>
                </a:solidFill>
                <a:latin typeface="Calibri"/>
                <a:ea typeface="Calibri"/>
                <a:cs typeface="Calibri"/>
                <a:sym typeface="Calibri"/>
              </a:defRPr>
            </a:lvl9pPr>
          </a:lstStyle>
          <a:p>
            <a:pPr>
              <a:spcBef>
                <a:spcPts val="0"/>
              </a:spcBef>
            </a:pPr>
            <a:endParaRPr lang="en-US" sz="1500" kern="0" dirty="0"/>
          </a:p>
          <a:p>
            <a:pPr>
              <a:spcBef>
                <a:spcPts val="0"/>
              </a:spcBef>
            </a:pPr>
            <a:r>
              <a:rPr lang="en-US" kern="0" dirty="0"/>
              <a:t>Transforming Training Opportunities for Research Data Management (RDM) in Canada</a:t>
            </a:r>
          </a:p>
          <a:p>
            <a:pPr>
              <a:spcBef>
                <a:spcPts val="0"/>
              </a:spcBef>
            </a:pPr>
            <a:endParaRPr lang="en-US" kern="0" dirty="0">
              <a:solidFill>
                <a:srgbClr val="0A2F87"/>
              </a:solidFill>
            </a:endParaRPr>
          </a:p>
        </p:txBody>
      </p:sp>
      <p:sp>
        <p:nvSpPr>
          <p:cNvPr id="3" name="TextBox 2"/>
          <p:cNvSpPr txBox="1"/>
          <p:nvPr/>
        </p:nvSpPr>
        <p:spPr>
          <a:xfrm>
            <a:off x="7686412" y="5734050"/>
            <a:ext cx="2386144" cy="415498"/>
          </a:xfrm>
          <a:prstGeom prst="rect">
            <a:avLst/>
          </a:prstGeom>
          <a:noFill/>
        </p:spPr>
        <p:txBody>
          <a:bodyPr wrap="square" rtlCol="0">
            <a:spAutoFit/>
          </a:bodyPr>
          <a:lstStyle/>
          <a:p>
            <a:fld id="{F172E423-8B63-459B-BBAC-2F9357BD6402}" type="datetime4">
              <a:rPr lang="en-US" sz="2100" kern="0">
                <a:solidFill>
                  <a:srgbClr val="1F497D">
                    <a:lumMod val="75000"/>
                  </a:srgbClr>
                </a:solidFill>
                <a:latin typeface="Franklin Gothic Medium" panose="020B0603020102020204" pitchFamily="34" charset="0"/>
                <a:cs typeface="Arial"/>
                <a:sym typeface="Arial"/>
              </a:rPr>
              <a:pPr/>
              <a:t>March 13, 2018</a:t>
            </a:fld>
            <a:endParaRPr lang="en-US" sz="2100" kern="0" dirty="0">
              <a:solidFill>
                <a:srgbClr val="1F497D">
                  <a:lumMod val="75000"/>
                </a:srgbClr>
              </a:solidFill>
              <a:latin typeface="Franklin Gothic Medium" panose="020B0603020102020204" pitchFamily="34" charset="0"/>
              <a:cs typeface="Arial"/>
              <a:sym typeface="Arial"/>
            </a:endParaRPr>
          </a:p>
        </p:txBody>
      </p:sp>
      <p:sp>
        <p:nvSpPr>
          <p:cNvPr id="4" name="Shape 139"/>
          <p:cNvSpPr txBox="1">
            <a:spLocks/>
          </p:cNvSpPr>
          <p:nvPr/>
        </p:nvSpPr>
        <p:spPr>
          <a:xfrm>
            <a:off x="1886139" y="5734050"/>
            <a:ext cx="3698341" cy="914400"/>
          </a:xfrm>
          <a:prstGeom prst="rect">
            <a:avLst/>
          </a:prstGeom>
          <a:noFill/>
          <a:ln>
            <a:noFill/>
          </a:ln>
        </p:spPr>
        <p:txBody>
          <a:bodyPr wrap="square" lIns="91425" tIns="91425" rIns="91425" bIns="91425" anchor="t" anchorCtr="0">
            <a:noAutofit/>
          </a:bodyPr>
          <a:lstStyle>
            <a:defPPr marR="0" lvl="0" algn="l" rtl="0">
              <a:lnSpc>
                <a:spcPct val="100000"/>
              </a:lnSpc>
              <a:spcBef>
                <a:spcPts val="0"/>
              </a:spcBef>
              <a:spcAft>
                <a:spcPts val="0"/>
              </a:spcAft>
            </a:defPPr>
            <a:lvl1pPr marL="0" marR="0" lvl="0" indent="0" algn="ctr" rtl="0">
              <a:lnSpc>
                <a:spcPct val="100000"/>
              </a:lnSpc>
              <a:spcBef>
                <a:spcPts val="560"/>
              </a:spcBef>
              <a:spcAft>
                <a:spcPts val="0"/>
              </a:spcAft>
              <a:buClr>
                <a:srgbClr val="888888"/>
              </a:buClr>
              <a:buSzPct val="100000"/>
              <a:buFont typeface="Arial"/>
              <a:buNone/>
              <a:defRPr sz="2800" b="0" i="0" u="none" strike="noStrike" cap="none">
                <a:solidFill>
                  <a:srgbClr val="888888"/>
                </a:solidFill>
                <a:latin typeface="Arial"/>
                <a:ea typeface="Arial"/>
                <a:cs typeface="Arial"/>
                <a:sym typeface="Arial"/>
              </a:defRPr>
            </a:lvl1pPr>
            <a:lvl2pPr marL="457200" marR="0" lvl="1" indent="0" algn="ctr" rtl="0">
              <a:lnSpc>
                <a:spcPct val="100000"/>
              </a:lnSpc>
              <a:spcBef>
                <a:spcPts val="560"/>
              </a:spcBef>
              <a:spcAft>
                <a:spcPts val="0"/>
              </a:spcAft>
              <a:buClr>
                <a:srgbClr val="888888"/>
              </a:buClr>
              <a:buSzPct val="100000"/>
              <a:buFont typeface="Arial"/>
              <a:buNone/>
              <a:defRPr sz="2800" b="0" i="0" u="none" strike="noStrike" cap="none">
                <a:solidFill>
                  <a:srgbClr val="888888"/>
                </a:solidFill>
                <a:latin typeface="Arial"/>
                <a:ea typeface="Arial"/>
                <a:cs typeface="Arial"/>
                <a:sym typeface="Arial"/>
              </a:defRPr>
            </a:lvl2pPr>
            <a:lvl3pPr marL="914400" marR="0" lvl="2" indent="0" algn="ctr" rtl="0">
              <a:lnSpc>
                <a:spcPct val="100000"/>
              </a:lnSpc>
              <a:spcBef>
                <a:spcPts val="480"/>
              </a:spcBef>
              <a:spcAft>
                <a:spcPts val="0"/>
              </a:spcAft>
              <a:buClr>
                <a:srgbClr val="888888"/>
              </a:buClr>
              <a:buSzPct val="100000"/>
              <a:buFont typeface="Arial"/>
              <a:buNone/>
              <a:defRPr sz="2400" b="0" i="0" u="none" strike="noStrike" cap="none">
                <a:solidFill>
                  <a:srgbClr val="888888"/>
                </a:solidFill>
                <a:latin typeface="Arial"/>
                <a:ea typeface="Arial"/>
                <a:cs typeface="Arial"/>
                <a:sym typeface="Arial"/>
              </a:defRPr>
            </a:lvl3pPr>
            <a:lvl4pPr marL="1371600" marR="0" lvl="3" indent="0" algn="ctr" rtl="0">
              <a:lnSpc>
                <a:spcPct val="100000"/>
              </a:lnSpc>
              <a:spcBef>
                <a:spcPts val="480"/>
              </a:spcBef>
              <a:spcAft>
                <a:spcPts val="0"/>
              </a:spcAft>
              <a:buClr>
                <a:srgbClr val="888888"/>
              </a:buClr>
              <a:buSzPct val="100000"/>
              <a:buFont typeface="Arial"/>
              <a:buNone/>
              <a:defRPr sz="2400" b="0" i="0" u="none" strike="noStrike" cap="none">
                <a:solidFill>
                  <a:srgbClr val="888888"/>
                </a:solidFill>
                <a:latin typeface="Arial"/>
                <a:ea typeface="Arial"/>
                <a:cs typeface="Arial"/>
                <a:sym typeface="Arial"/>
              </a:defRPr>
            </a:lvl4pPr>
            <a:lvl5pPr marL="1828800" marR="0" lvl="4" indent="0" algn="ctr" rtl="0">
              <a:lnSpc>
                <a:spcPct val="100000"/>
              </a:lnSpc>
              <a:spcBef>
                <a:spcPts val="400"/>
              </a:spcBef>
              <a:spcAft>
                <a:spcPts val="0"/>
              </a:spcAft>
              <a:buClr>
                <a:srgbClr val="888888"/>
              </a:buClr>
              <a:buSzPct val="100000"/>
              <a:buFont typeface="Arial"/>
              <a:buNone/>
              <a:defRPr sz="2000" b="0" i="0" u="none" strike="noStrike" cap="none">
                <a:solidFill>
                  <a:srgbClr val="888888"/>
                </a:solidFill>
                <a:latin typeface="Arial"/>
                <a:ea typeface="Arial"/>
                <a:cs typeface="Arial"/>
                <a:sym typeface="Arial"/>
              </a:defRPr>
            </a:lvl5pPr>
            <a:lvl6pPr marL="2286000" marR="0" lvl="5" indent="0" algn="ctr" rtl="0">
              <a:lnSpc>
                <a:spcPct val="100000"/>
              </a:lnSpc>
              <a:spcBef>
                <a:spcPts val="400"/>
              </a:spcBef>
              <a:spcAft>
                <a:spcPts val="0"/>
              </a:spcAft>
              <a:buClr>
                <a:srgbClr val="888888"/>
              </a:buClr>
              <a:buSzPct val="100000"/>
              <a:buFont typeface="Arial"/>
              <a:buNone/>
              <a:defRPr sz="2000" b="0" i="0" u="none" strike="noStrike" cap="none">
                <a:solidFill>
                  <a:srgbClr val="888888"/>
                </a:solidFill>
                <a:latin typeface="Calibri"/>
                <a:ea typeface="Calibri"/>
                <a:cs typeface="Calibri"/>
                <a:sym typeface="Calibri"/>
              </a:defRPr>
            </a:lvl6pPr>
            <a:lvl7pPr marL="2743200" marR="0" lvl="6" indent="0" algn="ctr" rtl="0">
              <a:lnSpc>
                <a:spcPct val="100000"/>
              </a:lnSpc>
              <a:spcBef>
                <a:spcPts val="400"/>
              </a:spcBef>
              <a:spcAft>
                <a:spcPts val="0"/>
              </a:spcAft>
              <a:buClr>
                <a:srgbClr val="888888"/>
              </a:buClr>
              <a:buSzPct val="100000"/>
              <a:buFont typeface="Arial"/>
              <a:buNone/>
              <a:defRPr sz="2000" b="0" i="0" u="none" strike="noStrike" cap="none">
                <a:solidFill>
                  <a:srgbClr val="888888"/>
                </a:solidFill>
                <a:latin typeface="Calibri"/>
                <a:ea typeface="Calibri"/>
                <a:cs typeface="Calibri"/>
                <a:sym typeface="Calibri"/>
              </a:defRPr>
            </a:lvl7pPr>
            <a:lvl8pPr marL="3200400" marR="0" lvl="7" indent="0" algn="ctr" rtl="0">
              <a:lnSpc>
                <a:spcPct val="100000"/>
              </a:lnSpc>
              <a:spcBef>
                <a:spcPts val="400"/>
              </a:spcBef>
              <a:spcAft>
                <a:spcPts val="0"/>
              </a:spcAft>
              <a:buClr>
                <a:srgbClr val="888888"/>
              </a:buClr>
              <a:buSzPct val="100000"/>
              <a:buFont typeface="Arial"/>
              <a:buNone/>
              <a:defRPr sz="2000" b="0" i="0" u="none" strike="noStrike" cap="none">
                <a:solidFill>
                  <a:srgbClr val="888888"/>
                </a:solidFill>
                <a:latin typeface="Calibri"/>
                <a:ea typeface="Calibri"/>
                <a:cs typeface="Calibri"/>
                <a:sym typeface="Calibri"/>
              </a:defRPr>
            </a:lvl8pPr>
            <a:lvl9pPr marL="3657600" marR="0" lvl="8" indent="0" algn="ctr" rtl="0">
              <a:lnSpc>
                <a:spcPct val="100000"/>
              </a:lnSpc>
              <a:spcBef>
                <a:spcPts val="400"/>
              </a:spcBef>
              <a:spcAft>
                <a:spcPts val="0"/>
              </a:spcAft>
              <a:buClr>
                <a:srgbClr val="888888"/>
              </a:buClr>
              <a:buSzPct val="100000"/>
              <a:buFont typeface="Arial"/>
              <a:buNone/>
              <a:defRPr sz="2000" b="0" i="0" u="none" strike="noStrike" cap="none">
                <a:solidFill>
                  <a:srgbClr val="888888"/>
                </a:solidFill>
                <a:latin typeface="Calibri"/>
                <a:ea typeface="Calibri"/>
                <a:cs typeface="Calibri"/>
                <a:sym typeface="Calibri"/>
              </a:defRPr>
            </a:lvl9pPr>
          </a:lstStyle>
          <a:p>
            <a:pPr algn="l">
              <a:spcBef>
                <a:spcPts val="0"/>
              </a:spcBef>
            </a:pPr>
            <a:r>
              <a:rPr lang="en-CA" sz="1500" b="1" kern="500" spc="200" dirty="0">
                <a:solidFill>
                  <a:srgbClr val="1F497D">
                    <a:lumMod val="75000"/>
                  </a:srgbClr>
                </a:solidFill>
              </a:rPr>
              <a:t>Laure Perrier</a:t>
            </a:r>
            <a:r>
              <a:rPr lang="en-CA" sz="1200" kern="500" spc="200" dirty="0">
                <a:solidFill>
                  <a:srgbClr val="1F497D">
                    <a:lumMod val="75000"/>
                  </a:srgbClr>
                </a:solidFill>
              </a:rPr>
              <a:t/>
            </a:r>
            <a:br>
              <a:rPr lang="en-CA" sz="1200" kern="500" spc="200" dirty="0">
                <a:solidFill>
                  <a:srgbClr val="1F497D">
                    <a:lumMod val="75000"/>
                  </a:srgbClr>
                </a:solidFill>
              </a:rPr>
            </a:br>
            <a:r>
              <a:rPr lang="en-CA" sz="1200" kern="500" spc="200" dirty="0">
                <a:solidFill>
                  <a:srgbClr val="1F497D">
                    <a:lumMod val="75000"/>
                  </a:srgbClr>
                </a:solidFill>
              </a:rPr>
              <a:t>Research Data Management Librarian</a:t>
            </a:r>
            <a:br>
              <a:rPr lang="en-CA" sz="1200" kern="500" spc="200" dirty="0">
                <a:solidFill>
                  <a:srgbClr val="1F497D">
                    <a:lumMod val="75000"/>
                  </a:srgbClr>
                </a:solidFill>
              </a:rPr>
            </a:br>
            <a:r>
              <a:rPr lang="en-CA" sz="1200" kern="500" spc="200" dirty="0">
                <a:solidFill>
                  <a:srgbClr val="1F497D">
                    <a:lumMod val="75000"/>
                  </a:srgbClr>
                </a:solidFill>
              </a:rPr>
              <a:t>University of Toronto Libraries</a:t>
            </a:r>
          </a:p>
          <a:p>
            <a:pPr>
              <a:spcBef>
                <a:spcPts val="0"/>
              </a:spcBef>
            </a:pPr>
            <a:endParaRPr lang="en-US" kern="0" dirty="0">
              <a:solidFill>
                <a:srgbClr val="0A2F87"/>
              </a:solidFill>
            </a:endParaRPr>
          </a:p>
        </p:txBody>
      </p:sp>
    </p:spTree>
    <p:extLst>
      <p:ext uri="{BB962C8B-B14F-4D97-AF65-F5344CB8AC3E}">
        <p14:creationId xmlns:p14="http://schemas.microsoft.com/office/powerpoint/2010/main" val="126720803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Shape 138"/>
          <p:cNvSpPr txBox="1">
            <a:spLocks noGrp="1"/>
          </p:cNvSpPr>
          <p:nvPr>
            <p:ph type="title"/>
          </p:nvPr>
        </p:nvSpPr>
        <p:spPr>
          <a:xfrm>
            <a:off x="1981200" y="0"/>
            <a:ext cx="8229600" cy="1090500"/>
          </a:xfrm>
          <a:prstGeom prst="rect">
            <a:avLst/>
          </a:prstGeom>
        </p:spPr>
        <p:txBody>
          <a:bodyPr wrap="square" lIns="91425" tIns="91425" rIns="91425" bIns="91425" anchor="ctr" anchorCtr="0">
            <a:noAutofit/>
          </a:bodyPr>
          <a:lstStyle/>
          <a:p>
            <a:r>
              <a:rPr lang="en"/>
              <a:t>Goals of the Portage Network</a:t>
            </a:r>
          </a:p>
        </p:txBody>
      </p:sp>
      <p:sp>
        <p:nvSpPr>
          <p:cNvPr id="139" name="Shape 139"/>
          <p:cNvSpPr txBox="1">
            <a:spLocks noGrp="1"/>
          </p:cNvSpPr>
          <p:nvPr>
            <p:ph type="body" idx="1"/>
          </p:nvPr>
        </p:nvSpPr>
        <p:spPr>
          <a:xfrm>
            <a:off x="1981200" y="1600200"/>
            <a:ext cx="8229600" cy="4526100"/>
          </a:xfrm>
          <a:prstGeom prst="rect">
            <a:avLst/>
          </a:prstGeom>
        </p:spPr>
        <p:txBody>
          <a:bodyPr wrap="square" lIns="91425" tIns="91425" rIns="91425" bIns="91425" anchor="t" anchorCtr="0">
            <a:noAutofit/>
          </a:bodyPr>
          <a:lstStyle/>
          <a:p>
            <a:pPr marL="457200" indent="-406400">
              <a:lnSpc>
                <a:spcPct val="115000"/>
              </a:lnSpc>
              <a:spcBef>
                <a:spcPts val="0"/>
              </a:spcBef>
            </a:pPr>
            <a:r>
              <a:rPr lang="en" sz="2400" dirty="0">
                <a:solidFill>
                  <a:schemeClr val="dk1"/>
                </a:solidFill>
              </a:rPr>
              <a:t>Foster a </a:t>
            </a:r>
            <a:r>
              <a:rPr lang="en" sz="2600" b="1" dirty="0">
                <a:solidFill>
                  <a:srgbClr val="0A2F87"/>
                </a:solidFill>
              </a:rPr>
              <a:t>community of practice</a:t>
            </a:r>
            <a:r>
              <a:rPr lang="en" sz="2400" dirty="0">
                <a:solidFill>
                  <a:schemeClr val="dk1"/>
                </a:solidFill>
              </a:rPr>
              <a:t> for research data management (RDM)</a:t>
            </a:r>
          </a:p>
          <a:p>
            <a:pPr marL="0" indent="0">
              <a:lnSpc>
                <a:spcPct val="115000"/>
              </a:lnSpc>
              <a:spcBef>
                <a:spcPts val="0"/>
              </a:spcBef>
              <a:buNone/>
            </a:pPr>
            <a:endParaRPr sz="2400" dirty="0">
              <a:solidFill>
                <a:schemeClr val="dk1"/>
              </a:solidFill>
            </a:endParaRPr>
          </a:p>
          <a:p>
            <a:pPr marL="457200" indent="-381000">
              <a:lnSpc>
                <a:spcPct val="115000"/>
              </a:lnSpc>
              <a:spcBef>
                <a:spcPts val="0"/>
              </a:spcBef>
            </a:pPr>
            <a:r>
              <a:rPr lang="en" sz="2400" dirty="0">
                <a:solidFill>
                  <a:schemeClr val="dk1"/>
                </a:solidFill>
              </a:rPr>
              <a:t>Facilitate and provide leadership in the </a:t>
            </a:r>
            <a:r>
              <a:rPr lang="en" sz="2400" b="1" dirty="0">
                <a:solidFill>
                  <a:srgbClr val="0A2F87"/>
                </a:solidFill>
              </a:rPr>
              <a:t>development of RDM infrastructure</a:t>
            </a:r>
          </a:p>
          <a:p>
            <a:pPr marL="0" indent="0">
              <a:lnSpc>
                <a:spcPct val="115000"/>
              </a:lnSpc>
              <a:spcBef>
                <a:spcPts val="0"/>
              </a:spcBef>
              <a:buNone/>
            </a:pPr>
            <a:endParaRPr sz="2400" dirty="0">
              <a:solidFill>
                <a:schemeClr val="dk1"/>
              </a:solidFill>
            </a:endParaRPr>
          </a:p>
          <a:p>
            <a:pPr marL="457200" indent="-381000">
              <a:lnSpc>
                <a:spcPct val="115000"/>
              </a:lnSpc>
              <a:spcBef>
                <a:spcPts val="0"/>
              </a:spcBef>
            </a:pPr>
            <a:r>
              <a:rPr lang="en" sz="2400" dirty="0">
                <a:solidFill>
                  <a:schemeClr val="dk1"/>
                </a:solidFill>
              </a:rPr>
              <a:t>Engage and advocate for research data management with </a:t>
            </a:r>
            <a:r>
              <a:rPr lang="en" sz="2400" b="1" dirty="0">
                <a:solidFill>
                  <a:srgbClr val="0A2F87"/>
                </a:solidFill>
              </a:rPr>
              <a:t>stakeholder communities</a:t>
            </a:r>
          </a:p>
          <a:p>
            <a:pPr>
              <a:spcBef>
                <a:spcPts val="0"/>
              </a:spcBef>
              <a:buNone/>
            </a:pPr>
            <a:endParaRPr dirty="0">
              <a:solidFill>
                <a:srgbClr val="0A2F87"/>
              </a:solidFill>
            </a:endParaRPr>
          </a:p>
        </p:txBody>
      </p:sp>
    </p:spTree>
    <p:extLst>
      <p:ext uri="{BB962C8B-B14F-4D97-AF65-F5344CB8AC3E}">
        <p14:creationId xmlns:p14="http://schemas.microsoft.com/office/powerpoint/2010/main" val="15654272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61884"/>
            <a:ext cx="9144000" cy="2841369"/>
          </a:xfrm>
        </p:spPr>
        <p:txBody>
          <a:bodyPr>
            <a:normAutofit fontScale="90000"/>
          </a:bodyPr>
          <a:lstStyle/>
          <a:p>
            <a:r>
              <a:rPr lang="en-US" sz="6700" dirty="0" smtClean="0"/>
              <a:t>Accessible Online Course </a:t>
            </a:r>
            <a:r>
              <a:rPr lang="en-US" sz="6700" smtClean="0"/>
              <a:t>Reader Service:</a:t>
            </a:r>
            <a:r>
              <a:rPr lang="en-US" dirty="0" smtClean="0"/>
              <a:t/>
            </a:r>
            <a:br>
              <a:rPr lang="en-US" dirty="0" smtClean="0"/>
            </a:br>
            <a:r>
              <a:rPr lang="en-US" sz="4400" dirty="0" smtClean="0"/>
              <a:t>A proactive approach to providing accessible texts</a:t>
            </a:r>
            <a:endParaRPr lang="en-US" sz="4400" dirty="0"/>
          </a:p>
        </p:txBody>
      </p:sp>
      <p:sp>
        <p:nvSpPr>
          <p:cNvPr id="3" name="Subtitle 2"/>
          <p:cNvSpPr>
            <a:spLocks noGrp="1"/>
          </p:cNvSpPr>
          <p:nvPr>
            <p:ph type="subTitle" idx="1"/>
          </p:nvPr>
        </p:nvSpPr>
        <p:spPr>
          <a:xfrm>
            <a:off x="1524000" y="4526270"/>
            <a:ext cx="9144000" cy="1655762"/>
          </a:xfrm>
        </p:spPr>
        <p:txBody>
          <a:bodyPr>
            <a:normAutofit/>
          </a:bodyPr>
          <a:lstStyle/>
          <a:p>
            <a:r>
              <a:rPr lang="en-US" sz="2700" b="1" dirty="0" smtClean="0"/>
              <a:t>Aneta Kwak</a:t>
            </a:r>
            <a:r>
              <a:rPr lang="en-US" sz="2700" dirty="0" smtClean="0"/>
              <a:t>, Accessibility and Public Services Librarian</a:t>
            </a:r>
          </a:p>
          <a:p>
            <a:r>
              <a:rPr lang="en-US" sz="2000" dirty="0" smtClean="0"/>
              <a:t>D.G. Ivey Library, New College, University of Toronto</a:t>
            </a:r>
          </a:p>
          <a:p>
            <a:r>
              <a:rPr lang="en-US" sz="2000" dirty="0" smtClean="0"/>
              <a:t>aneta.kwak@utoronto.ca </a:t>
            </a:r>
            <a:endParaRPr lang="en-US" sz="2000" dirty="0"/>
          </a:p>
        </p:txBody>
      </p:sp>
    </p:spTree>
    <p:extLst>
      <p:ext uri="{BB962C8B-B14F-4D97-AF65-F5344CB8AC3E}">
        <p14:creationId xmlns:p14="http://schemas.microsoft.com/office/powerpoint/2010/main" val="196249256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Shape 144"/>
          <p:cNvSpPr txBox="1">
            <a:spLocks noGrp="1"/>
          </p:cNvSpPr>
          <p:nvPr>
            <p:ph type="title"/>
          </p:nvPr>
        </p:nvSpPr>
        <p:spPr>
          <a:xfrm>
            <a:off x="1981200" y="0"/>
            <a:ext cx="8229600" cy="1090500"/>
          </a:xfrm>
          <a:prstGeom prst="rect">
            <a:avLst/>
          </a:prstGeom>
        </p:spPr>
        <p:txBody>
          <a:bodyPr wrap="square" lIns="91425" tIns="91425" rIns="91425" bIns="91425" anchor="ctr" anchorCtr="0">
            <a:noAutofit/>
          </a:bodyPr>
          <a:lstStyle/>
          <a:p>
            <a:r>
              <a:rPr lang="en"/>
              <a:t>Building a Community of Practice</a:t>
            </a:r>
          </a:p>
        </p:txBody>
      </p:sp>
      <p:pic>
        <p:nvPicPr>
          <p:cNvPr id="145" name="Shape 145"/>
          <p:cNvPicPr preferRelativeResize="0"/>
          <p:nvPr/>
        </p:nvPicPr>
        <p:blipFill>
          <a:blip r:embed="rId3">
            <a:alphaModFix/>
          </a:blip>
          <a:stretch>
            <a:fillRect/>
          </a:stretch>
        </p:blipFill>
        <p:spPr>
          <a:xfrm>
            <a:off x="2897689" y="1319100"/>
            <a:ext cx="6943725" cy="5238750"/>
          </a:xfrm>
          <a:prstGeom prst="rect">
            <a:avLst/>
          </a:prstGeom>
          <a:noFill/>
          <a:ln>
            <a:noFill/>
          </a:ln>
        </p:spPr>
      </p:pic>
    </p:spTree>
    <p:extLst>
      <p:ext uri="{BB962C8B-B14F-4D97-AF65-F5344CB8AC3E}">
        <p14:creationId xmlns:p14="http://schemas.microsoft.com/office/powerpoint/2010/main" val="141018625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Shape 150"/>
          <p:cNvSpPr txBox="1">
            <a:spLocks noGrp="1"/>
          </p:cNvSpPr>
          <p:nvPr>
            <p:ph type="title"/>
          </p:nvPr>
        </p:nvSpPr>
        <p:spPr>
          <a:xfrm>
            <a:off x="1981200" y="0"/>
            <a:ext cx="8229600" cy="1090500"/>
          </a:xfrm>
          <a:prstGeom prst="rect">
            <a:avLst/>
          </a:prstGeom>
        </p:spPr>
        <p:txBody>
          <a:bodyPr wrap="square" lIns="91425" tIns="91425" rIns="91425" bIns="91425" anchor="ctr" anchorCtr="0">
            <a:noAutofit/>
          </a:bodyPr>
          <a:lstStyle/>
          <a:p>
            <a:r>
              <a:rPr lang="en"/>
              <a:t>Building a Community of Practice</a:t>
            </a:r>
          </a:p>
        </p:txBody>
      </p:sp>
      <p:pic>
        <p:nvPicPr>
          <p:cNvPr id="151" name="Shape 151"/>
          <p:cNvPicPr preferRelativeResize="0"/>
          <p:nvPr/>
        </p:nvPicPr>
        <p:blipFill>
          <a:blip r:embed="rId3">
            <a:alphaModFix/>
          </a:blip>
          <a:stretch>
            <a:fillRect/>
          </a:stretch>
        </p:blipFill>
        <p:spPr>
          <a:xfrm>
            <a:off x="2624139" y="1242900"/>
            <a:ext cx="6943725" cy="5238750"/>
          </a:xfrm>
          <a:prstGeom prst="rect">
            <a:avLst/>
          </a:prstGeom>
          <a:noFill/>
          <a:ln>
            <a:noFill/>
          </a:ln>
        </p:spPr>
      </p:pic>
      <p:pic>
        <p:nvPicPr>
          <p:cNvPr id="152" name="Shape 152"/>
          <p:cNvPicPr preferRelativeResize="0"/>
          <p:nvPr/>
        </p:nvPicPr>
        <p:blipFill>
          <a:blip r:embed="rId4">
            <a:alphaModFix/>
          </a:blip>
          <a:stretch>
            <a:fillRect/>
          </a:stretch>
        </p:blipFill>
        <p:spPr>
          <a:xfrm>
            <a:off x="2076450" y="1299100"/>
            <a:ext cx="8039100" cy="5295900"/>
          </a:xfrm>
          <a:prstGeom prst="rect">
            <a:avLst/>
          </a:prstGeom>
          <a:noFill/>
          <a:ln>
            <a:noFill/>
          </a:ln>
        </p:spPr>
      </p:pic>
    </p:spTree>
    <p:extLst>
      <p:ext uri="{BB962C8B-B14F-4D97-AF65-F5344CB8AC3E}">
        <p14:creationId xmlns:p14="http://schemas.microsoft.com/office/powerpoint/2010/main" val="300667463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Shape 157"/>
          <p:cNvSpPr txBox="1">
            <a:spLocks noGrp="1"/>
          </p:cNvSpPr>
          <p:nvPr>
            <p:ph type="title"/>
          </p:nvPr>
        </p:nvSpPr>
        <p:spPr>
          <a:xfrm>
            <a:off x="1981200" y="0"/>
            <a:ext cx="8229600" cy="1090500"/>
          </a:xfrm>
          <a:prstGeom prst="rect">
            <a:avLst/>
          </a:prstGeom>
        </p:spPr>
        <p:txBody>
          <a:bodyPr wrap="square" lIns="91425" tIns="91425" rIns="91425" bIns="91425" anchor="ctr" anchorCtr="0">
            <a:noAutofit/>
          </a:bodyPr>
          <a:lstStyle/>
          <a:p>
            <a:r>
              <a:rPr lang="en"/>
              <a:t>Portage Network of Experts</a:t>
            </a:r>
          </a:p>
        </p:txBody>
      </p:sp>
      <p:sp>
        <p:nvSpPr>
          <p:cNvPr id="158" name="Shape 158"/>
          <p:cNvSpPr txBox="1">
            <a:spLocks noGrp="1"/>
          </p:cNvSpPr>
          <p:nvPr>
            <p:ph type="body" idx="1"/>
          </p:nvPr>
        </p:nvSpPr>
        <p:spPr>
          <a:xfrm>
            <a:off x="1981200" y="1600200"/>
            <a:ext cx="8229600" cy="4526100"/>
          </a:xfrm>
          <a:prstGeom prst="rect">
            <a:avLst/>
          </a:prstGeom>
        </p:spPr>
        <p:txBody>
          <a:bodyPr wrap="square" lIns="91425" tIns="91425" rIns="91425" bIns="91425" anchor="t" anchorCtr="0">
            <a:noAutofit/>
          </a:bodyPr>
          <a:lstStyle/>
          <a:p>
            <a:pPr marL="0" indent="-69850">
              <a:lnSpc>
                <a:spcPct val="115000"/>
              </a:lnSpc>
              <a:spcBef>
                <a:spcPts val="500"/>
              </a:spcBef>
              <a:buClr>
                <a:schemeClr val="dk1"/>
              </a:buClr>
              <a:buSzPct val="55000"/>
              <a:buNone/>
            </a:pPr>
            <a:r>
              <a:rPr lang="en" sz="2000" b="1">
                <a:solidFill>
                  <a:srgbClr val="0A2F87"/>
                </a:solidFill>
              </a:rPr>
              <a:t>6 Expert Groups</a:t>
            </a:r>
          </a:p>
          <a:p>
            <a:pPr marL="457200" indent="-355600">
              <a:lnSpc>
                <a:spcPct val="115000"/>
              </a:lnSpc>
              <a:spcBef>
                <a:spcPts val="500"/>
              </a:spcBef>
              <a:buClr>
                <a:schemeClr val="dk1"/>
              </a:buClr>
            </a:pPr>
            <a:r>
              <a:rPr lang="en" sz="2000">
                <a:solidFill>
                  <a:schemeClr val="dk1"/>
                </a:solidFill>
              </a:rPr>
              <a:t>Data Management Planning</a:t>
            </a:r>
          </a:p>
          <a:p>
            <a:pPr marL="457200" indent="-355600">
              <a:lnSpc>
                <a:spcPct val="115000"/>
              </a:lnSpc>
              <a:spcBef>
                <a:spcPts val="0"/>
              </a:spcBef>
              <a:buClr>
                <a:schemeClr val="dk1"/>
              </a:buClr>
            </a:pPr>
            <a:r>
              <a:rPr lang="en" sz="2000">
                <a:solidFill>
                  <a:schemeClr val="dk1"/>
                </a:solidFill>
              </a:rPr>
              <a:t>Curation</a:t>
            </a:r>
          </a:p>
          <a:p>
            <a:pPr marL="457200" indent="-355600">
              <a:lnSpc>
                <a:spcPct val="115000"/>
              </a:lnSpc>
              <a:spcBef>
                <a:spcPts val="0"/>
              </a:spcBef>
              <a:buClr>
                <a:schemeClr val="dk1"/>
              </a:buClr>
            </a:pPr>
            <a:r>
              <a:rPr lang="en" sz="2000">
                <a:solidFill>
                  <a:schemeClr val="dk1"/>
                </a:solidFill>
              </a:rPr>
              <a:t>Data Discovery</a:t>
            </a:r>
          </a:p>
          <a:p>
            <a:pPr marL="457200" indent="-355600">
              <a:lnSpc>
                <a:spcPct val="115000"/>
              </a:lnSpc>
              <a:spcBef>
                <a:spcPts val="0"/>
              </a:spcBef>
              <a:buClr>
                <a:schemeClr val="dk1"/>
              </a:buClr>
            </a:pPr>
            <a:r>
              <a:rPr lang="en" sz="2000">
                <a:solidFill>
                  <a:schemeClr val="dk1"/>
                </a:solidFill>
              </a:rPr>
              <a:t>Preservation</a:t>
            </a:r>
          </a:p>
          <a:p>
            <a:pPr marL="457200" indent="-355600">
              <a:lnSpc>
                <a:spcPct val="115000"/>
              </a:lnSpc>
              <a:spcBef>
                <a:spcPts val="0"/>
              </a:spcBef>
              <a:buClr>
                <a:schemeClr val="dk1"/>
              </a:buClr>
            </a:pPr>
            <a:r>
              <a:rPr lang="en" sz="2000">
                <a:solidFill>
                  <a:schemeClr val="dk1"/>
                </a:solidFill>
              </a:rPr>
              <a:t>Training</a:t>
            </a:r>
          </a:p>
          <a:p>
            <a:pPr marL="457200" indent="-355600">
              <a:lnSpc>
                <a:spcPct val="115000"/>
              </a:lnSpc>
              <a:spcBef>
                <a:spcPts val="0"/>
              </a:spcBef>
              <a:buClr>
                <a:schemeClr val="dk1"/>
              </a:buClr>
            </a:pPr>
            <a:r>
              <a:rPr lang="en" sz="2000">
                <a:solidFill>
                  <a:schemeClr val="dk1"/>
                </a:solidFill>
              </a:rPr>
              <a:t>Research Intelligence</a:t>
            </a:r>
          </a:p>
          <a:p>
            <a:pPr>
              <a:spcBef>
                <a:spcPts val="0"/>
              </a:spcBef>
              <a:buNone/>
            </a:pPr>
            <a:endParaRPr/>
          </a:p>
        </p:txBody>
      </p:sp>
      <p:sp>
        <p:nvSpPr>
          <p:cNvPr id="159" name="Shape 159"/>
          <p:cNvSpPr txBox="1">
            <a:spLocks noGrp="1"/>
          </p:cNvSpPr>
          <p:nvPr>
            <p:ph type="body" idx="1"/>
          </p:nvPr>
        </p:nvSpPr>
        <p:spPr>
          <a:xfrm>
            <a:off x="6371475" y="1600200"/>
            <a:ext cx="3991800" cy="4526100"/>
          </a:xfrm>
          <a:prstGeom prst="rect">
            <a:avLst/>
          </a:prstGeom>
        </p:spPr>
        <p:txBody>
          <a:bodyPr wrap="square" lIns="91425" tIns="91425" rIns="91425" bIns="91425" anchor="t" anchorCtr="0">
            <a:noAutofit/>
          </a:bodyPr>
          <a:lstStyle/>
          <a:p>
            <a:pPr marL="0" indent="0">
              <a:lnSpc>
                <a:spcPct val="115000"/>
              </a:lnSpc>
              <a:spcBef>
                <a:spcPts val="500"/>
              </a:spcBef>
              <a:buNone/>
            </a:pPr>
            <a:r>
              <a:rPr lang="en" sz="2000" b="1">
                <a:solidFill>
                  <a:srgbClr val="0A2F87"/>
                </a:solidFill>
              </a:rPr>
              <a:t>3 Working Groups</a:t>
            </a:r>
          </a:p>
          <a:p>
            <a:pPr marL="457200" indent="-355600">
              <a:lnSpc>
                <a:spcPct val="115000"/>
              </a:lnSpc>
              <a:spcBef>
                <a:spcPts val="0"/>
              </a:spcBef>
              <a:buClr>
                <a:schemeClr val="dk1"/>
              </a:buClr>
            </a:pPr>
            <a:r>
              <a:rPr lang="en" sz="2000">
                <a:solidFill>
                  <a:schemeClr val="dk1"/>
                </a:solidFill>
              </a:rPr>
              <a:t>Dataverse North</a:t>
            </a:r>
          </a:p>
          <a:p>
            <a:pPr marL="457200" indent="-355600">
              <a:lnSpc>
                <a:spcPct val="115000"/>
              </a:lnSpc>
              <a:spcBef>
                <a:spcPts val="0"/>
              </a:spcBef>
              <a:buClr>
                <a:schemeClr val="dk1"/>
              </a:buClr>
            </a:pPr>
            <a:r>
              <a:rPr lang="en" sz="2000">
                <a:solidFill>
                  <a:schemeClr val="dk1"/>
                </a:solidFill>
              </a:rPr>
              <a:t>FRDR Service Model</a:t>
            </a:r>
          </a:p>
          <a:p>
            <a:pPr marL="457200" indent="-355600">
              <a:lnSpc>
                <a:spcPct val="115000"/>
              </a:lnSpc>
              <a:spcBef>
                <a:spcPts val="0"/>
              </a:spcBef>
              <a:buClr>
                <a:schemeClr val="dk1"/>
              </a:buClr>
            </a:pPr>
            <a:r>
              <a:rPr lang="en" sz="2000">
                <a:solidFill>
                  <a:schemeClr val="dk1"/>
                </a:solidFill>
              </a:rPr>
              <a:t>Institutional Strategies</a:t>
            </a:r>
          </a:p>
          <a:p>
            <a:pPr marL="0" indent="0">
              <a:lnSpc>
                <a:spcPct val="115000"/>
              </a:lnSpc>
              <a:spcBef>
                <a:spcPts val="500"/>
              </a:spcBef>
              <a:buNone/>
            </a:pPr>
            <a:endParaRPr sz="2000">
              <a:solidFill>
                <a:schemeClr val="dk1"/>
              </a:solidFill>
            </a:endParaRPr>
          </a:p>
          <a:p>
            <a:pPr>
              <a:spcBef>
                <a:spcPts val="0"/>
              </a:spcBef>
              <a:buNone/>
            </a:pPr>
            <a:endParaRPr/>
          </a:p>
        </p:txBody>
      </p:sp>
    </p:spTree>
    <p:extLst>
      <p:ext uri="{BB962C8B-B14F-4D97-AF65-F5344CB8AC3E}">
        <p14:creationId xmlns:p14="http://schemas.microsoft.com/office/powerpoint/2010/main" val="75021381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Shape 172"/>
          <p:cNvSpPr txBox="1">
            <a:spLocks noGrp="1"/>
          </p:cNvSpPr>
          <p:nvPr>
            <p:ph type="title"/>
          </p:nvPr>
        </p:nvSpPr>
        <p:spPr>
          <a:xfrm>
            <a:off x="1981200" y="0"/>
            <a:ext cx="8229600" cy="1090500"/>
          </a:xfrm>
          <a:prstGeom prst="rect">
            <a:avLst/>
          </a:prstGeom>
        </p:spPr>
        <p:txBody>
          <a:bodyPr wrap="square" lIns="91425" tIns="91425" rIns="91425" bIns="91425" anchor="ctr" anchorCtr="0">
            <a:noAutofit/>
          </a:bodyPr>
          <a:lstStyle/>
          <a:p>
            <a:r>
              <a:rPr lang="en"/>
              <a:t>Portage Platforms</a:t>
            </a:r>
          </a:p>
        </p:txBody>
      </p:sp>
      <p:pic>
        <p:nvPicPr>
          <p:cNvPr id="175" name="Shape 175"/>
          <p:cNvPicPr preferRelativeResize="0"/>
          <p:nvPr/>
        </p:nvPicPr>
        <p:blipFill>
          <a:blip r:embed="rId3">
            <a:alphaModFix/>
          </a:blip>
          <a:stretch>
            <a:fillRect/>
          </a:stretch>
        </p:blipFill>
        <p:spPr>
          <a:xfrm>
            <a:off x="4038600" y="2593121"/>
            <a:ext cx="4114800" cy="2286000"/>
          </a:xfrm>
          <a:prstGeom prst="rect">
            <a:avLst/>
          </a:prstGeom>
          <a:noFill/>
          <a:ln w="19050" cap="flat" cmpd="sng">
            <a:solidFill>
              <a:schemeClr val="dk2"/>
            </a:solidFill>
            <a:prstDash val="solid"/>
            <a:round/>
            <a:headEnd type="none" w="med" len="med"/>
            <a:tailEnd type="none" w="med" len="med"/>
          </a:ln>
        </p:spPr>
      </p:pic>
      <p:sp>
        <p:nvSpPr>
          <p:cNvPr id="176" name="Shape 176"/>
          <p:cNvSpPr txBox="1"/>
          <p:nvPr/>
        </p:nvSpPr>
        <p:spPr>
          <a:xfrm>
            <a:off x="4726800" y="1781185"/>
            <a:ext cx="2738400" cy="641400"/>
          </a:xfrm>
          <a:prstGeom prst="rect">
            <a:avLst/>
          </a:prstGeom>
          <a:noFill/>
          <a:ln>
            <a:noFill/>
          </a:ln>
        </p:spPr>
        <p:txBody>
          <a:bodyPr wrap="square" lIns="91425" tIns="91425" rIns="91425" bIns="91425" anchor="t" anchorCtr="0">
            <a:noAutofit/>
          </a:bodyPr>
          <a:lstStyle/>
          <a:p>
            <a:pPr algn="ctr"/>
            <a:r>
              <a:rPr lang="en" sz="2400" b="1" kern="0" dirty="0">
                <a:solidFill>
                  <a:srgbClr val="000000"/>
                </a:solidFill>
                <a:cs typeface="Arial"/>
                <a:sym typeface="Arial"/>
              </a:rPr>
              <a:t>DMP Assistant</a:t>
            </a:r>
          </a:p>
        </p:txBody>
      </p:sp>
      <p:sp>
        <p:nvSpPr>
          <p:cNvPr id="178" name="Shape 178"/>
          <p:cNvSpPr txBox="1"/>
          <p:nvPr/>
        </p:nvSpPr>
        <p:spPr>
          <a:xfrm>
            <a:off x="4170000" y="5049657"/>
            <a:ext cx="3852000" cy="828900"/>
          </a:xfrm>
          <a:prstGeom prst="rect">
            <a:avLst/>
          </a:prstGeom>
          <a:noFill/>
          <a:ln>
            <a:noFill/>
          </a:ln>
        </p:spPr>
        <p:txBody>
          <a:bodyPr wrap="square" lIns="91425" tIns="91425" rIns="91425" bIns="91425" anchor="t" anchorCtr="0">
            <a:noAutofit/>
          </a:bodyPr>
          <a:lstStyle/>
          <a:p>
            <a:pPr algn="ctr"/>
            <a:r>
              <a:rPr lang="en" sz="2000" u="sng" kern="0" dirty="0">
                <a:solidFill>
                  <a:srgbClr val="0000FF"/>
                </a:solidFill>
                <a:cs typeface="Arial"/>
                <a:sym typeface="Arial"/>
                <a:hlinkClick r:id="rId4"/>
              </a:rPr>
              <a:t>assistant.portagenetwork.ca/en</a:t>
            </a:r>
            <a:r>
              <a:rPr lang="en" sz="2000" kern="0" dirty="0">
                <a:solidFill>
                  <a:srgbClr val="000000"/>
                </a:solidFill>
                <a:cs typeface="Arial"/>
                <a:sym typeface="Arial"/>
              </a:rPr>
              <a:t> </a:t>
            </a:r>
          </a:p>
          <a:p>
            <a:endParaRPr sz="1400" kern="0" dirty="0">
              <a:solidFill>
                <a:srgbClr val="000000"/>
              </a:solidFill>
              <a:cs typeface="Arial"/>
              <a:sym typeface="Arial"/>
            </a:endParaRPr>
          </a:p>
        </p:txBody>
      </p:sp>
    </p:spTree>
    <p:extLst>
      <p:ext uri="{BB962C8B-B14F-4D97-AF65-F5344CB8AC3E}">
        <p14:creationId xmlns:p14="http://schemas.microsoft.com/office/powerpoint/2010/main" val="257550593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Shape 190"/>
          <p:cNvSpPr txBox="1">
            <a:spLocks noGrp="1"/>
          </p:cNvSpPr>
          <p:nvPr>
            <p:ph type="title"/>
          </p:nvPr>
        </p:nvSpPr>
        <p:spPr>
          <a:xfrm>
            <a:off x="1981200" y="0"/>
            <a:ext cx="8229600" cy="1090500"/>
          </a:xfrm>
          <a:prstGeom prst="rect">
            <a:avLst/>
          </a:prstGeom>
        </p:spPr>
        <p:txBody>
          <a:bodyPr wrap="square" lIns="91425" tIns="91425" rIns="91425" bIns="91425" anchor="ctr" anchorCtr="0">
            <a:noAutofit/>
          </a:bodyPr>
          <a:lstStyle/>
          <a:p>
            <a:r>
              <a:rPr lang="en"/>
              <a:t>DMP Assistant</a:t>
            </a:r>
          </a:p>
        </p:txBody>
      </p:sp>
      <p:pic>
        <p:nvPicPr>
          <p:cNvPr id="191" name="Shape 191"/>
          <p:cNvPicPr preferRelativeResize="0"/>
          <p:nvPr/>
        </p:nvPicPr>
        <p:blipFill>
          <a:blip r:embed="rId3">
            <a:alphaModFix/>
          </a:blip>
          <a:stretch>
            <a:fillRect/>
          </a:stretch>
        </p:blipFill>
        <p:spPr>
          <a:xfrm>
            <a:off x="1676400" y="2575000"/>
            <a:ext cx="8839198" cy="3596368"/>
          </a:xfrm>
          <a:prstGeom prst="rect">
            <a:avLst/>
          </a:prstGeom>
          <a:noFill/>
          <a:ln>
            <a:noFill/>
          </a:ln>
        </p:spPr>
      </p:pic>
      <p:sp>
        <p:nvSpPr>
          <p:cNvPr id="192" name="Shape 192"/>
          <p:cNvSpPr txBox="1"/>
          <p:nvPr/>
        </p:nvSpPr>
        <p:spPr>
          <a:xfrm>
            <a:off x="1795350" y="1492475"/>
            <a:ext cx="8584800" cy="852000"/>
          </a:xfrm>
          <a:prstGeom prst="rect">
            <a:avLst/>
          </a:prstGeom>
          <a:noFill/>
          <a:ln>
            <a:noFill/>
          </a:ln>
        </p:spPr>
        <p:txBody>
          <a:bodyPr wrap="square" lIns="91425" tIns="91425" rIns="91425" bIns="91425" anchor="t" anchorCtr="0">
            <a:noAutofit/>
          </a:bodyPr>
          <a:lstStyle/>
          <a:p>
            <a:r>
              <a:rPr lang="en" kern="0">
                <a:solidFill>
                  <a:srgbClr val="000000"/>
                </a:solidFill>
                <a:cs typeface="Arial"/>
                <a:sym typeface="Arial"/>
              </a:rPr>
              <a:t>The DMP Assistant is an online, bilingual, data management planning tool that will help you create your own data management plan.</a:t>
            </a:r>
          </a:p>
        </p:txBody>
      </p:sp>
    </p:spTree>
    <p:extLst>
      <p:ext uri="{BB962C8B-B14F-4D97-AF65-F5344CB8AC3E}">
        <p14:creationId xmlns:p14="http://schemas.microsoft.com/office/powerpoint/2010/main" val="287389166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Shape 197"/>
          <p:cNvSpPr txBox="1">
            <a:spLocks noGrp="1"/>
          </p:cNvSpPr>
          <p:nvPr>
            <p:ph type="title"/>
          </p:nvPr>
        </p:nvSpPr>
        <p:spPr>
          <a:xfrm>
            <a:off x="1981200" y="0"/>
            <a:ext cx="8229600" cy="1090500"/>
          </a:xfrm>
          <a:prstGeom prst="rect">
            <a:avLst/>
          </a:prstGeom>
        </p:spPr>
        <p:txBody>
          <a:bodyPr wrap="square" lIns="91425" tIns="91425" rIns="91425" bIns="91425" anchor="ctr" anchorCtr="0">
            <a:noAutofit/>
          </a:bodyPr>
          <a:lstStyle/>
          <a:p>
            <a:r>
              <a:rPr lang="en"/>
              <a:t>Portage Guidance and Training</a:t>
            </a:r>
          </a:p>
        </p:txBody>
      </p:sp>
      <p:sp>
        <p:nvSpPr>
          <p:cNvPr id="2" name="Text Placeholder 1"/>
          <p:cNvSpPr>
            <a:spLocks noGrp="1"/>
          </p:cNvSpPr>
          <p:nvPr>
            <p:ph type="body" idx="1"/>
          </p:nvPr>
        </p:nvSpPr>
        <p:spPr/>
        <p:txBody>
          <a:bodyPr/>
          <a:lstStyle/>
          <a:p>
            <a:pPr marL="177800" indent="0">
              <a:buNone/>
            </a:pPr>
            <a:r>
              <a:rPr lang="en-US" b="1" dirty="0" smtClean="0"/>
              <a:t>RDM Training Expert Group</a:t>
            </a:r>
            <a:r>
              <a:rPr lang="en-US" dirty="0" smtClean="0"/>
              <a:t/>
            </a:r>
            <a:br>
              <a:rPr lang="en-US" dirty="0" smtClean="0"/>
            </a:br>
            <a:endParaRPr lang="en-US" dirty="0" smtClean="0"/>
          </a:p>
          <a:p>
            <a:pPr marL="177800" indent="0">
              <a:buNone/>
            </a:pPr>
            <a:r>
              <a:rPr lang="en" dirty="0" smtClean="0">
                <a:solidFill>
                  <a:schemeClr val="dk1"/>
                </a:solidFill>
                <a:latin typeface="Calibri"/>
                <a:ea typeface="Calibri"/>
                <a:cs typeface="Calibri"/>
                <a:sym typeface="Calibri"/>
              </a:rPr>
              <a:t>Two </a:t>
            </a:r>
            <a:r>
              <a:rPr lang="en" dirty="0">
                <a:solidFill>
                  <a:schemeClr val="dk1"/>
                </a:solidFill>
                <a:latin typeface="Calibri"/>
                <a:ea typeface="Calibri"/>
                <a:cs typeface="Calibri"/>
                <a:sym typeface="Calibri"/>
              </a:rPr>
              <a:t>main areas of </a:t>
            </a:r>
            <a:r>
              <a:rPr lang="en" dirty="0" smtClean="0">
                <a:solidFill>
                  <a:schemeClr val="dk1"/>
                </a:solidFill>
                <a:latin typeface="Calibri"/>
                <a:ea typeface="Calibri"/>
                <a:cs typeface="Calibri"/>
                <a:sym typeface="Calibri"/>
              </a:rPr>
              <a:t>focus:</a:t>
            </a:r>
            <a:endParaRPr lang="en" dirty="0">
              <a:solidFill>
                <a:schemeClr val="dk1"/>
              </a:solidFill>
              <a:latin typeface="Calibri"/>
              <a:ea typeface="Calibri"/>
              <a:cs typeface="Calibri"/>
              <a:sym typeface="Calibri"/>
            </a:endParaRPr>
          </a:p>
          <a:p>
            <a:pPr marL="177800" indent="0">
              <a:buNone/>
            </a:pPr>
            <a:endParaRPr lang="en-US" sz="1500" dirty="0"/>
          </a:p>
          <a:p>
            <a:pPr marL="514350" indent="-514350">
              <a:spcBef>
                <a:spcPts val="0"/>
              </a:spcBef>
              <a:buFont typeface="+mj-lt"/>
              <a:buAutoNum type="arabicParenR"/>
            </a:pPr>
            <a:r>
              <a:rPr lang="en-US" dirty="0" smtClean="0">
                <a:solidFill>
                  <a:schemeClr val="dk1"/>
                </a:solidFill>
                <a:latin typeface="Calibri"/>
                <a:ea typeface="Calibri"/>
                <a:cs typeface="Calibri"/>
                <a:sym typeface="Calibri"/>
              </a:rPr>
              <a:t>To </a:t>
            </a:r>
            <a:r>
              <a:rPr lang="en-US" dirty="0">
                <a:solidFill>
                  <a:schemeClr val="dk1"/>
                </a:solidFill>
                <a:latin typeface="Calibri"/>
                <a:ea typeface="Calibri"/>
                <a:cs typeface="Calibri"/>
                <a:sym typeface="Calibri"/>
              </a:rPr>
              <a:t>develop and maintain a high-level training roadmap for RDM in Canada </a:t>
            </a:r>
            <a:r>
              <a:rPr lang="en-US" dirty="0" smtClean="0">
                <a:solidFill>
                  <a:schemeClr val="dk1"/>
                </a:solidFill>
                <a:latin typeface="Calibri"/>
                <a:ea typeface="Calibri"/>
                <a:cs typeface="Calibri"/>
                <a:sym typeface="Calibri"/>
              </a:rPr>
              <a:t/>
            </a:r>
            <a:br>
              <a:rPr lang="en-US" dirty="0" smtClean="0">
                <a:solidFill>
                  <a:schemeClr val="dk1"/>
                </a:solidFill>
                <a:latin typeface="Calibri"/>
                <a:ea typeface="Calibri"/>
                <a:cs typeface="Calibri"/>
                <a:sym typeface="Calibri"/>
              </a:rPr>
            </a:br>
            <a:endParaRPr lang="en-US" dirty="0" smtClean="0">
              <a:solidFill>
                <a:schemeClr val="dk1"/>
              </a:solidFill>
              <a:latin typeface="Calibri"/>
              <a:ea typeface="Calibri"/>
              <a:cs typeface="Calibri"/>
              <a:sym typeface="Calibri"/>
            </a:endParaRPr>
          </a:p>
          <a:p>
            <a:pPr marL="514350" indent="-514350">
              <a:spcBef>
                <a:spcPts val="0"/>
              </a:spcBef>
              <a:buFont typeface="+mj-lt"/>
              <a:buAutoNum type="arabicParenR"/>
            </a:pPr>
            <a:r>
              <a:rPr lang="en-US" dirty="0" smtClean="0">
                <a:solidFill>
                  <a:schemeClr val="dk1"/>
                </a:solidFill>
                <a:latin typeface="Calibri"/>
                <a:ea typeface="Calibri"/>
                <a:cs typeface="Calibri"/>
                <a:sym typeface="Calibri"/>
              </a:rPr>
              <a:t>To organize </a:t>
            </a:r>
            <a:r>
              <a:rPr lang="en-US" dirty="0">
                <a:solidFill>
                  <a:schemeClr val="dk1"/>
                </a:solidFill>
                <a:latin typeface="Calibri"/>
                <a:ea typeface="Calibri"/>
                <a:cs typeface="Calibri"/>
                <a:sym typeface="Calibri"/>
              </a:rPr>
              <a:t>and oversee working groups to prepare and support training materials on </a:t>
            </a:r>
            <a:r>
              <a:rPr lang="en-US" dirty="0" smtClean="0">
                <a:solidFill>
                  <a:schemeClr val="dk1"/>
                </a:solidFill>
                <a:latin typeface="Calibri"/>
                <a:ea typeface="Calibri"/>
                <a:cs typeface="Calibri"/>
                <a:sym typeface="Calibri"/>
              </a:rPr>
              <a:t>RDM</a:t>
            </a:r>
            <a:endParaRPr lang="en-US"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10489400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Shape 197"/>
          <p:cNvSpPr txBox="1">
            <a:spLocks noGrp="1"/>
          </p:cNvSpPr>
          <p:nvPr>
            <p:ph type="title"/>
          </p:nvPr>
        </p:nvSpPr>
        <p:spPr>
          <a:xfrm>
            <a:off x="1981200" y="0"/>
            <a:ext cx="8229600" cy="1090500"/>
          </a:xfrm>
          <a:prstGeom prst="rect">
            <a:avLst/>
          </a:prstGeom>
        </p:spPr>
        <p:txBody>
          <a:bodyPr wrap="square" lIns="91425" tIns="91425" rIns="91425" bIns="91425" anchor="ctr" anchorCtr="0">
            <a:noAutofit/>
          </a:bodyPr>
          <a:lstStyle/>
          <a:p>
            <a:r>
              <a:rPr lang="en"/>
              <a:t>Portage Guidance and Training</a:t>
            </a:r>
          </a:p>
        </p:txBody>
      </p:sp>
      <p:sp>
        <p:nvSpPr>
          <p:cNvPr id="2" name="Text Placeholder 1"/>
          <p:cNvSpPr>
            <a:spLocks noGrp="1"/>
          </p:cNvSpPr>
          <p:nvPr>
            <p:ph type="body" idx="1"/>
          </p:nvPr>
        </p:nvSpPr>
        <p:spPr/>
        <p:txBody>
          <a:bodyPr/>
          <a:lstStyle/>
          <a:p>
            <a:pPr marL="177800" indent="0">
              <a:buNone/>
            </a:pPr>
            <a:r>
              <a:rPr lang="en-US" b="1" dirty="0" smtClean="0"/>
              <a:t>RDM Training Expert Group Members</a:t>
            </a:r>
            <a:r>
              <a:rPr lang="en-US" dirty="0" smtClean="0"/>
              <a:t/>
            </a:r>
            <a:br>
              <a:rPr lang="en-US" dirty="0" smtClean="0"/>
            </a:br>
            <a:endParaRPr lang="en-US" dirty="0" smtClean="0"/>
          </a:p>
          <a:p>
            <a:pPr marL="114300" indent="0">
              <a:lnSpc>
                <a:spcPct val="125000"/>
              </a:lnSpc>
              <a:spcBef>
                <a:spcPts val="0"/>
              </a:spcBef>
              <a:buSzPts val="1800"/>
              <a:buNone/>
            </a:pPr>
            <a:r>
              <a:rPr lang="en" dirty="0"/>
              <a:t>Jane Fry, </a:t>
            </a:r>
            <a:r>
              <a:rPr lang="en" i="1" dirty="0"/>
              <a:t>Carleton University (Chair)</a:t>
            </a:r>
          </a:p>
          <a:p>
            <a:pPr marL="114300" indent="0">
              <a:lnSpc>
                <a:spcPct val="125000"/>
              </a:lnSpc>
              <a:spcBef>
                <a:spcPts val="0"/>
              </a:spcBef>
              <a:buSzPts val="1800"/>
              <a:buNone/>
            </a:pPr>
            <a:r>
              <a:rPr lang="en" dirty="0"/>
              <a:t>James Doiron, </a:t>
            </a:r>
            <a:r>
              <a:rPr lang="en" i="1" dirty="0"/>
              <a:t>University of Alberta</a:t>
            </a:r>
          </a:p>
          <a:p>
            <a:pPr marL="114300" indent="0">
              <a:lnSpc>
                <a:spcPct val="125000"/>
              </a:lnSpc>
              <a:spcBef>
                <a:spcPts val="0"/>
              </a:spcBef>
              <a:buSzPts val="1800"/>
              <a:buNone/>
            </a:pPr>
            <a:r>
              <a:rPr lang="en" dirty="0">
                <a:solidFill>
                  <a:srgbClr val="222222"/>
                </a:solidFill>
              </a:rPr>
              <a:t>Danny Létourneau, </a:t>
            </a:r>
            <a:r>
              <a:rPr lang="en" i="1" dirty="0">
                <a:solidFill>
                  <a:srgbClr val="222222"/>
                </a:solidFill>
              </a:rPr>
              <a:t>Université de Montréal</a:t>
            </a:r>
          </a:p>
          <a:p>
            <a:pPr marL="114300" indent="0">
              <a:lnSpc>
                <a:spcPct val="125000"/>
              </a:lnSpc>
              <a:spcBef>
                <a:spcPts val="0"/>
              </a:spcBef>
              <a:buClr>
                <a:srgbClr val="222222"/>
              </a:buClr>
              <a:buSzPts val="1800"/>
              <a:buNone/>
            </a:pPr>
            <a:r>
              <a:rPr lang="en" dirty="0">
                <a:solidFill>
                  <a:srgbClr val="222222"/>
                </a:solidFill>
              </a:rPr>
              <a:t>Laure Perrier, </a:t>
            </a:r>
            <a:r>
              <a:rPr lang="en" i="1" dirty="0">
                <a:solidFill>
                  <a:srgbClr val="222222"/>
                </a:solidFill>
              </a:rPr>
              <a:t>University of Toronto</a:t>
            </a:r>
          </a:p>
          <a:p>
            <a:pPr marL="114300" indent="0">
              <a:lnSpc>
                <a:spcPct val="125000"/>
              </a:lnSpc>
              <a:spcBef>
                <a:spcPts val="0"/>
              </a:spcBef>
              <a:buClr>
                <a:srgbClr val="222222"/>
              </a:buClr>
              <a:buSzPts val="1800"/>
              <a:buNone/>
            </a:pPr>
            <a:r>
              <a:rPr lang="en" dirty="0">
                <a:solidFill>
                  <a:srgbClr val="222222"/>
                </a:solidFill>
              </a:rPr>
              <a:t>Carol Perry, </a:t>
            </a:r>
            <a:r>
              <a:rPr lang="en" i="1" dirty="0">
                <a:solidFill>
                  <a:srgbClr val="222222"/>
                </a:solidFill>
              </a:rPr>
              <a:t>University of Guelph</a:t>
            </a:r>
          </a:p>
          <a:p>
            <a:pPr marL="114300" indent="0">
              <a:lnSpc>
                <a:spcPct val="125000"/>
              </a:lnSpc>
              <a:spcBef>
                <a:spcPts val="0"/>
              </a:spcBef>
              <a:buClr>
                <a:srgbClr val="222222"/>
              </a:buClr>
              <a:buSzPts val="1800"/>
              <a:buNone/>
            </a:pPr>
            <a:r>
              <a:rPr lang="en" dirty="0">
                <a:solidFill>
                  <a:srgbClr val="222222"/>
                </a:solidFill>
              </a:rPr>
              <a:t>Wendy Watkins, </a:t>
            </a:r>
            <a:r>
              <a:rPr lang="en" i="1" dirty="0">
                <a:solidFill>
                  <a:srgbClr val="222222"/>
                </a:solidFill>
              </a:rPr>
              <a:t>Carleton University, Emerita</a:t>
            </a:r>
          </a:p>
          <a:p>
            <a:pPr marL="177800" indent="0">
              <a:buNone/>
            </a:pPr>
            <a:endParaRPr lang="en-US" dirty="0" smtClean="0"/>
          </a:p>
        </p:txBody>
      </p:sp>
    </p:spTree>
    <p:extLst>
      <p:ext uri="{BB962C8B-B14F-4D97-AF65-F5344CB8AC3E}">
        <p14:creationId xmlns:p14="http://schemas.microsoft.com/office/powerpoint/2010/main" val="227432735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Shape 197"/>
          <p:cNvSpPr txBox="1">
            <a:spLocks noGrp="1"/>
          </p:cNvSpPr>
          <p:nvPr>
            <p:ph type="title"/>
          </p:nvPr>
        </p:nvSpPr>
        <p:spPr>
          <a:xfrm>
            <a:off x="1981200" y="0"/>
            <a:ext cx="8229600" cy="1090500"/>
          </a:xfrm>
          <a:prstGeom prst="rect">
            <a:avLst/>
          </a:prstGeom>
        </p:spPr>
        <p:txBody>
          <a:bodyPr wrap="square" lIns="91425" tIns="91425" rIns="91425" bIns="91425" anchor="ctr" anchorCtr="0">
            <a:noAutofit/>
          </a:bodyPr>
          <a:lstStyle/>
          <a:p>
            <a:r>
              <a:rPr lang="en"/>
              <a:t>Portage Guidance and Training</a:t>
            </a:r>
          </a:p>
        </p:txBody>
      </p:sp>
      <p:sp>
        <p:nvSpPr>
          <p:cNvPr id="2" name="Text Placeholder 1"/>
          <p:cNvSpPr>
            <a:spLocks noGrp="1"/>
          </p:cNvSpPr>
          <p:nvPr>
            <p:ph type="body" idx="1"/>
          </p:nvPr>
        </p:nvSpPr>
        <p:spPr>
          <a:xfrm>
            <a:off x="1981200" y="1218447"/>
            <a:ext cx="8229600" cy="923453"/>
          </a:xfrm>
        </p:spPr>
        <p:txBody>
          <a:bodyPr/>
          <a:lstStyle/>
          <a:p>
            <a:pPr marL="177800" indent="0" algn="ctr">
              <a:buNone/>
            </a:pPr>
            <a:r>
              <a:rPr lang="en-US" b="1" dirty="0" smtClean="0"/>
              <a:t>White Paper: RDM Training Landscape </a:t>
            </a:r>
          </a:p>
          <a:p>
            <a:pPr marL="177800" indent="0" algn="ctr">
              <a:buNone/>
            </a:pPr>
            <a:r>
              <a:rPr lang="en-US" b="1" dirty="0" smtClean="0"/>
              <a:t>in Canada</a:t>
            </a:r>
            <a:r>
              <a:rPr lang="en-US" dirty="0" smtClean="0"/>
              <a:t/>
            </a:r>
            <a:br>
              <a:rPr lang="en-US" dirty="0" smtClean="0"/>
            </a:br>
            <a:endParaRPr lang="en-US" dirty="0" smtClean="0"/>
          </a:p>
          <a:p>
            <a:pPr marL="177800" indent="0" algn="ctr">
              <a:buNone/>
            </a:pPr>
            <a:endParaRPr lang="en-US" dirty="0" smtClean="0"/>
          </a:p>
        </p:txBody>
      </p:sp>
      <p:pic>
        <p:nvPicPr>
          <p:cNvPr id="4" name="Shape 392"/>
          <p:cNvPicPr preferRelativeResize="0"/>
          <p:nvPr/>
        </p:nvPicPr>
        <p:blipFill>
          <a:blip r:embed="rId3">
            <a:alphaModFix/>
          </a:blip>
          <a:stretch>
            <a:fillRect/>
          </a:stretch>
        </p:blipFill>
        <p:spPr>
          <a:xfrm>
            <a:off x="1524000" y="2319198"/>
            <a:ext cx="9144000" cy="3918525"/>
          </a:xfrm>
          <a:prstGeom prst="rect">
            <a:avLst/>
          </a:prstGeom>
          <a:noFill/>
          <a:ln>
            <a:noFill/>
          </a:ln>
        </p:spPr>
      </p:pic>
    </p:spTree>
    <p:extLst>
      <p:ext uri="{BB962C8B-B14F-4D97-AF65-F5344CB8AC3E}">
        <p14:creationId xmlns:p14="http://schemas.microsoft.com/office/powerpoint/2010/main" val="373267301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Shape 197"/>
          <p:cNvSpPr txBox="1">
            <a:spLocks noGrp="1"/>
          </p:cNvSpPr>
          <p:nvPr>
            <p:ph type="title"/>
          </p:nvPr>
        </p:nvSpPr>
        <p:spPr>
          <a:xfrm>
            <a:off x="1981200" y="0"/>
            <a:ext cx="8229600" cy="1090500"/>
          </a:xfrm>
          <a:prstGeom prst="rect">
            <a:avLst/>
          </a:prstGeom>
        </p:spPr>
        <p:txBody>
          <a:bodyPr wrap="square" lIns="91425" tIns="91425" rIns="91425" bIns="91425" anchor="ctr" anchorCtr="0">
            <a:noAutofit/>
          </a:bodyPr>
          <a:lstStyle/>
          <a:p>
            <a:r>
              <a:rPr lang="en"/>
              <a:t>Portage Guidance and Training</a:t>
            </a:r>
          </a:p>
        </p:txBody>
      </p:sp>
      <p:sp>
        <p:nvSpPr>
          <p:cNvPr id="7" name="Shape 176"/>
          <p:cNvSpPr txBox="1"/>
          <p:nvPr/>
        </p:nvSpPr>
        <p:spPr>
          <a:xfrm>
            <a:off x="4726800" y="1106516"/>
            <a:ext cx="2738400" cy="641400"/>
          </a:xfrm>
          <a:prstGeom prst="rect">
            <a:avLst/>
          </a:prstGeom>
          <a:noFill/>
          <a:ln>
            <a:noFill/>
          </a:ln>
        </p:spPr>
        <p:txBody>
          <a:bodyPr wrap="square" lIns="91425" tIns="91425" rIns="91425" bIns="91425" anchor="t" anchorCtr="0">
            <a:noAutofit/>
          </a:bodyPr>
          <a:lstStyle/>
          <a:p>
            <a:pPr algn="ctr"/>
            <a:r>
              <a:rPr lang="en" sz="2400" b="1" kern="0" dirty="0">
                <a:solidFill>
                  <a:srgbClr val="000000"/>
                </a:solidFill>
                <a:cs typeface="Arial"/>
                <a:sym typeface="Arial"/>
              </a:rPr>
              <a:t>RDM Primer</a:t>
            </a:r>
          </a:p>
        </p:txBody>
      </p:sp>
      <p:sp>
        <p:nvSpPr>
          <p:cNvPr id="8" name="Shape 178"/>
          <p:cNvSpPr txBox="1"/>
          <p:nvPr/>
        </p:nvSpPr>
        <p:spPr>
          <a:xfrm>
            <a:off x="1981200" y="6361699"/>
            <a:ext cx="8229600" cy="428397"/>
          </a:xfrm>
          <a:prstGeom prst="rect">
            <a:avLst/>
          </a:prstGeom>
          <a:noFill/>
          <a:ln>
            <a:noFill/>
          </a:ln>
        </p:spPr>
        <p:txBody>
          <a:bodyPr wrap="square" lIns="91425" tIns="91425" rIns="91425" bIns="91425" anchor="t" anchorCtr="0">
            <a:noAutofit/>
          </a:bodyPr>
          <a:lstStyle/>
          <a:p>
            <a:pPr algn="ctr"/>
            <a:r>
              <a:rPr lang="en-US" sz="1400" u="sng" kern="0" dirty="0">
                <a:solidFill>
                  <a:srgbClr val="0000FF"/>
                </a:solidFill>
                <a:cs typeface="Arial"/>
                <a:sym typeface="Arial"/>
              </a:rPr>
              <a:t>https://portagenetwork.ca/wp-content/uploads/2017/06/Portage-RDM-Primer.pdf</a:t>
            </a:r>
            <a:r>
              <a:rPr lang="en" sz="1400" kern="0" dirty="0">
                <a:solidFill>
                  <a:srgbClr val="000000"/>
                </a:solidFill>
                <a:cs typeface="Arial"/>
                <a:sym typeface="Arial"/>
              </a:rPr>
              <a:t> </a:t>
            </a:r>
          </a:p>
          <a:p>
            <a:endParaRPr sz="1400" kern="0" dirty="0">
              <a:solidFill>
                <a:srgbClr val="000000"/>
              </a:solidFill>
              <a:cs typeface="Arial"/>
              <a:sym typeface="Arial"/>
            </a:endParaRPr>
          </a:p>
        </p:txBody>
      </p:sp>
      <p:pic>
        <p:nvPicPr>
          <p:cNvPr id="6" name="Shape 461"/>
          <p:cNvPicPr preferRelativeResize="0"/>
          <p:nvPr/>
        </p:nvPicPr>
        <p:blipFill>
          <a:blip r:embed="rId3">
            <a:alphaModFix/>
          </a:blip>
          <a:stretch>
            <a:fillRect/>
          </a:stretch>
        </p:blipFill>
        <p:spPr>
          <a:xfrm>
            <a:off x="6412734" y="1644781"/>
            <a:ext cx="3255264" cy="4709160"/>
          </a:xfrm>
          <a:prstGeom prst="rect">
            <a:avLst/>
          </a:prstGeom>
          <a:noFill/>
          <a:ln>
            <a:noFill/>
          </a:ln>
        </p:spPr>
      </p:pic>
      <p:pic>
        <p:nvPicPr>
          <p:cNvPr id="9" name="Shape 460"/>
          <p:cNvPicPr preferRelativeResize="0"/>
          <p:nvPr/>
        </p:nvPicPr>
        <p:blipFill>
          <a:blip r:embed="rId4">
            <a:alphaModFix/>
          </a:blip>
          <a:stretch>
            <a:fillRect/>
          </a:stretch>
        </p:blipFill>
        <p:spPr>
          <a:xfrm>
            <a:off x="2359768" y="1644781"/>
            <a:ext cx="3255264" cy="4709160"/>
          </a:xfrm>
          <a:prstGeom prst="rect">
            <a:avLst/>
          </a:prstGeom>
          <a:noFill/>
          <a:ln>
            <a:noFill/>
          </a:ln>
        </p:spPr>
      </p:pic>
    </p:spTree>
    <p:extLst>
      <p:ext uri="{BB962C8B-B14F-4D97-AF65-F5344CB8AC3E}">
        <p14:creationId xmlns:p14="http://schemas.microsoft.com/office/powerpoint/2010/main" val="76667386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Shape 205"/>
          <p:cNvSpPr txBox="1">
            <a:spLocks noGrp="1"/>
          </p:cNvSpPr>
          <p:nvPr>
            <p:ph type="title"/>
          </p:nvPr>
        </p:nvSpPr>
        <p:spPr>
          <a:xfrm>
            <a:off x="1981200" y="0"/>
            <a:ext cx="8229600" cy="1090500"/>
          </a:xfrm>
          <a:prstGeom prst="rect">
            <a:avLst/>
          </a:prstGeom>
        </p:spPr>
        <p:txBody>
          <a:bodyPr wrap="square" lIns="91425" tIns="91425" rIns="91425" bIns="91425" anchor="ctr" anchorCtr="0">
            <a:noAutofit/>
          </a:bodyPr>
          <a:lstStyle/>
          <a:p>
            <a:r>
              <a:rPr lang="en"/>
              <a:t>Portage Guidance and Training</a:t>
            </a:r>
          </a:p>
        </p:txBody>
      </p:sp>
      <p:pic>
        <p:nvPicPr>
          <p:cNvPr id="206" name="Shape 206"/>
          <p:cNvPicPr preferRelativeResize="0"/>
          <p:nvPr/>
        </p:nvPicPr>
        <p:blipFill>
          <a:blip r:embed="rId3">
            <a:alphaModFix/>
          </a:blip>
          <a:stretch>
            <a:fillRect/>
          </a:stretch>
        </p:blipFill>
        <p:spPr>
          <a:xfrm>
            <a:off x="1676401" y="1242901"/>
            <a:ext cx="8839199" cy="5379137"/>
          </a:xfrm>
          <a:prstGeom prst="rect">
            <a:avLst/>
          </a:prstGeom>
          <a:noFill/>
          <a:ln>
            <a:noFill/>
          </a:ln>
        </p:spPr>
      </p:pic>
      <p:sp>
        <p:nvSpPr>
          <p:cNvPr id="4" name="Rectangle 3"/>
          <p:cNvSpPr/>
          <p:nvPr/>
        </p:nvSpPr>
        <p:spPr>
          <a:xfrm>
            <a:off x="7143050" y="3016218"/>
            <a:ext cx="2873100" cy="3348368"/>
          </a:xfrm>
          <a:prstGeom prst="rect">
            <a:avLst/>
          </a:prstGeom>
          <a:noFill/>
          <a:ln w="38100">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kern="0">
              <a:solidFill>
                <a:srgbClr val="FFFFFF"/>
              </a:solidFill>
              <a:sym typeface="Arial"/>
            </a:endParaRPr>
          </a:p>
        </p:txBody>
      </p:sp>
      <p:sp>
        <p:nvSpPr>
          <p:cNvPr id="5" name="Oval 4"/>
          <p:cNvSpPr/>
          <p:nvPr/>
        </p:nvSpPr>
        <p:spPr>
          <a:xfrm>
            <a:off x="4719878" y="3594227"/>
            <a:ext cx="1711105" cy="443621"/>
          </a:xfrm>
          <a:prstGeom prst="ellipse">
            <a:avLst/>
          </a:prstGeom>
          <a:noFill/>
          <a:ln w="50800">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kern="0">
              <a:solidFill>
                <a:srgbClr val="FFFFFF"/>
              </a:solidFill>
              <a:sym typeface="Arial"/>
            </a:endParaRPr>
          </a:p>
        </p:txBody>
      </p:sp>
    </p:spTree>
    <p:extLst>
      <p:ext uri="{BB962C8B-B14F-4D97-AF65-F5344CB8AC3E}">
        <p14:creationId xmlns:p14="http://schemas.microsoft.com/office/powerpoint/2010/main" val="4246035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1+#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1542344" y="3759199"/>
            <a:ext cx="9107311" cy="2215797"/>
          </a:xfrm>
          <a:prstGeom prst="rect">
            <a:avLst/>
          </a:prstGeom>
        </p:spPr>
        <p:txBody>
          <a:bodyPr vert="horz" lIns="91440" tIns="45720" rIns="91440" bIns="45720" numCol="2"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lnSpc>
                <a:spcPct val="150000"/>
              </a:lnSpc>
              <a:spcBef>
                <a:spcPts val="0"/>
              </a:spcBef>
            </a:pPr>
            <a:r>
              <a:rPr lang="en-US" dirty="0" smtClean="0">
                <a:solidFill>
                  <a:prstClr val="white"/>
                </a:solidFill>
              </a:rPr>
              <a:t>African Studies</a:t>
            </a:r>
          </a:p>
          <a:p>
            <a:pPr lvl="1">
              <a:lnSpc>
                <a:spcPct val="150000"/>
              </a:lnSpc>
              <a:spcBef>
                <a:spcPts val="0"/>
              </a:spcBef>
            </a:pPr>
            <a:r>
              <a:rPr lang="en-US" dirty="0" smtClean="0">
                <a:solidFill>
                  <a:prstClr val="white"/>
                </a:solidFill>
              </a:rPr>
              <a:t>Buddhism</a:t>
            </a:r>
          </a:p>
          <a:p>
            <a:pPr lvl="1">
              <a:lnSpc>
                <a:spcPct val="150000"/>
              </a:lnSpc>
              <a:spcBef>
                <a:spcPts val="0"/>
              </a:spcBef>
            </a:pPr>
            <a:r>
              <a:rPr lang="en-US" dirty="0" smtClean="0">
                <a:solidFill>
                  <a:prstClr val="white"/>
                </a:solidFill>
              </a:rPr>
              <a:t>Psychology and Mental Health</a:t>
            </a:r>
          </a:p>
          <a:p>
            <a:pPr lvl="1">
              <a:lnSpc>
                <a:spcPct val="150000"/>
              </a:lnSpc>
              <a:spcBef>
                <a:spcPts val="0"/>
              </a:spcBef>
            </a:pPr>
            <a:r>
              <a:rPr lang="en-US" dirty="0" smtClean="0">
                <a:solidFill>
                  <a:prstClr val="white"/>
                </a:solidFill>
              </a:rPr>
              <a:t>Human Biology</a:t>
            </a:r>
          </a:p>
          <a:p>
            <a:pPr lvl="1">
              <a:lnSpc>
                <a:spcPct val="150000"/>
              </a:lnSpc>
              <a:spcBef>
                <a:spcPts val="0"/>
              </a:spcBef>
            </a:pPr>
            <a:r>
              <a:rPr lang="en-US" dirty="0" smtClean="0">
                <a:solidFill>
                  <a:prstClr val="white"/>
                </a:solidFill>
              </a:rPr>
              <a:t>Caribbean Studies</a:t>
            </a:r>
          </a:p>
          <a:p>
            <a:pPr lvl="1">
              <a:lnSpc>
                <a:spcPct val="150000"/>
              </a:lnSpc>
              <a:spcBef>
                <a:spcPts val="0"/>
              </a:spcBef>
            </a:pPr>
            <a:r>
              <a:rPr lang="en-US" dirty="0" smtClean="0">
                <a:solidFill>
                  <a:prstClr val="white"/>
                </a:solidFill>
              </a:rPr>
              <a:t>Women and Gender Studies</a:t>
            </a:r>
          </a:p>
          <a:p>
            <a:pPr lvl="1">
              <a:lnSpc>
                <a:spcPct val="150000"/>
              </a:lnSpc>
              <a:spcBef>
                <a:spcPts val="0"/>
              </a:spcBef>
            </a:pPr>
            <a:r>
              <a:rPr lang="en-US" dirty="0" smtClean="0">
                <a:solidFill>
                  <a:prstClr val="white"/>
                </a:solidFill>
              </a:rPr>
              <a:t>Equity Studies</a:t>
            </a:r>
          </a:p>
          <a:p>
            <a:pPr lvl="1">
              <a:lnSpc>
                <a:spcPct val="150000"/>
              </a:lnSpc>
              <a:spcBef>
                <a:spcPts val="0"/>
              </a:spcBef>
            </a:pPr>
            <a:r>
              <a:rPr lang="en-US" dirty="0" smtClean="0">
                <a:solidFill>
                  <a:prstClr val="white"/>
                </a:solidFill>
              </a:rPr>
              <a:t>Disability Studies</a:t>
            </a:r>
            <a:endParaRPr lang="en-US" dirty="0">
              <a:solidFill>
                <a:prstClr val="white"/>
              </a:solidFill>
            </a:endParaRPr>
          </a:p>
        </p:txBody>
      </p:sp>
      <p:sp>
        <p:nvSpPr>
          <p:cNvPr id="3" name="Content Placeholder 2"/>
          <p:cNvSpPr>
            <a:spLocks noGrp="1"/>
          </p:cNvSpPr>
          <p:nvPr>
            <p:ph idx="1"/>
          </p:nvPr>
        </p:nvSpPr>
        <p:spPr>
          <a:xfrm>
            <a:off x="838200" y="1791758"/>
            <a:ext cx="10515600" cy="2215797"/>
          </a:xfrm>
        </p:spPr>
        <p:txBody>
          <a:bodyPr>
            <a:normAutofit/>
          </a:bodyPr>
          <a:lstStyle/>
          <a:p>
            <a:pPr>
              <a:lnSpc>
                <a:spcPct val="150000"/>
              </a:lnSpc>
              <a:spcBef>
                <a:spcPts val="0"/>
              </a:spcBef>
            </a:pPr>
            <a:r>
              <a:rPr lang="en-US" dirty="0" smtClean="0"/>
              <a:t>Small library at New College, University of Toronto</a:t>
            </a:r>
          </a:p>
          <a:p>
            <a:pPr>
              <a:lnSpc>
                <a:spcPct val="150000"/>
              </a:lnSpc>
              <a:spcBef>
                <a:spcPts val="0"/>
              </a:spcBef>
            </a:pPr>
            <a:r>
              <a:rPr lang="en-US" dirty="0" smtClean="0"/>
              <a:t>2 librarians, 10 student staff</a:t>
            </a:r>
          </a:p>
          <a:p>
            <a:pPr>
              <a:lnSpc>
                <a:spcPct val="150000"/>
              </a:lnSpc>
              <a:spcBef>
                <a:spcPts val="0"/>
              </a:spcBef>
            </a:pPr>
            <a:r>
              <a:rPr lang="en-US" dirty="0" smtClean="0"/>
              <a:t>Collection and services tailored to New College programs and courses</a:t>
            </a:r>
          </a:p>
        </p:txBody>
      </p:sp>
      <p:sp>
        <p:nvSpPr>
          <p:cNvPr id="2" name="Title 1"/>
          <p:cNvSpPr>
            <a:spLocks noGrp="1"/>
          </p:cNvSpPr>
          <p:nvPr>
            <p:ph type="title"/>
          </p:nvPr>
        </p:nvSpPr>
        <p:spPr>
          <a:xfrm>
            <a:off x="358515" y="466195"/>
            <a:ext cx="10515600" cy="1325563"/>
          </a:xfrm>
        </p:spPr>
        <p:txBody>
          <a:bodyPr/>
          <a:lstStyle/>
          <a:p>
            <a:r>
              <a:rPr lang="en-US" dirty="0" smtClean="0"/>
              <a:t>D.G. Ivey Library</a:t>
            </a:r>
            <a:endParaRPr lang="en-US" dirty="0"/>
          </a:p>
        </p:txBody>
      </p:sp>
    </p:spTree>
    <p:extLst>
      <p:ext uri="{BB962C8B-B14F-4D97-AF65-F5344CB8AC3E}">
        <p14:creationId xmlns:p14="http://schemas.microsoft.com/office/powerpoint/2010/main" val="380114075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Shape 205"/>
          <p:cNvSpPr txBox="1">
            <a:spLocks noGrp="1"/>
          </p:cNvSpPr>
          <p:nvPr>
            <p:ph type="title"/>
          </p:nvPr>
        </p:nvSpPr>
        <p:spPr>
          <a:xfrm>
            <a:off x="1981200" y="0"/>
            <a:ext cx="8229600" cy="1090500"/>
          </a:xfrm>
          <a:prstGeom prst="rect">
            <a:avLst/>
          </a:prstGeom>
        </p:spPr>
        <p:txBody>
          <a:bodyPr wrap="square" lIns="91425" tIns="91425" rIns="91425" bIns="91425" anchor="ctr" anchorCtr="0">
            <a:noAutofit/>
          </a:bodyPr>
          <a:lstStyle/>
          <a:p>
            <a:r>
              <a:rPr lang="en"/>
              <a:t>Portage Guidance and Training</a:t>
            </a:r>
          </a:p>
        </p:txBody>
      </p:sp>
      <p:pic>
        <p:nvPicPr>
          <p:cNvPr id="5" name="Picture 4"/>
          <p:cNvPicPr>
            <a:picLocks/>
          </p:cNvPicPr>
          <p:nvPr/>
        </p:nvPicPr>
        <p:blipFill>
          <a:blip r:embed="rId3"/>
          <a:stretch>
            <a:fillRect/>
          </a:stretch>
        </p:blipFill>
        <p:spPr>
          <a:xfrm>
            <a:off x="1679448" y="1245348"/>
            <a:ext cx="8842248" cy="5376672"/>
          </a:xfrm>
          <a:prstGeom prst="rect">
            <a:avLst/>
          </a:prstGeom>
        </p:spPr>
      </p:pic>
    </p:spTree>
    <p:extLst>
      <p:ext uri="{BB962C8B-B14F-4D97-AF65-F5344CB8AC3E}">
        <p14:creationId xmlns:p14="http://schemas.microsoft.com/office/powerpoint/2010/main" val="57763406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Shape 205"/>
          <p:cNvSpPr txBox="1">
            <a:spLocks noGrp="1"/>
          </p:cNvSpPr>
          <p:nvPr>
            <p:ph type="title"/>
          </p:nvPr>
        </p:nvSpPr>
        <p:spPr>
          <a:xfrm>
            <a:off x="1981200" y="0"/>
            <a:ext cx="8229600" cy="1090500"/>
          </a:xfrm>
          <a:prstGeom prst="rect">
            <a:avLst/>
          </a:prstGeom>
        </p:spPr>
        <p:txBody>
          <a:bodyPr wrap="square" lIns="91425" tIns="91425" rIns="91425" bIns="91425" anchor="ctr" anchorCtr="0">
            <a:noAutofit/>
          </a:bodyPr>
          <a:lstStyle/>
          <a:p>
            <a:r>
              <a:rPr lang="en"/>
              <a:t>Portage Guidance and Training</a:t>
            </a:r>
          </a:p>
        </p:txBody>
      </p:sp>
      <p:pic>
        <p:nvPicPr>
          <p:cNvPr id="4" name="Shape 432"/>
          <p:cNvPicPr preferRelativeResize="0"/>
          <p:nvPr/>
        </p:nvPicPr>
        <p:blipFill>
          <a:blip r:embed="rId3">
            <a:alphaModFix/>
          </a:blip>
          <a:stretch>
            <a:fillRect/>
          </a:stretch>
        </p:blipFill>
        <p:spPr>
          <a:xfrm>
            <a:off x="1524001" y="2074892"/>
            <a:ext cx="9144001" cy="4353009"/>
          </a:xfrm>
          <a:prstGeom prst="rect">
            <a:avLst/>
          </a:prstGeom>
          <a:noFill/>
          <a:ln>
            <a:noFill/>
          </a:ln>
        </p:spPr>
      </p:pic>
      <p:sp>
        <p:nvSpPr>
          <p:cNvPr id="5" name="Shape 176"/>
          <p:cNvSpPr txBox="1"/>
          <p:nvPr/>
        </p:nvSpPr>
        <p:spPr>
          <a:xfrm>
            <a:off x="3796420" y="1201766"/>
            <a:ext cx="3992578" cy="641400"/>
          </a:xfrm>
          <a:prstGeom prst="rect">
            <a:avLst/>
          </a:prstGeom>
          <a:noFill/>
          <a:ln>
            <a:noFill/>
          </a:ln>
        </p:spPr>
        <p:txBody>
          <a:bodyPr wrap="square" lIns="91425" tIns="91425" rIns="91425" bIns="91425" anchor="t" anchorCtr="0">
            <a:noAutofit/>
          </a:bodyPr>
          <a:lstStyle/>
          <a:p>
            <a:pPr algn="ctr"/>
            <a:r>
              <a:rPr lang="en" sz="2400" b="1" kern="0" dirty="0">
                <a:solidFill>
                  <a:srgbClr val="000000"/>
                </a:solidFill>
                <a:cs typeface="Arial"/>
                <a:sym typeface="Arial"/>
              </a:rPr>
              <a:t>Request for RDM Training</a:t>
            </a:r>
          </a:p>
        </p:txBody>
      </p:sp>
      <p:sp>
        <p:nvSpPr>
          <p:cNvPr id="6" name="Oval 5"/>
          <p:cNvSpPr/>
          <p:nvPr/>
        </p:nvSpPr>
        <p:spPr>
          <a:xfrm>
            <a:off x="3986544" y="3657600"/>
            <a:ext cx="1919333" cy="543208"/>
          </a:xfrm>
          <a:prstGeom prst="ellipse">
            <a:avLst/>
          </a:prstGeom>
          <a:noFill/>
          <a:ln w="50800">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kern="0">
              <a:solidFill>
                <a:srgbClr val="FFFFFF"/>
              </a:solidFill>
              <a:sym typeface="Arial"/>
            </a:endParaRPr>
          </a:p>
        </p:txBody>
      </p:sp>
    </p:spTree>
    <p:extLst>
      <p:ext uri="{BB962C8B-B14F-4D97-AF65-F5344CB8AC3E}">
        <p14:creationId xmlns:p14="http://schemas.microsoft.com/office/powerpoint/2010/main" val="3025684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Shape 205"/>
          <p:cNvSpPr txBox="1">
            <a:spLocks noGrp="1"/>
          </p:cNvSpPr>
          <p:nvPr>
            <p:ph type="title"/>
          </p:nvPr>
        </p:nvSpPr>
        <p:spPr>
          <a:xfrm>
            <a:off x="1981200" y="0"/>
            <a:ext cx="8229600" cy="1090500"/>
          </a:xfrm>
          <a:prstGeom prst="rect">
            <a:avLst/>
          </a:prstGeom>
        </p:spPr>
        <p:txBody>
          <a:bodyPr wrap="square" lIns="91425" tIns="91425" rIns="91425" bIns="91425" anchor="ctr" anchorCtr="0">
            <a:noAutofit/>
          </a:bodyPr>
          <a:lstStyle/>
          <a:p>
            <a:r>
              <a:rPr lang="en"/>
              <a:t>Portage Guidance and Training</a:t>
            </a:r>
          </a:p>
        </p:txBody>
      </p:sp>
      <p:pic>
        <p:nvPicPr>
          <p:cNvPr id="3" name="Picture 2"/>
          <p:cNvPicPr>
            <a:picLocks noChangeAspect="1"/>
          </p:cNvPicPr>
          <p:nvPr/>
        </p:nvPicPr>
        <p:blipFill>
          <a:blip r:embed="rId3"/>
          <a:stretch>
            <a:fillRect/>
          </a:stretch>
        </p:blipFill>
        <p:spPr>
          <a:xfrm>
            <a:off x="1525547" y="1243584"/>
            <a:ext cx="9144000" cy="5441602"/>
          </a:xfrm>
          <a:prstGeom prst="rect">
            <a:avLst/>
          </a:prstGeom>
        </p:spPr>
      </p:pic>
    </p:spTree>
    <p:extLst>
      <p:ext uri="{BB962C8B-B14F-4D97-AF65-F5344CB8AC3E}">
        <p14:creationId xmlns:p14="http://schemas.microsoft.com/office/powerpoint/2010/main" val="134256900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Shape 197"/>
          <p:cNvSpPr txBox="1">
            <a:spLocks noGrp="1"/>
          </p:cNvSpPr>
          <p:nvPr>
            <p:ph type="title"/>
          </p:nvPr>
        </p:nvSpPr>
        <p:spPr>
          <a:xfrm>
            <a:off x="1981200" y="0"/>
            <a:ext cx="8229600" cy="1090500"/>
          </a:xfrm>
          <a:prstGeom prst="rect">
            <a:avLst/>
          </a:prstGeom>
        </p:spPr>
        <p:txBody>
          <a:bodyPr wrap="square" lIns="91425" tIns="91425" rIns="91425" bIns="91425" anchor="ctr" anchorCtr="0">
            <a:noAutofit/>
          </a:bodyPr>
          <a:lstStyle/>
          <a:p>
            <a:r>
              <a:rPr lang="en"/>
              <a:t>Portage Guidance and Training</a:t>
            </a:r>
          </a:p>
        </p:txBody>
      </p:sp>
      <p:sp>
        <p:nvSpPr>
          <p:cNvPr id="2" name="Text Placeholder 1"/>
          <p:cNvSpPr>
            <a:spLocks noGrp="1"/>
          </p:cNvSpPr>
          <p:nvPr>
            <p:ph type="body" idx="1"/>
          </p:nvPr>
        </p:nvSpPr>
        <p:spPr/>
        <p:txBody>
          <a:bodyPr/>
          <a:lstStyle/>
          <a:p>
            <a:pPr marL="0" indent="0">
              <a:spcBef>
                <a:spcPts val="0"/>
              </a:spcBef>
              <a:buNone/>
            </a:pPr>
            <a:r>
              <a:rPr lang="en" dirty="0" smtClean="0">
                <a:solidFill>
                  <a:srgbClr val="000000"/>
                </a:solidFill>
              </a:rPr>
              <a:t>RDM Training</a:t>
            </a:r>
          </a:p>
          <a:p>
            <a:pPr marL="0" indent="0">
              <a:spcBef>
                <a:spcPts val="0"/>
              </a:spcBef>
              <a:buNone/>
            </a:pPr>
            <a:endParaRPr lang="en" sz="1500" dirty="0">
              <a:solidFill>
                <a:srgbClr val="000000"/>
              </a:solidFill>
            </a:endParaRPr>
          </a:p>
          <a:p>
            <a:pPr marL="457200" indent="-406400">
              <a:lnSpc>
                <a:spcPct val="125000"/>
              </a:lnSpc>
              <a:spcBef>
                <a:spcPts val="0"/>
              </a:spcBef>
              <a:buSzPts val="2800"/>
            </a:pPr>
            <a:r>
              <a:rPr lang="en" dirty="0" smtClean="0"/>
              <a:t>Stakeholders: All types </a:t>
            </a:r>
            <a:endParaRPr lang="en" dirty="0"/>
          </a:p>
          <a:p>
            <a:pPr marL="457200" indent="-406400">
              <a:lnSpc>
                <a:spcPct val="125000"/>
              </a:lnSpc>
              <a:spcBef>
                <a:spcPts val="0"/>
              </a:spcBef>
              <a:buSzPts val="2800"/>
            </a:pPr>
            <a:r>
              <a:rPr lang="en" dirty="0" smtClean="0"/>
              <a:t>Focus: General or specific </a:t>
            </a:r>
            <a:r>
              <a:rPr lang="en" dirty="0"/>
              <a:t>training</a:t>
            </a:r>
          </a:p>
          <a:p>
            <a:pPr marL="457200" indent="-406400">
              <a:lnSpc>
                <a:spcPct val="125000"/>
              </a:lnSpc>
              <a:spcBef>
                <a:spcPts val="0"/>
              </a:spcBef>
              <a:buSzPts val="2800"/>
            </a:pPr>
            <a:r>
              <a:rPr lang="en" dirty="0" smtClean="0"/>
              <a:t>Delivery: In-person or </a:t>
            </a:r>
            <a:r>
              <a:rPr lang="en" dirty="0"/>
              <a:t>web-based</a:t>
            </a:r>
          </a:p>
          <a:p>
            <a:pPr marL="457200" indent="-406400">
              <a:lnSpc>
                <a:spcPct val="125000"/>
              </a:lnSpc>
              <a:spcBef>
                <a:spcPts val="0"/>
              </a:spcBef>
              <a:buSzPts val="2800"/>
            </a:pPr>
            <a:r>
              <a:rPr lang="en" dirty="0" smtClean="0"/>
              <a:t>Style: Collaborative </a:t>
            </a:r>
            <a:r>
              <a:rPr lang="en" dirty="0"/>
              <a:t>or fully delivered</a:t>
            </a:r>
          </a:p>
          <a:p>
            <a:pPr marL="457200" indent="-406400">
              <a:lnSpc>
                <a:spcPct val="125000"/>
              </a:lnSpc>
              <a:spcBef>
                <a:spcPts val="0"/>
              </a:spcBef>
              <a:buSzPts val="2800"/>
            </a:pPr>
            <a:r>
              <a:rPr lang="en" dirty="0" smtClean="0"/>
              <a:t>Language: English; French</a:t>
            </a:r>
            <a:endParaRPr lang="en" dirty="0"/>
          </a:p>
          <a:p>
            <a:pPr marL="457200" indent="-406400">
              <a:lnSpc>
                <a:spcPct val="125000"/>
              </a:lnSpc>
              <a:spcBef>
                <a:spcPts val="0"/>
              </a:spcBef>
              <a:buSzPts val="2800"/>
            </a:pPr>
            <a:r>
              <a:rPr lang="en" dirty="0" smtClean="0"/>
              <a:t>Price: Cost </a:t>
            </a:r>
            <a:r>
              <a:rPr lang="en" dirty="0"/>
              <a:t>friendly (free </a:t>
            </a:r>
            <a:r>
              <a:rPr lang="en" dirty="0" smtClean="0"/>
              <a:t>if possible!)</a:t>
            </a:r>
            <a:endParaRPr lang="en" dirty="0"/>
          </a:p>
        </p:txBody>
      </p:sp>
    </p:spTree>
    <p:extLst>
      <p:ext uri="{BB962C8B-B14F-4D97-AF65-F5344CB8AC3E}">
        <p14:creationId xmlns:p14="http://schemas.microsoft.com/office/powerpoint/2010/main" val="312608169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Shape 197"/>
          <p:cNvSpPr txBox="1">
            <a:spLocks noGrp="1"/>
          </p:cNvSpPr>
          <p:nvPr>
            <p:ph type="title"/>
          </p:nvPr>
        </p:nvSpPr>
        <p:spPr>
          <a:xfrm>
            <a:off x="1981200" y="0"/>
            <a:ext cx="8229600" cy="1090500"/>
          </a:xfrm>
          <a:prstGeom prst="rect">
            <a:avLst/>
          </a:prstGeom>
        </p:spPr>
        <p:txBody>
          <a:bodyPr wrap="square" lIns="91425" tIns="91425" rIns="91425" bIns="91425" anchor="ctr" anchorCtr="0">
            <a:noAutofit/>
          </a:bodyPr>
          <a:lstStyle/>
          <a:p>
            <a:r>
              <a:rPr lang="en"/>
              <a:t>Portage Guidance and Training</a:t>
            </a:r>
          </a:p>
        </p:txBody>
      </p:sp>
      <p:sp>
        <p:nvSpPr>
          <p:cNvPr id="2" name="Text Placeholder 1"/>
          <p:cNvSpPr>
            <a:spLocks noGrp="1"/>
          </p:cNvSpPr>
          <p:nvPr>
            <p:ph type="body" idx="1"/>
          </p:nvPr>
        </p:nvSpPr>
        <p:spPr/>
        <p:txBody>
          <a:bodyPr/>
          <a:lstStyle/>
          <a:p>
            <a:pPr marL="0" indent="0">
              <a:spcBef>
                <a:spcPts val="0"/>
              </a:spcBef>
              <a:buNone/>
            </a:pPr>
            <a:r>
              <a:rPr lang="en" dirty="0">
                <a:solidFill>
                  <a:srgbClr val="000000"/>
                </a:solidFill>
              </a:rPr>
              <a:t>Coming Soon </a:t>
            </a:r>
            <a:r>
              <a:rPr lang="en" dirty="0" smtClean="0">
                <a:solidFill>
                  <a:srgbClr val="000000"/>
                </a:solidFill>
              </a:rPr>
              <a:t>… Online Training Modules</a:t>
            </a:r>
          </a:p>
          <a:p>
            <a:pPr marL="0" indent="0">
              <a:spcBef>
                <a:spcPts val="0"/>
              </a:spcBef>
              <a:buNone/>
            </a:pPr>
            <a:endParaRPr lang="en" dirty="0">
              <a:solidFill>
                <a:srgbClr val="000000"/>
              </a:solidFill>
            </a:endParaRPr>
          </a:p>
          <a:p>
            <a:pPr marL="628650" indent="-514350">
              <a:spcBef>
                <a:spcPts val="0"/>
              </a:spcBef>
              <a:buClr>
                <a:srgbClr val="000000"/>
              </a:buClr>
              <a:buFont typeface="+mj-lt"/>
              <a:buAutoNum type="arabicPeriod"/>
            </a:pPr>
            <a:r>
              <a:rPr lang="en" dirty="0">
                <a:solidFill>
                  <a:srgbClr val="000000"/>
                </a:solidFill>
              </a:rPr>
              <a:t>RDM </a:t>
            </a:r>
            <a:r>
              <a:rPr lang="en" dirty="0" smtClean="0">
                <a:solidFill>
                  <a:srgbClr val="000000"/>
                </a:solidFill>
              </a:rPr>
              <a:t>101 </a:t>
            </a:r>
            <a:br>
              <a:rPr lang="en" dirty="0" smtClean="0">
                <a:solidFill>
                  <a:srgbClr val="000000"/>
                </a:solidFill>
              </a:rPr>
            </a:br>
            <a:r>
              <a:rPr lang="en" i="1" dirty="0" smtClean="0">
                <a:solidFill>
                  <a:srgbClr val="000000"/>
                </a:solidFill>
              </a:rPr>
              <a:t>(Lead: Carol Perry)</a:t>
            </a:r>
            <a:r>
              <a:rPr lang="en" dirty="0" smtClean="0">
                <a:solidFill>
                  <a:srgbClr val="000000"/>
                </a:solidFill>
              </a:rPr>
              <a:t/>
            </a:r>
            <a:br>
              <a:rPr lang="en" dirty="0" smtClean="0">
                <a:solidFill>
                  <a:srgbClr val="000000"/>
                </a:solidFill>
              </a:rPr>
            </a:br>
            <a:endParaRPr lang="en" sz="1500" dirty="0">
              <a:solidFill>
                <a:srgbClr val="000000"/>
              </a:solidFill>
            </a:endParaRPr>
          </a:p>
          <a:p>
            <a:pPr marL="628650" indent="-514350">
              <a:spcBef>
                <a:spcPts val="0"/>
              </a:spcBef>
              <a:buClr>
                <a:srgbClr val="000000"/>
              </a:buClr>
              <a:buFont typeface="+mj-lt"/>
              <a:buAutoNum type="arabicPeriod"/>
            </a:pPr>
            <a:r>
              <a:rPr lang="en" dirty="0" smtClean="0">
                <a:solidFill>
                  <a:srgbClr val="000000"/>
                </a:solidFill>
              </a:rPr>
              <a:t>Data Management Plans </a:t>
            </a:r>
            <a:br>
              <a:rPr lang="en" dirty="0" smtClean="0">
                <a:solidFill>
                  <a:srgbClr val="000000"/>
                </a:solidFill>
              </a:rPr>
            </a:br>
            <a:r>
              <a:rPr lang="en" i="1" dirty="0" smtClean="0">
                <a:solidFill>
                  <a:srgbClr val="000000"/>
                </a:solidFill>
              </a:rPr>
              <a:t>(Lead: James Dorion)</a:t>
            </a:r>
            <a:r>
              <a:rPr lang="en" dirty="0" smtClean="0">
                <a:solidFill>
                  <a:srgbClr val="000000"/>
                </a:solidFill>
              </a:rPr>
              <a:t/>
            </a:r>
            <a:br>
              <a:rPr lang="en" dirty="0" smtClean="0">
                <a:solidFill>
                  <a:srgbClr val="000000"/>
                </a:solidFill>
              </a:rPr>
            </a:br>
            <a:r>
              <a:rPr lang="en" sz="1500" dirty="0">
                <a:solidFill>
                  <a:srgbClr val="000000"/>
                </a:solidFill>
              </a:rPr>
              <a:t/>
            </a:r>
            <a:br>
              <a:rPr lang="en" sz="1500" dirty="0">
                <a:solidFill>
                  <a:srgbClr val="000000"/>
                </a:solidFill>
              </a:rPr>
            </a:br>
            <a:endParaRPr lang="en" sz="1500" dirty="0">
              <a:solidFill>
                <a:srgbClr val="000000"/>
              </a:solidFill>
            </a:endParaRPr>
          </a:p>
          <a:p>
            <a:pPr marL="457200" indent="-342900">
              <a:spcBef>
                <a:spcPts val="0"/>
              </a:spcBef>
              <a:buClr>
                <a:srgbClr val="000000"/>
              </a:buClr>
            </a:pPr>
            <a:r>
              <a:rPr lang="en" dirty="0" smtClean="0">
                <a:solidFill>
                  <a:srgbClr val="000000"/>
                </a:solidFill>
              </a:rPr>
              <a:t>Content will be finalized by </a:t>
            </a:r>
            <a:r>
              <a:rPr lang="en" b="1" dirty="0" smtClean="0">
                <a:solidFill>
                  <a:srgbClr val="000000"/>
                </a:solidFill>
              </a:rPr>
              <a:t>December 2017</a:t>
            </a:r>
            <a:endParaRPr lang="en-US" b="1" dirty="0"/>
          </a:p>
        </p:txBody>
      </p:sp>
    </p:spTree>
    <p:extLst>
      <p:ext uri="{BB962C8B-B14F-4D97-AF65-F5344CB8AC3E}">
        <p14:creationId xmlns:p14="http://schemas.microsoft.com/office/powerpoint/2010/main" val="331374505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Shape 197"/>
          <p:cNvSpPr txBox="1">
            <a:spLocks noGrp="1"/>
          </p:cNvSpPr>
          <p:nvPr>
            <p:ph type="title"/>
          </p:nvPr>
        </p:nvSpPr>
        <p:spPr>
          <a:xfrm>
            <a:off x="1981200" y="0"/>
            <a:ext cx="8229600" cy="1090500"/>
          </a:xfrm>
          <a:prstGeom prst="rect">
            <a:avLst/>
          </a:prstGeom>
        </p:spPr>
        <p:txBody>
          <a:bodyPr wrap="square" lIns="91425" tIns="91425" rIns="91425" bIns="91425" anchor="ctr" anchorCtr="0">
            <a:noAutofit/>
          </a:bodyPr>
          <a:lstStyle/>
          <a:p>
            <a:r>
              <a:rPr lang="en"/>
              <a:t>Portage Guidance and Training</a:t>
            </a:r>
          </a:p>
        </p:txBody>
      </p:sp>
      <p:sp>
        <p:nvSpPr>
          <p:cNvPr id="2" name="Text Placeholder 1"/>
          <p:cNvSpPr>
            <a:spLocks noGrp="1"/>
          </p:cNvSpPr>
          <p:nvPr>
            <p:ph type="body" idx="1"/>
          </p:nvPr>
        </p:nvSpPr>
        <p:spPr/>
        <p:txBody>
          <a:bodyPr/>
          <a:lstStyle/>
          <a:p>
            <a:pPr marL="114300" indent="0" algn="ctr">
              <a:spcBef>
                <a:spcPts val="0"/>
              </a:spcBef>
              <a:buClr>
                <a:srgbClr val="000000"/>
              </a:buClr>
              <a:buNone/>
            </a:pPr>
            <a:r>
              <a:rPr lang="en" sz="3500" dirty="0">
                <a:solidFill>
                  <a:srgbClr val="000000"/>
                </a:solidFill>
              </a:rPr>
              <a:t>Portage and </a:t>
            </a:r>
          </a:p>
          <a:p>
            <a:pPr marL="114300" indent="0" algn="ctr">
              <a:spcBef>
                <a:spcPts val="0"/>
              </a:spcBef>
              <a:buClr>
                <a:srgbClr val="000000"/>
              </a:buClr>
              <a:buNone/>
            </a:pPr>
            <a:r>
              <a:rPr lang="en" sz="3500" dirty="0">
                <a:solidFill>
                  <a:srgbClr val="000000"/>
                </a:solidFill>
              </a:rPr>
              <a:t>Research Data Management in Canada</a:t>
            </a:r>
            <a:r>
              <a:rPr lang="en" dirty="0" smtClean="0">
                <a:solidFill>
                  <a:srgbClr val="000000"/>
                </a:solidFill>
              </a:rPr>
              <a:t/>
            </a:r>
            <a:br>
              <a:rPr lang="en" dirty="0" smtClean="0">
                <a:solidFill>
                  <a:srgbClr val="000000"/>
                </a:solidFill>
              </a:rPr>
            </a:br>
            <a:endParaRPr lang="en" dirty="0" smtClean="0">
              <a:solidFill>
                <a:srgbClr val="000000"/>
              </a:solidFill>
            </a:endParaRPr>
          </a:p>
          <a:p>
            <a:pPr marL="114300" indent="0">
              <a:lnSpc>
                <a:spcPct val="150000"/>
              </a:lnSpc>
              <a:spcBef>
                <a:spcPts val="0"/>
              </a:spcBef>
              <a:buClr>
                <a:srgbClr val="000000"/>
              </a:buClr>
              <a:buNone/>
            </a:pPr>
            <a:r>
              <a:rPr lang="en" b="1" dirty="0" smtClean="0">
                <a:solidFill>
                  <a:srgbClr val="000000"/>
                </a:solidFill>
              </a:rPr>
              <a:t>What:</a:t>
            </a:r>
            <a:r>
              <a:rPr lang="en" dirty="0" smtClean="0">
                <a:solidFill>
                  <a:srgbClr val="000000"/>
                </a:solidFill>
              </a:rPr>
              <a:t> 1-Day Educational Event</a:t>
            </a:r>
          </a:p>
          <a:p>
            <a:pPr marL="114300" indent="0">
              <a:lnSpc>
                <a:spcPct val="150000"/>
              </a:lnSpc>
              <a:spcBef>
                <a:spcPts val="0"/>
              </a:spcBef>
              <a:buClr>
                <a:srgbClr val="000000"/>
              </a:buClr>
              <a:buNone/>
            </a:pPr>
            <a:r>
              <a:rPr lang="en" b="1" dirty="0" smtClean="0">
                <a:solidFill>
                  <a:srgbClr val="000000"/>
                </a:solidFill>
              </a:rPr>
              <a:t>When:</a:t>
            </a:r>
            <a:r>
              <a:rPr lang="en" dirty="0" smtClean="0">
                <a:solidFill>
                  <a:srgbClr val="000000"/>
                </a:solidFill>
              </a:rPr>
              <a:t> </a:t>
            </a:r>
            <a:r>
              <a:rPr lang="en" b="1" dirty="0">
                <a:solidFill>
                  <a:srgbClr val="000000"/>
                </a:solidFill>
              </a:rPr>
              <a:t>Tuesday January 30, 2018</a:t>
            </a:r>
          </a:p>
          <a:p>
            <a:pPr marL="114300" indent="0">
              <a:lnSpc>
                <a:spcPct val="150000"/>
              </a:lnSpc>
              <a:spcBef>
                <a:spcPts val="0"/>
              </a:spcBef>
              <a:buClr>
                <a:srgbClr val="000000"/>
              </a:buClr>
              <a:buNone/>
            </a:pPr>
            <a:r>
              <a:rPr lang="en" b="1" dirty="0" smtClean="0">
                <a:solidFill>
                  <a:srgbClr val="000000"/>
                </a:solidFill>
              </a:rPr>
              <a:t>Where:</a:t>
            </a:r>
            <a:r>
              <a:rPr lang="en" dirty="0" smtClean="0">
                <a:solidFill>
                  <a:srgbClr val="000000"/>
                </a:solidFill>
              </a:rPr>
              <a:t> Ryerson University, Toronto, ON</a:t>
            </a:r>
          </a:p>
          <a:p>
            <a:pPr marL="114300" indent="0">
              <a:lnSpc>
                <a:spcPct val="150000"/>
              </a:lnSpc>
              <a:spcBef>
                <a:spcPts val="0"/>
              </a:spcBef>
              <a:buClr>
                <a:srgbClr val="000000"/>
              </a:buClr>
              <a:buNone/>
            </a:pPr>
            <a:r>
              <a:rPr lang="en" b="1" dirty="0" smtClean="0">
                <a:solidFill>
                  <a:srgbClr val="000000"/>
                </a:solidFill>
              </a:rPr>
              <a:t>Price:</a:t>
            </a:r>
            <a:r>
              <a:rPr lang="en" dirty="0" smtClean="0">
                <a:solidFill>
                  <a:srgbClr val="000000"/>
                </a:solidFill>
              </a:rPr>
              <a:t> No Charge</a:t>
            </a:r>
          </a:p>
        </p:txBody>
      </p:sp>
    </p:spTree>
    <p:extLst>
      <p:ext uri="{BB962C8B-B14F-4D97-AF65-F5344CB8AC3E}">
        <p14:creationId xmlns:p14="http://schemas.microsoft.com/office/powerpoint/2010/main" val="165236762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Shape 197"/>
          <p:cNvSpPr txBox="1">
            <a:spLocks noGrp="1"/>
          </p:cNvSpPr>
          <p:nvPr>
            <p:ph type="title"/>
          </p:nvPr>
        </p:nvSpPr>
        <p:spPr>
          <a:xfrm>
            <a:off x="1981200" y="0"/>
            <a:ext cx="8229600" cy="1090500"/>
          </a:xfrm>
          <a:prstGeom prst="rect">
            <a:avLst/>
          </a:prstGeom>
        </p:spPr>
        <p:txBody>
          <a:bodyPr wrap="square" lIns="91425" tIns="91425" rIns="91425" bIns="91425" anchor="ctr" anchorCtr="0">
            <a:noAutofit/>
          </a:bodyPr>
          <a:lstStyle/>
          <a:p>
            <a:r>
              <a:rPr lang="en"/>
              <a:t>Portage Guidance and Training</a:t>
            </a:r>
          </a:p>
        </p:txBody>
      </p:sp>
      <p:sp>
        <p:nvSpPr>
          <p:cNvPr id="2" name="Text Placeholder 1"/>
          <p:cNvSpPr>
            <a:spLocks noGrp="1"/>
          </p:cNvSpPr>
          <p:nvPr>
            <p:ph type="body" idx="1"/>
          </p:nvPr>
        </p:nvSpPr>
        <p:spPr/>
        <p:txBody>
          <a:bodyPr/>
          <a:lstStyle/>
          <a:p>
            <a:pPr marL="114300" indent="0" algn="ctr">
              <a:spcBef>
                <a:spcPts val="0"/>
              </a:spcBef>
              <a:buClr>
                <a:srgbClr val="000000"/>
              </a:buClr>
              <a:buNone/>
            </a:pPr>
            <a:r>
              <a:rPr lang="en" sz="3500" dirty="0">
                <a:solidFill>
                  <a:srgbClr val="000000"/>
                </a:solidFill>
              </a:rPr>
              <a:t>Portage and </a:t>
            </a:r>
          </a:p>
          <a:p>
            <a:pPr marL="114300" indent="0" algn="ctr">
              <a:spcBef>
                <a:spcPts val="0"/>
              </a:spcBef>
              <a:buClr>
                <a:srgbClr val="000000"/>
              </a:buClr>
              <a:buNone/>
            </a:pPr>
            <a:r>
              <a:rPr lang="en" sz="3500" dirty="0">
                <a:solidFill>
                  <a:srgbClr val="000000"/>
                </a:solidFill>
              </a:rPr>
              <a:t>Research Data Management in Canada</a:t>
            </a:r>
            <a:r>
              <a:rPr lang="en" dirty="0" smtClean="0">
                <a:solidFill>
                  <a:srgbClr val="000000"/>
                </a:solidFill>
              </a:rPr>
              <a:t/>
            </a:r>
            <a:br>
              <a:rPr lang="en" dirty="0" smtClean="0">
                <a:solidFill>
                  <a:srgbClr val="000000"/>
                </a:solidFill>
              </a:rPr>
            </a:br>
            <a:endParaRPr lang="en" sz="1500" dirty="0">
              <a:solidFill>
                <a:srgbClr val="000000"/>
              </a:solidFill>
            </a:endParaRPr>
          </a:p>
          <a:p>
            <a:pPr marL="114300" indent="0">
              <a:lnSpc>
                <a:spcPct val="150000"/>
              </a:lnSpc>
              <a:spcBef>
                <a:spcPts val="0"/>
              </a:spcBef>
              <a:spcAft>
                <a:spcPts val="1000"/>
              </a:spcAft>
              <a:buClr>
                <a:srgbClr val="000000"/>
              </a:buClr>
              <a:buNone/>
            </a:pPr>
            <a:r>
              <a:rPr lang="en" b="1" dirty="0" smtClean="0">
                <a:solidFill>
                  <a:srgbClr val="000000"/>
                </a:solidFill>
              </a:rPr>
              <a:t>Morning:</a:t>
            </a:r>
            <a:r>
              <a:rPr lang="en" dirty="0" smtClean="0">
                <a:solidFill>
                  <a:srgbClr val="000000"/>
                </a:solidFill>
              </a:rPr>
              <a:t> Plenary and Panel</a:t>
            </a:r>
          </a:p>
          <a:p>
            <a:pPr marL="114300" indent="0">
              <a:spcBef>
                <a:spcPts val="0"/>
              </a:spcBef>
              <a:buClr>
                <a:srgbClr val="000000"/>
              </a:buClr>
              <a:buNone/>
            </a:pPr>
            <a:r>
              <a:rPr lang="en" b="1" dirty="0" smtClean="0">
                <a:solidFill>
                  <a:srgbClr val="000000"/>
                </a:solidFill>
              </a:rPr>
              <a:t>Afternoon: </a:t>
            </a:r>
            <a:r>
              <a:rPr lang="en" dirty="0" smtClean="0">
                <a:solidFill>
                  <a:srgbClr val="000000"/>
                </a:solidFill>
              </a:rPr>
              <a:t>Choose a workshop: </a:t>
            </a:r>
            <a:br>
              <a:rPr lang="en" dirty="0" smtClean="0">
                <a:solidFill>
                  <a:srgbClr val="000000"/>
                </a:solidFill>
              </a:rPr>
            </a:br>
            <a:r>
              <a:rPr lang="en" dirty="0" smtClean="0">
                <a:solidFill>
                  <a:srgbClr val="000000"/>
                </a:solidFill>
              </a:rPr>
              <a:t>1) DMP (Data Management Plans)</a:t>
            </a:r>
            <a:br>
              <a:rPr lang="en" dirty="0" smtClean="0">
                <a:solidFill>
                  <a:srgbClr val="000000"/>
                </a:solidFill>
              </a:rPr>
            </a:br>
            <a:r>
              <a:rPr lang="en" dirty="0" smtClean="0">
                <a:solidFill>
                  <a:srgbClr val="000000"/>
                </a:solidFill>
              </a:rPr>
              <a:t>2) Dataverse/FRDR </a:t>
            </a:r>
            <a:br>
              <a:rPr lang="en" dirty="0" smtClean="0">
                <a:solidFill>
                  <a:srgbClr val="000000"/>
                </a:solidFill>
              </a:rPr>
            </a:br>
            <a:r>
              <a:rPr lang="en" dirty="0" smtClean="0">
                <a:solidFill>
                  <a:srgbClr val="000000"/>
                </a:solidFill>
              </a:rPr>
              <a:t>(Federated Research Data R</a:t>
            </a:r>
            <a:r>
              <a:rPr lang="en-US" dirty="0" smtClean="0">
                <a:solidFill>
                  <a:srgbClr val="000000"/>
                </a:solidFill>
              </a:rPr>
              <a:t>e</a:t>
            </a:r>
            <a:r>
              <a:rPr lang="en" dirty="0" smtClean="0">
                <a:solidFill>
                  <a:srgbClr val="000000"/>
                </a:solidFill>
              </a:rPr>
              <a:t>pository)</a:t>
            </a:r>
            <a:br>
              <a:rPr lang="en" dirty="0" smtClean="0">
                <a:solidFill>
                  <a:srgbClr val="000000"/>
                </a:solidFill>
              </a:rPr>
            </a:br>
            <a:endParaRPr lang="en" sz="800" dirty="0">
              <a:solidFill>
                <a:srgbClr val="000000"/>
              </a:solidFill>
            </a:endParaRPr>
          </a:p>
          <a:p>
            <a:pPr marL="114300" indent="0" algn="ctr">
              <a:spcBef>
                <a:spcPts val="0"/>
              </a:spcBef>
              <a:buClr>
                <a:srgbClr val="000000"/>
              </a:buClr>
              <a:buNone/>
            </a:pPr>
            <a:r>
              <a:rPr lang="en" i="1" dirty="0" smtClean="0">
                <a:solidFill>
                  <a:srgbClr val="000000"/>
                </a:solidFill>
              </a:rPr>
              <a:t>Lunch </a:t>
            </a:r>
            <a:r>
              <a:rPr lang="en" i="1" dirty="0">
                <a:solidFill>
                  <a:srgbClr val="000000"/>
                </a:solidFill>
              </a:rPr>
              <a:t>and breaks provided</a:t>
            </a:r>
            <a:r>
              <a:rPr lang="en" sz="500" dirty="0">
                <a:solidFill>
                  <a:srgbClr val="000000"/>
                </a:solidFill>
              </a:rPr>
              <a:t/>
            </a:r>
            <a:br>
              <a:rPr lang="en" sz="500" dirty="0">
                <a:solidFill>
                  <a:srgbClr val="000000"/>
                </a:solidFill>
              </a:rPr>
            </a:br>
            <a:endParaRPr lang="en" i="1" dirty="0" smtClean="0">
              <a:solidFill>
                <a:srgbClr val="000000"/>
              </a:solidFill>
            </a:endParaRPr>
          </a:p>
        </p:txBody>
      </p:sp>
    </p:spTree>
    <p:extLst>
      <p:ext uri="{BB962C8B-B14F-4D97-AF65-F5344CB8AC3E}">
        <p14:creationId xmlns:p14="http://schemas.microsoft.com/office/powerpoint/2010/main" val="95896188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Shape 211"/>
          <p:cNvSpPr txBox="1">
            <a:spLocks noGrp="1"/>
          </p:cNvSpPr>
          <p:nvPr>
            <p:ph type="title"/>
          </p:nvPr>
        </p:nvSpPr>
        <p:spPr>
          <a:xfrm>
            <a:off x="1981200" y="0"/>
            <a:ext cx="8229600" cy="1090500"/>
          </a:xfrm>
          <a:prstGeom prst="rect">
            <a:avLst/>
          </a:prstGeom>
        </p:spPr>
        <p:txBody>
          <a:bodyPr wrap="square" lIns="91425" tIns="91425" rIns="91425" bIns="91425" anchor="ctr" anchorCtr="0">
            <a:noAutofit/>
          </a:bodyPr>
          <a:lstStyle/>
          <a:p>
            <a:r>
              <a:rPr lang="en"/>
              <a:t>Portage Website</a:t>
            </a:r>
          </a:p>
        </p:txBody>
      </p:sp>
      <p:pic>
        <p:nvPicPr>
          <p:cNvPr id="212" name="Shape 212"/>
          <p:cNvPicPr preferRelativeResize="0"/>
          <p:nvPr/>
        </p:nvPicPr>
        <p:blipFill>
          <a:blip r:embed="rId3">
            <a:alphaModFix/>
          </a:blip>
          <a:stretch>
            <a:fillRect/>
          </a:stretch>
        </p:blipFill>
        <p:spPr>
          <a:xfrm>
            <a:off x="2972554" y="1765426"/>
            <a:ext cx="6395226" cy="4964824"/>
          </a:xfrm>
          <a:prstGeom prst="rect">
            <a:avLst/>
          </a:prstGeom>
          <a:noFill/>
          <a:ln>
            <a:noFill/>
          </a:ln>
        </p:spPr>
      </p:pic>
      <p:sp>
        <p:nvSpPr>
          <p:cNvPr id="4" name="Shape 178"/>
          <p:cNvSpPr txBox="1"/>
          <p:nvPr/>
        </p:nvSpPr>
        <p:spPr>
          <a:xfrm>
            <a:off x="1981200" y="1192182"/>
            <a:ext cx="8229600" cy="428397"/>
          </a:xfrm>
          <a:prstGeom prst="rect">
            <a:avLst/>
          </a:prstGeom>
          <a:noFill/>
          <a:ln>
            <a:noFill/>
          </a:ln>
        </p:spPr>
        <p:txBody>
          <a:bodyPr wrap="square" lIns="91425" tIns="91425" rIns="91425" bIns="91425" anchor="t" anchorCtr="0">
            <a:noAutofit/>
          </a:bodyPr>
          <a:lstStyle/>
          <a:p>
            <a:pPr algn="ctr"/>
            <a:r>
              <a:rPr lang="en-US" sz="2800" kern="0" dirty="0">
                <a:solidFill>
                  <a:srgbClr val="000000"/>
                </a:solidFill>
                <a:cs typeface="Arial"/>
                <a:sym typeface="Arial"/>
              </a:rPr>
              <a:t>portagenetwork.ca</a:t>
            </a:r>
            <a:endParaRPr lang="en" sz="2800" kern="0" dirty="0">
              <a:solidFill>
                <a:srgbClr val="000000"/>
              </a:solidFill>
              <a:cs typeface="Arial"/>
              <a:sym typeface="Arial"/>
            </a:endParaRPr>
          </a:p>
          <a:p>
            <a:endParaRPr sz="1400" kern="0" dirty="0">
              <a:solidFill>
                <a:srgbClr val="000000"/>
              </a:solidFill>
              <a:cs typeface="Arial"/>
              <a:sym typeface="Arial"/>
            </a:endParaRPr>
          </a:p>
        </p:txBody>
      </p:sp>
    </p:spTree>
    <p:extLst>
      <p:ext uri="{BB962C8B-B14F-4D97-AF65-F5344CB8AC3E}">
        <p14:creationId xmlns:p14="http://schemas.microsoft.com/office/powerpoint/2010/main" val="11683201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Shape 197"/>
          <p:cNvSpPr txBox="1">
            <a:spLocks noGrp="1"/>
          </p:cNvSpPr>
          <p:nvPr>
            <p:ph type="title"/>
          </p:nvPr>
        </p:nvSpPr>
        <p:spPr>
          <a:xfrm>
            <a:off x="1981200" y="0"/>
            <a:ext cx="8229600" cy="1090500"/>
          </a:xfrm>
          <a:prstGeom prst="rect">
            <a:avLst/>
          </a:prstGeom>
        </p:spPr>
        <p:txBody>
          <a:bodyPr wrap="square" lIns="91425" tIns="91425" rIns="91425" bIns="91425" anchor="ctr" anchorCtr="0">
            <a:noAutofit/>
          </a:bodyPr>
          <a:lstStyle/>
          <a:p>
            <a:r>
              <a:rPr lang="en" dirty="0" smtClean="0"/>
              <a:t>Questions</a:t>
            </a:r>
            <a:endParaRPr lang="en" dirty="0"/>
          </a:p>
        </p:txBody>
      </p:sp>
      <p:sp>
        <p:nvSpPr>
          <p:cNvPr id="2" name="Text Placeholder 1"/>
          <p:cNvSpPr>
            <a:spLocks noGrp="1"/>
          </p:cNvSpPr>
          <p:nvPr>
            <p:ph type="body" idx="1"/>
          </p:nvPr>
        </p:nvSpPr>
        <p:spPr/>
        <p:txBody>
          <a:bodyPr/>
          <a:lstStyle/>
          <a:p>
            <a:pPr marL="0" indent="0">
              <a:spcBef>
                <a:spcPts val="0"/>
              </a:spcBef>
              <a:buNone/>
            </a:pPr>
            <a:r>
              <a:rPr lang="en" dirty="0" smtClean="0">
                <a:solidFill>
                  <a:srgbClr val="000000"/>
                </a:solidFill>
              </a:rPr>
              <a:t>Contact Info</a:t>
            </a:r>
          </a:p>
          <a:p>
            <a:pPr marL="0" indent="0">
              <a:spcBef>
                <a:spcPts val="0"/>
              </a:spcBef>
              <a:buNone/>
            </a:pPr>
            <a:endParaRPr lang="en" dirty="0">
              <a:solidFill>
                <a:srgbClr val="000000"/>
              </a:solidFill>
            </a:endParaRPr>
          </a:p>
          <a:p>
            <a:pPr marL="0" indent="0">
              <a:spcBef>
                <a:spcPts val="0"/>
              </a:spcBef>
              <a:buNone/>
            </a:pPr>
            <a:endParaRPr lang="en" dirty="0" smtClean="0">
              <a:solidFill>
                <a:srgbClr val="000000"/>
              </a:solidFill>
            </a:endParaRPr>
          </a:p>
          <a:p>
            <a:pPr marL="0" indent="0" algn="ctr">
              <a:spcBef>
                <a:spcPts val="0"/>
              </a:spcBef>
              <a:buNone/>
            </a:pPr>
            <a:r>
              <a:rPr lang="en-US" dirty="0">
                <a:solidFill>
                  <a:srgbClr val="000000"/>
                </a:solidFill>
              </a:rPr>
              <a:t>portage@carl-abrc.ca</a:t>
            </a:r>
            <a:endParaRPr lang="en" sz="1500" dirty="0">
              <a:solidFill>
                <a:srgbClr val="000000"/>
              </a:solidFill>
            </a:endParaRPr>
          </a:p>
        </p:txBody>
      </p:sp>
    </p:spTree>
    <p:extLst>
      <p:ext uri="{BB962C8B-B14F-4D97-AF65-F5344CB8AC3E}">
        <p14:creationId xmlns:p14="http://schemas.microsoft.com/office/powerpoint/2010/main" val="262450783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normAutofit/>
          </a:bodyPr>
          <a:lstStyle/>
          <a:p>
            <a:pPr>
              <a:spcBef>
                <a:spcPts val="600"/>
              </a:spcBef>
              <a:spcAft>
                <a:spcPts val="600"/>
              </a:spcAft>
            </a:pPr>
            <a:r>
              <a:rPr lang="en-US" sz="2800" dirty="0"/>
              <a:t>Accessible Online Course Reader Service: A Proactive Approach to Providing Accessible Texts </a:t>
            </a:r>
            <a:br>
              <a:rPr lang="en-US" sz="2800" dirty="0"/>
            </a:br>
            <a:r>
              <a:rPr lang="en-US" sz="2400" i="1" dirty="0" err="1"/>
              <a:t>Aneta</a:t>
            </a:r>
            <a:r>
              <a:rPr lang="en-US" sz="2400" i="1" dirty="0"/>
              <a:t> </a:t>
            </a:r>
            <a:r>
              <a:rPr lang="en-US" sz="2400" i="1" dirty="0" err="1"/>
              <a:t>Kwak</a:t>
            </a:r>
            <a:r>
              <a:rPr lang="en-US" sz="2400" i="1" dirty="0"/>
              <a:t>, University of Toronto</a:t>
            </a:r>
            <a:endParaRPr lang="en-US" sz="2400" dirty="0"/>
          </a:p>
          <a:p>
            <a:pPr>
              <a:spcBef>
                <a:spcPts val="600"/>
              </a:spcBef>
              <a:spcAft>
                <a:spcPts val="600"/>
              </a:spcAft>
            </a:pPr>
            <a:r>
              <a:rPr lang="en-US" sz="2800" dirty="0"/>
              <a:t>Creating an OER Publishing Infrastructure for Ontario </a:t>
            </a:r>
            <a:br>
              <a:rPr lang="en-US" sz="2800" dirty="0"/>
            </a:br>
            <a:r>
              <a:rPr lang="en-US" sz="2400" i="1" dirty="0"/>
              <a:t>Sally Wilson &amp; Ann </a:t>
            </a:r>
            <a:r>
              <a:rPr lang="en-US" sz="2400" i="1" dirty="0" err="1"/>
              <a:t>Ludbrook</a:t>
            </a:r>
            <a:r>
              <a:rPr lang="en-US" sz="2400" i="1" dirty="0"/>
              <a:t>, Ryerson University</a:t>
            </a:r>
            <a:endParaRPr lang="en-US" sz="2400" dirty="0"/>
          </a:p>
          <a:p>
            <a:pPr>
              <a:spcBef>
                <a:spcPts val="600"/>
              </a:spcBef>
              <a:spcAft>
                <a:spcPts val="600"/>
              </a:spcAft>
            </a:pPr>
            <a:r>
              <a:rPr lang="en-US" sz="2800" dirty="0"/>
              <a:t>Transforming Training Opportunities for Research Data Management (RDM) in Canada </a:t>
            </a:r>
            <a:br>
              <a:rPr lang="en-US" sz="2800" dirty="0"/>
            </a:br>
            <a:r>
              <a:rPr lang="en-US" sz="2400" i="1" dirty="0"/>
              <a:t>Laure Perrier, University of Toronto, on behalf of the Portage Training Expert Group</a:t>
            </a:r>
            <a:endParaRPr lang="en-US" sz="2400" dirty="0"/>
          </a:p>
          <a:p>
            <a:endParaRPr lang="en-US" dirty="0"/>
          </a:p>
        </p:txBody>
      </p:sp>
      <p:sp>
        <p:nvSpPr>
          <p:cNvPr id="4" name="Footer Placeholder 3"/>
          <p:cNvSpPr>
            <a:spLocks noGrp="1"/>
          </p:cNvSpPr>
          <p:nvPr>
            <p:ph type="ftr" sz="quarter" idx="11"/>
          </p:nvPr>
        </p:nvSpPr>
        <p:spPr/>
        <p:txBody>
          <a:bodyPr/>
          <a:lstStyle/>
          <a:p>
            <a:r>
              <a:rPr lang="en-US" dirty="0" smtClean="0">
                <a:solidFill>
                  <a:prstClr val="black">
                    <a:lumMod val="65000"/>
                    <a:lumOff val="35000"/>
                  </a:prstClr>
                </a:solidFill>
              </a:rPr>
              <a:t>#spday17</a:t>
            </a:r>
            <a:endParaRPr lang="en-US" dirty="0">
              <a:solidFill>
                <a:prstClr val="black">
                  <a:lumMod val="65000"/>
                  <a:lumOff val="35000"/>
                </a:prstClr>
              </a:solidFill>
            </a:endParaRPr>
          </a:p>
        </p:txBody>
      </p:sp>
      <p:sp>
        <p:nvSpPr>
          <p:cNvPr id="5" name="TextBox 4"/>
          <p:cNvSpPr txBox="1"/>
          <p:nvPr/>
        </p:nvSpPr>
        <p:spPr>
          <a:xfrm>
            <a:off x="8879166" y="338420"/>
            <a:ext cx="2401619" cy="1200329"/>
          </a:xfrm>
          <a:prstGeom prst="rect">
            <a:avLst/>
          </a:prstGeom>
          <a:noFill/>
        </p:spPr>
        <p:txBody>
          <a:bodyPr wrap="none" rtlCol="0">
            <a:spAutoFit/>
          </a:bodyPr>
          <a:lstStyle/>
          <a:p>
            <a:r>
              <a:rPr lang="en-US" sz="3600" dirty="0">
                <a:solidFill>
                  <a:srgbClr val="FF4000"/>
                </a:solidFill>
              </a:rPr>
              <a:t>slido.com</a:t>
            </a:r>
          </a:p>
          <a:p>
            <a:r>
              <a:rPr lang="en-US" sz="3600" dirty="0">
                <a:solidFill>
                  <a:srgbClr val="FF4000"/>
                </a:solidFill>
              </a:rPr>
              <a:t>#spday17</a:t>
            </a:r>
          </a:p>
        </p:txBody>
      </p:sp>
    </p:spTree>
    <p:extLst>
      <p:ext uri="{BB962C8B-B14F-4D97-AF65-F5344CB8AC3E}">
        <p14:creationId xmlns:p14="http://schemas.microsoft.com/office/powerpoint/2010/main" val="21091348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3486" y="500062"/>
            <a:ext cx="10515600" cy="1325563"/>
          </a:xfrm>
        </p:spPr>
        <p:txBody>
          <a:bodyPr/>
          <a:lstStyle/>
          <a:p>
            <a:r>
              <a:rPr lang="en-US" dirty="0" smtClean="0"/>
              <a:t>Online Course Reader Service</a:t>
            </a:r>
            <a:endParaRPr lang="en-US" dirty="0"/>
          </a:p>
        </p:txBody>
      </p:sp>
      <p:sp>
        <p:nvSpPr>
          <p:cNvPr id="3" name="Content Placeholder 2"/>
          <p:cNvSpPr>
            <a:spLocks noGrp="1"/>
          </p:cNvSpPr>
          <p:nvPr>
            <p:ph idx="1"/>
          </p:nvPr>
        </p:nvSpPr>
        <p:spPr/>
        <p:txBody>
          <a:bodyPr>
            <a:normAutofit fontScale="92500" lnSpcReduction="20000"/>
          </a:bodyPr>
          <a:lstStyle/>
          <a:p>
            <a:pPr>
              <a:lnSpc>
                <a:spcPct val="150000"/>
              </a:lnSpc>
            </a:pPr>
            <a:r>
              <a:rPr lang="en-US" dirty="0" smtClean="0"/>
              <a:t>Work with instructors to identify readings for upcoming semester</a:t>
            </a:r>
          </a:p>
          <a:p>
            <a:pPr>
              <a:lnSpc>
                <a:spcPct val="150000"/>
              </a:lnSpc>
            </a:pPr>
            <a:r>
              <a:rPr lang="en-US" dirty="0"/>
              <a:t>Source readings as appropriate, </a:t>
            </a:r>
            <a:r>
              <a:rPr lang="en-US" dirty="0" smtClean="0"/>
              <a:t>adhering to Canadian copyright provisions and existing licenses, </a:t>
            </a:r>
            <a:endParaRPr lang="en-US" dirty="0"/>
          </a:p>
          <a:p>
            <a:pPr lvl="1">
              <a:lnSpc>
                <a:spcPct val="150000"/>
              </a:lnSpc>
            </a:pPr>
            <a:r>
              <a:rPr lang="en-US" dirty="0" err="1"/>
              <a:t>Ebook</a:t>
            </a:r>
            <a:endParaRPr lang="en-US" dirty="0"/>
          </a:p>
          <a:p>
            <a:pPr lvl="1">
              <a:lnSpc>
                <a:spcPct val="150000"/>
              </a:lnSpc>
            </a:pPr>
            <a:r>
              <a:rPr lang="en-US" dirty="0" err="1"/>
              <a:t>Ejournals</a:t>
            </a:r>
            <a:endParaRPr lang="en-US" dirty="0"/>
          </a:p>
          <a:p>
            <a:pPr lvl="1">
              <a:lnSpc>
                <a:spcPct val="150000"/>
              </a:lnSpc>
            </a:pPr>
            <a:r>
              <a:rPr lang="en-US" dirty="0"/>
              <a:t>Web content</a:t>
            </a:r>
          </a:p>
          <a:p>
            <a:pPr lvl="1">
              <a:lnSpc>
                <a:spcPct val="150000"/>
              </a:lnSpc>
            </a:pPr>
            <a:r>
              <a:rPr lang="en-US" dirty="0" smtClean="0"/>
              <a:t>PDF</a:t>
            </a:r>
          </a:p>
          <a:p>
            <a:pPr lvl="1">
              <a:lnSpc>
                <a:spcPct val="150000"/>
              </a:lnSpc>
            </a:pPr>
            <a:r>
              <a:rPr lang="en-US" dirty="0" smtClean="0"/>
              <a:t>Place books on Course Reserve for short term loan</a:t>
            </a:r>
            <a:endParaRPr lang="en-US" dirty="0"/>
          </a:p>
        </p:txBody>
      </p:sp>
    </p:spTree>
    <p:extLst>
      <p:ext uri="{BB962C8B-B14F-4D97-AF65-F5344CB8AC3E}">
        <p14:creationId xmlns:p14="http://schemas.microsoft.com/office/powerpoint/2010/main" val="5718166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8515" y="365125"/>
            <a:ext cx="10515600" cy="1325563"/>
          </a:xfrm>
        </p:spPr>
        <p:txBody>
          <a:bodyPr/>
          <a:lstStyle/>
          <a:p>
            <a:r>
              <a:rPr lang="en-US" dirty="0" smtClean="0"/>
              <a:t>Accessibility for Ontarians with Disabilities Act</a:t>
            </a:r>
            <a:endParaRPr lang="en-US" dirty="0"/>
          </a:p>
        </p:txBody>
      </p:sp>
      <p:sp>
        <p:nvSpPr>
          <p:cNvPr id="3" name="Content Placeholder 2"/>
          <p:cNvSpPr>
            <a:spLocks noGrp="1"/>
          </p:cNvSpPr>
          <p:nvPr>
            <p:ph idx="1"/>
          </p:nvPr>
        </p:nvSpPr>
        <p:spPr>
          <a:xfrm>
            <a:off x="838200" y="1456267"/>
            <a:ext cx="10314482" cy="4921955"/>
          </a:xfrm>
        </p:spPr>
        <p:txBody>
          <a:bodyPr>
            <a:noAutofit/>
          </a:bodyPr>
          <a:lstStyle/>
          <a:p>
            <a:pPr marL="0" indent="0">
              <a:buNone/>
            </a:pPr>
            <a:r>
              <a:rPr lang="en-US" sz="2300" b="1" dirty="0"/>
              <a:t>Libraries of educational and training institutions</a:t>
            </a:r>
          </a:p>
          <a:p>
            <a:pPr marL="0" indent="0">
              <a:buNone/>
            </a:pPr>
            <a:r>
              <a:rPr lang="en-US" sz="2300" b="1" dirty="0"/>
              <a:t>18. </a:t>
            </a:r>
            <a:r>
              <a:rPr lang="en-US" sz="2300" dirty="0"/>
              <a:t>(1) Subject to subsection (2) and where available, the libraries of educational or training institutions that are obligated organizations shall provide, procure or acquire by other means an accessible or conversion ready format of print, digital or multimedia resources or materials for a person with a disability, </a:t>
            </a:r>
            <a:r>
              <a:rPr lang="en-US" sz="2300" dirty="0">
                <a:solidFill>
                  <a:srgbClr val="FFFF00"/>
                </a:solidFill>
              </a:rPr>
              <a:t>upon request</a:t>
            </a:r>
            <a:r>
              <a:rPr lang="en-US" sz="2300" dirty="0"/>
              <a:t>.  O. Reg. 191/11, s. 18 (1</a:t>
            </a:r>
            <a:r>
              <a:rPr lang="en-US" sz="2300" dirty="0" smtClean="0"/>
              <a:t>). </a:t>
            </a:r>
            <a:r>
              <a:rPr lang="mr-IN" sz="2300" dirty="0" smtClean="0"/>
              <a:t>…</a:t>
            </a:r>
            <a:r>
              <a:rPr lang="en-US" sz="2300" dirty="0" smtClean="0"/>
              <a:t>.</a:t>
            </a:r>
            <a:endParaRPr lang="en-US" sz="2300" dirty="0"/>
          </a:p>
          <a:p>
            <a:pPr marL="0" indent="0">
              <a:buNone/>
            </a:pPr>
            <a:r>
              <a:rPr lang="en-US" sz="2300" dirty="0" smtClean="0"/>
              <a:t>(</a:t>
            </a:r>
            <a:r>
              <a:rPr lang="en-US" sz="2300" dirty="0"/>
              <a:t>3) Obligated organizations to which this section applies shall meet the requirements under this section in accordance with the following schedule:</a:t>
            </a:r>
          </a:p>
          <a:p>
            <a:pPr marL="0" indent="0">
              <a:buNone/>
            </a:pPr>
            <a:r>
              <a:rPr lang="en-US" sz="2300" dirty="0"/>
              <a:t>1. In respect of print-based resources or materials, January 1, 2015.</a:t>
            </a:r>
          </a:p>
          <a:p>
            <a:pPr marL="0" indent="0">
              <a:buNone/>
            </a:pPr>
            <a:r>
              <a:rPr lang="en-US" sz="2300" dirty="0"/>
              <a:t>2. </a:t>
            </a:r>
            <a:r>
              <a:rPr lang="en-US" sz="2300" dirty="0">
                <a:solidFill>
                  <a:srgbClr val="FFFF00"/>
                </a:solidFill>
              </a:rPr>
              <a:t>In respect of digital or multimedia resources or materials, January 1, 2020.  O. Reg. 191/11, s. 18 (3</a:t>
            </a:r>
            <a:r>
              <a:rPr lang="en-US" sz="2300" dirty="0" smtClean="0">
                <a:solidFill>
                  <a:srgbClr val="FFFF00"/>
                </a:solidFill>
              </a:rPr>
              <a:t>).</a:t>
            </a:r>
            <a:endParaRPr lang="en-US" sz="2300" dirty="0">
              <a:solidFill>
                <a:srgbClr val="FFFF00"/>
              </a:solidFill>
            </a:endParaRPr>
          </a:p>
        </p:txBody>
      </p:sp>
    </p:spTree>
    <p:extLst>
      <p:ext uri="{BB962C8B-B14F-4D97-AF65-F5344CB8AC3E}">
        <p14:creationId xmlns:p14="http://schemas.microsoft.com/office/powerpoint/2010/main" val="7330836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Fragement of a scanned book page that is slightly skewed with a paragraph that is underlined. "/>
          <p:cNvPicPr>
            <a:picLocks noChangeAspect="1"/>
          </p:cNvPicPr>
          <p:nvPr/>
        </p:nvPicPr>
        <p:blipFill rotWithShape="1">
          <a:blip r:embed="rId3"/>
          <a:srcRect t="45503" r="51064" b="-104"/>
          <a:stretch/>
        </p:blipFill>
        <p:spPr>
          <a:xfrm>
            <a:off x="2535908" y="1482390"/>
            <a:ext cx="6937304" cy="4961692"/>
          </a:xfrm>
          <a:prstGeom prst="rect">
            <a:avLst/>
          </a:prstGeom>
        </p:spPr>
      </p:pic>
      <p:sp>
        <p:nvSpPr>
          <p:cNvPr id="2" name="Title 1"/>
          <p:cNvSpPr>
            <a:spLocks noGrp="1"/>
          </p:cNvSpPr>
          <p:nvPr>
            <p:ph type="title"/>
          </p:nvPr>
        </p:nvSpPr>
        <p:spPr>
          <a:xfrm>
            <a:off x="372006" y="156827"/>
            <a:ext cx="10515600" cy="1325563"/>
          </a:xfrm>
        </p:spPr>
        <p:txBody>
          <a:bodyPr/>
          <a:lstStyle/>
          <a:p>
            <a:r>
              <a:rPr lang="en-US" dirty="0" smtClean="0"/>
              <a:t>Example of a Scanned Reading</a:t>
            </a:r>
            <a:endParaRPr lang="en-US" dirty="0"/>
          </a:p>
        </p:txBody>
      </p:sp>
    </p:spTree>
    <p:extLst>
      <p:ext uri="{BB962C8B-B14F-4D97-AF65-F5344CB8AC3E}">
        <p14:creationId xmlns:p14="http://schemas.microsoft.com/office/powerpoint/2010/main" val="27591915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agement of OCR text, with large sections of text missing, produced from a scan where the scan was a book page that was slightly titled and a paragraph is underlined. "/>
          <p:cNvPicPr>
            <a:picLocks noChangeAspect="1"/>
          </p:cNvPicPr>
          <p:nvPr/>
        </p:nvPicPr>
        <p:blipFill rotWithShape="1">
          <a:blip r:embed="rId3">
            <a:extLst>
              <a:ext uri="{28A0092B-C50C-407E-A947-70E740481C1C}">
                <a14:useLocalDpi xmlns:a14="http://schemas.microsoft.com/office/drawing/2010/main" val="0"/>
              </a:ext>
            </a:extLst>
          </a:blip>
          <a:srcRect l="1" t="39968" r="48725" b="2610"/>
          <a:stretch/>
        </p:blipFill>
        <p:spPr>
          <a:xfrm>
            <a:off x="2861814" y="1420865"/>
            <a:ext cx="6468372" cy="4991588"/>
          </a:xfrm>
          <a:prstGeom prst="rect">
            <a:avLst/>
          </a:prstGeom>
        </p:spPr>
      </p:pic>
      <p:sp>
        <p:nvSpPr>
          <p:cNvPr id="2" name="Title 1"/>
          <p:cNvSpPr>
            <a:spLocks noGrp="1"/>
          </p:cNvSpPr>
          <p:nvPr>
            <p:ph type="title"/>
          </p:nvPr>
        </p:nvSpPr>
        <p:spPr>
          <a:xfrm>
            <a:off x="418476" y="320154"/>
            <a:ext cx="10515600" cy="1325563"/>
          </a:xfrm>
        </p:spPr>
        <p:txBody>
          <a:bodyPr/>
          <a:lstStyle/>
          <a:p>
            <a:r>
              <a:rPr lang="en-US" dirty="0" smtClean="0"/>
              <a:t>Example of the OCR</a:t>
            </a:r>
            <a:endParaRPr lang="en-US" dirty="0"/>
          </a:p>
        </p:txBody>
      </p:sp>
    </p:spTree>
    <p:extLst>
      <p:ext uri="{BB962C8B-B14F-4D97-AF65-F5344CB8AC3E}">
        <p14:creationId xmlns:p14="http://schemas.microsoft.com/office/powerpoint/2010/main" val="21464605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8555" y="380115"/>
            <a:ext cx="10515600" cy="1325563"/>
          </a:xfrm>
        </p:spPr>
        <p:txBody>
          <a:bodyPr/>
          <a:lstStyle/>
          <a:p>
            <a:r>
              <a:rPr lang="en-US" dirty="0" smtClean="0"/>
              <a:t>Making Our Readings Accessible</a:t>
            </a:r>
            <a:endParaRPr lang="en-US" dirty="0"/>
          </a:p>
        </p:txBody>
      </p:sp>
      <p:sp>
        <p:nvSpPr>
          <p:cNvPr id="3" name="Content Placeholder 2"/>
          <p:cNvSpPr>
            <a:spLocks noGrp="1"/>
          </p:cNvSpPr>
          <p:nvPr>
            <p:ph idx="1"/>
          </p:nvPr>
        </p:nvSpPr>
        <p:spPr>
          <a:xfrm>
            <a:off x="823210" y="1627526"/>
            <a:ext cx="10515600" cy="4758284"/>
          </a:xfrm>
        </p:spPr>
        <p:txBody>
          <a:bodyPr/>
          <a:lstStyle/>
          <a:p>
            <a:r>
              <a:rPr lang="en-US" sz="2600" dirty="0" smtClean="0"/>
              <a:t>Updated scanning procedures and created new scans</a:t>
            </a:r>
          </a:p>
          <a:p>
            <a:pPr lvl="1"/>
            <a:r>
              <a:rPr lang="en-US" sz="2600" dirty="0" smtClean="0"/>
              <a:t>ACE Guidelines on Erasing Marginalia</a:t>
            </a:r>
          </a:p>
          <a:p>
            <a:pPr lvl="1"/>
            <a:r>
              <a:rPr lang="en-US" sz="2600" dirty="0" smtClean="0"/>
              <a:t>Identified the most effective scan settings on our scanner</a:t>
            </a:r>
          </a:p>
          <a:p>
            <a:r>
              <a:rPr lang="en-US" sz="2600" dirty="0" smtClean="0"/>
              <a:t>Identified steps for making WCAG 2.0 compliant PDF scans</a:t>
            </a:r>
          </a:p>
          <a:p>
            <a:pPr lvl="1"/>
            <a:r>
              <a:rPr lang="en-US" sz="2600" dirty="0"/>
              <a:t>Applying Alt text to images</a:t>
            </a:r>
          </a:p>
          <a:p>
            <a:pPr lvl="1"/>
            <a:r>
              <a:rPr lang="en-US" sz="2600" dirty="0"/>
              <a:t>Fully tagging the </a:t>
            </a:r>
            <a:r>
              <a:rPr lang="en-US" sz="2600" dirty="0" smtClean="0"/>
              <a:t>PDF</a:t>
            </a:r>
          </a:p>
          <a:p>
            <a:pPr marL="457200" lvl="1" indent="0">
              <a:buNone/>
            </a:pPr>
            <a:endParaRPr lang="en-US" sz="1000" dirty="0" smtClean="0"/>
          </a:p>
          <a:p>
            <a:pPr marL="0" indent="0">
              <a:buNone/>
            </a:pPr>
            <a:r>
              <a:rPr lang="en-US" sz="3000" dirty="0" smtClean="0"/>
              <a:t>Next Steps</a:t>
            </a:r>
            <a:r>
              <a:rPr lang="mr-IN" sz="3000" dirty="0" smtClean="0"/>
              <a:t>…</a:t>
            </a:r>
            <a:endParaRPr lang="en-US" sz="3000" dirty="0" smtClean="0"/>
          </a:p>
          <a:p>
            <a:r>
              <a:rPr lang="en-US" sz="2600" dirty="0"/>
              <a:t>Identifying appropriate technologies to use </a:t>
            </a:r>
          </a:p>
          <a:p>
            <a:r>
              <a:rPr lang="en-US" sz="2600"/>
              <a:t>Formatting </a:t>
            </a:r>
            <a:r>
              <a:rPr lang="en-US" sz="2600" smtClean="0"/>
              <a:t>readings to </a:t>
            </a:r>
            <a:r>
              <a:rPr lang="en-US" sz="2600" dirty="0"/>
              <a:t>meet WCAG 2.0 criteria</a:t>
            </a:r>
          </a:p>
          <a:p>
            <a:pPr marL="0" indent="0">
              <a:buNone/>
            </a:pPr>
            <a:endParaRPr lang="en-US" dirty="0" smtClean="0"/>
          </a:p>
          <a:p>
            <a:endParaRPr lang="en-US" dirty="0"/>
          </a:p>
        </p:txBody>
      </p:sp>
    </p:spTree>
    <p:extLst>
      <p:ext uri="{BB962C8B-B14F-4D97-AF65-F5344CB8AC3E}">
        <p14:creationId xmlns:p14="http://schemas.microsoft.com/office/powerpoint/2010/main" val="1208730900"/>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4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ppt/theme/theme3.xml><?xml version="1.0" encoding="utf-8"?>
<a:theme xmlns:a="http://schemas.openxmlformats.org/drawingml/2006/main" name="RyersonUniversity_MasterTemplate v1">
  <a:themeElements>
    <a:clrScheme name="Ryerson University">
      <a:dk1>
        <a:srgbClr val="000000"/>
      </a:dk1>
      <a:lt1>
        <a:srgbClr val="FFFFFF"/>
      </a:lt1>
      <a:dk2>
        <a:srgbClr val="004C9B"/>
      </a:dk2>
      <a:lt2>
        <a:srgbClr val="FFDC00"/>
      </a:lt2>
      <a:accent1>
        <a:srgbClr val="011E5E"/>
      </a:accent1>
      <a:accent2>
        <a:srgbClr val="1297EB"/>
      </a:accent2>
      <a:accent3>
        <a:srgbClr val="4CB4F1"/>
      </a:accent3>
      <a:accent4>
        <a:srgbClr val="FD9208"/>
      </a:accent4>
      <a:accent5>
        <a:srgbClr val="FEBC0D"/>
      </a:accent5>
      <a:accent6>
        <a:srgbClr val="FFEE0A"/>
      </a:accent6>
      <a:hlink>
        <a:srgbClr val="878787"/>
      </a:hlink>
      <a:folHlink>
        <a:srgbClr val="D0D0D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RyersonUniversity_MasterTemplate v1">
  <a:themeElements>
    <a:clrScheme name="Ryerson University">
      <a:dk1>
        <a:srgbClr val="000000"/>
      </a:dk1>
      <a:lt1>
        <a:srgbClr val="FFFFFF"/>
      </a:lt1>
      <a:dk2>
        <a:srgbClr val="004C9B"/>
      </a:dk2>
      <a:lt2>
        <a:srgbClr val="FFDC00"/>
      </a:lt2>
      <a:accent1>
        <a:srgbClr val="011E5E"/>
      </a:accent1>
      <a:accent2>
        <a:srgbClr val="1297EB"/>
      </a:accent2>
      <a:accent3>
        <a:srgbClr val="4CB4F1"/>
      </a:accent3>
      <a:accent4>
        <a:srgbClr val="FD9208"/>
      </a:accent4>
      <a:accent5>
        <a:srgbClr val="FEBC0D"/>
      </a:accent5>
      <a:accent6>
        <a:srgbClr val="FFEE0A"/>
      </a:accent6>
      <a:hlink>
        <a:srgbClr val="878787"/>
      </a:hlink>
      <a:folHlink>
        <a:srgbClr val="D0D0D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2_RyersonUniversity_MasterTemplate v1">
  <a:themeElements>
    <a:clrScheme name="Ryerson University">
      <a:dk1>
        <a:srgbClr val="000000"/>
      </a:dk1>
      <a:lt1>
        <a:srgbClr val="FFFFFF"/>
      </a:lt1>
      <a:dk2>
        <a:srgbClr val="004C9B"/>
      </a:dk2>
      <a:lt2>
        <a:srgbClr val="FFDC00"/>
      </a:lt2>
      <a:accent1>
        <a:srgbClr val="011E5E"/>
      </a:accent1>
      <a:accent2>
        <a:srgbClr val="1297EB"/>
      </a:accent2>
      <a:accent3>
        <a:srgbClr val="4CB4F1"/>
      </a:accent3>
      <a:accent4>
        <a:srgbClr val="FD9208"/>
      </a:accent4>
      <a:accent5>
        <a:srgbClr val="FEBC0D"/>
      </a:accent5>
      <a:accent6>
        <a:srgbClr val="FFEE0A"/>
      </a:accent6>
      <a:hlink>
        <a:srgbClr val="878787"/>
      </a:hlink>
      <a:folHlink>
        <a:srgbClr val="D0D0D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3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1120</Words>
  <Application>Microsoft Office PowerPoint</Application>
  <PresentationFormat>Widescreen</PresentationFormat>
  <Paragraphs>290</Paragraphs>
  <Slides>49</Slides>
  <Notes>47</Notes>
  <HiddenSlides>0</HiddenSlides>
  <MMClips>0</MMClips>
  <ScaleCrop>false</ScaleCrop>
  <HeadingPairs>
    <vt:vector size="6" baseType="variant">
      <vt:variant>
        <vt:lpstr>Fonts Used</vt:lpstr>
      </vt:variant>
      <vt:variant>
        <vt:i4>10</vt:i4>
      </vt:variant>
      <vt:variant>
        <vt:lpstr>Theme</vt:lpstr>
      </vt:variant>
      <vt:variant>
        <vt:i4>6</vt:i4>
      </vt:variant>
      <vt:variant>
        <vt:lpstr>Slide Titles</vt:lpstr>
      </vt:variant>
      <vt:variant>
        <vt:i4>49</vt:i4>
      </vt:variant>
    </vt:vector>
  </HeadingPairs>
  <TitlesOfParts>
    <vt:vector size="65" baseType="lpstr">
      <vt:lpstr>Gulim</vt:lpstr>
      <vt:lpstr>Arial</vt:lpstr>
      <vt:lpstr>Calibri</vt:lpstr>
      <vt:lpstr>Calibri Light</vt:lpstr>
      <vt:lpstr>Century Gothic</vt:lpstr>
      <vt:lpstr>Franklin Gothic Medium</vt:lpstr>
      <vt:lpstr>Khmer UI</vt:lpstr>
      <vt:lpstr>Mangal</vt:lpstr>
      <vt:lpstr>Open Sans</vt:lpstr>
      <vt:lpstr>Times New Roman</vt:lpstr>
      <vt:lpstr>1_Office Theme</vt:lpstr>
      <vt:lpstr>4_Office Theme</vt:lpstr>
      <vt:lpstr>RyersonUniversity_MasterTemplate v1</vt:lpstr>
      <vt:lpstr>1_RyersonUniversity_MasterTemplate v1</vt:lpstr>
      <vt:lpstr>2_RyersonUniversity_MasterTemplate v1</vt:lpstr>
      <vt:lpstr>3_Office Theme</vt:lpstr>
      <vt:lpstr>PowerPoint Presentation</vt:lpstr>
      <vt:lpstr>Lightning Talks: Group 2</vt:lpstr>
      <vt:lpstr>Accessible Online Course Reader Service: A proactive approach to providing accessible texts</vt:lpstr>
      <vt:lpstr>D.G. Ivey Library</vt:lpstr>
      <vt:lpstr>Online Course Reader Service</vt:lpstr>
      <vt:lpstr>Accessibility for Ontarians with Disabilities Act</vt:lpstr>
      <vt:lpstr>Example of a Scanned Reading</vt:lpstr>
      <vt:lpstr>Example of the OCR</vt:lpstr>
      <vt:lpstr>Making Our Readings Accessible</vt:lpstr>
      <vt:lpstr>Thank you</vt:lpstr>
      <vt:lpstr>Prototyping an OER Publishing Infrastructure for Ontario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Prototype Project Objective</vt:lpstr>
      <vt:lpstr>Key Deliverable Workstreams</vt:lpstr>
      <vt:lpstr>PowerPoint Presentation</vt:lpstr>
      <vt:lpstr>PowerPoint Presentation</vt:lpstr>
      <vt:lpstr>PowerPoint Presentation</vt:lpstr>
      <vt:lpstr>PowerPoint Presentation</vt:lpstr>
      <vt:lpstr>PowerPoint Presentation</vt:lpstr>
      <vt:lpstr>PowerPoint Presentation</vt:lpstr>
      <vt:lpstr>Thank you  For updates: library.ryerson.ca/open/              @RyersonOER  aludbrook@ryerson.ca swilson@ryerson.ca   </vt:lpstr>
      <vt:lpstr>PowerPoint Presentation</vt:lpstr>
      <vt:lpstr>Goals of the Portage Network</vt:lpstr>
      <vt:lpstr>Building a Community of Practice</vt:lpstr>
      <vt:lpstr>Building a Community of Practice</vt:lpstr>
      <vt:lpstr>Portage Network of Experts</vt:lpstr>
      <vt:lpstr>Portage Platforms</vt:lpstr>
      <vt:lpstr>DMP Assistant</vt:lpstr>
      <vt:lpstr>Portage Guidance and Training</vt:lpstr>
      <vt:lpstr>Portage Guidance and Training</vt:lpstr>
      <vt:lpstr>Portage Guidance and Training</vt:lpstr>
      <vt:lpstr>Portage Guidance and Training</vt:lpstr>
      <vt:lpstr>Portage Guidance and Training</vt:lpstr>
      <vt:lpstr>Portage Guidance and Training</vt:lpstr>
      <vt:lpstr>Portage Guidance and Training</vt:lpstr>
      <vt:lpstr>Portage Guidance and Training</vt:lpstr>
      <vt:lpstr>Portage Guidance and Training</vt:lpstr>
      <vt:lpstr>Portage Guidance and Training</vt:lpstr>
      <vt:lpstr>Portage Guidance and Training</vt:lpstr>
      <vt:lpstr>Portage Guidance and Training</vt:lpstr>
      <vt:lpstr>Portage Website</vt:lpstr>
      <vt:lpstr>Questions</vt:lpstr>
      <vt:lpstr>Questions?</vt:lpstr>
    </vt:vector>
  </TitlesOfParts>
  <Company>University of Toronto Libraries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Sabina Pagotto</dc:creator>
  <cp:lastModifiedBy>Sabina Pagotto</cp:lastModifiedBy>
  <cp:revision>1</cp:revision>
  <dcterms:created xsi:type="dcterms:W3CDTF">2018-03-13T18:23:45Z</dcterms:created>
  <dcterms:modified xsi:type="dcterms:W3CDTF">2018-03-13T18:24:52Z</dcterms:modified>
</cp:coreProperties>
</file>