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5.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0" r:id="rId4"/>
    <p:sldMasterId id="2147483702" r:id="rId5"/>
    <p:sldMasterId id="2147483719" r:id="rId6"/>
  </p:sldMasterIdLst>
  <p:notesMasterIdLst>
    <p:notesMasterId r:id="rId47"/>
  </p:notesMasterIdLst>
  <p:sldIdLst>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97E1AF-2054-40B6-9399-49D8304E77B5}" type="datetimeFigureOut">
              <a:rPr lang="en-US" smtClean="0"/>
              <a:t>3/13/2018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A97378-434A-463B-AA7A-BD27D2A01A9D}" type="slidenum">
              <a:rPr lang="en-US" smtClean="0"/>
              <a:t>‹#›</a:t>
            </a:fld>
            <a:endParaRPr lang="en-US"/>
          </a:p>
        </p:txBody>
      </p:sp>
    </p:spTree>
    <p:extLst>
      <p:ext uri="{BB962C8B-B14F-4D97-AF65-F5344CB8AC3E}">
        <p14:creationId xmlns:p14="http://schemas.microsoft.com/office/powerpoint/2010/main" val="28400241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geo.scholarsportal.info/#r/details/_uri@=HTDP63360K031G02_1909TIFF"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30538605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Shape 12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rtl="0">
              <a:spcBef>
                <a:spcPts val="0"/>
              </a:spcBef>
              <a:buNone/>
            </a:pPr>
            <a:endParaRPr/>
          </a:p>
        </p:txBody>
      </p:sp>
    </p:spTree>
    <p:extLst>
      <p:ext uri="{BB962C8B-B14F-4D97-AF65-F5344CB8AC3E}">
        <p14:creationId xmlns:p14="http://schemas.microsoft.com/office/powerpoint/2010/main" val="32765880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40306611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3759665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CORA p</a:t>
            </a:r>
            <a:r>
              <a:rPr lang="en-US" sz="1200" dirty="0" smtClean="0"/>
              <a:t>rovides access to commercial and independent surveys to academics, researchers and journalists. </a:t>
            </a:r>
            <a:r>
              <a:rPr lang="en-US" baseline="0" dirty="0" smtClean="0"/>
              <a:t>The archive includes data from as far back as the 1970s, from polling companies such as: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CROP – Political Surveys and Socio-Cultural Surveys</a:t>
            </a:r>
          </a:p>
          <a:p>
            <a:pPr marL="171450" indent="-171450">
              <a:buFont typeface="Arial" panose="020B0604020202020204" pitchFamily="34" charset="0"/>
              <a:buChar char="•"/>
            </a:pPr>
            <a:r>
              <a:rPr lang="en-US" sz="1200" dirty="0" smtClean="0"/>
              <a:t>Decima Quarterly</a:t>
            </a:r>
          </a:p>
          <a:p>
            <a:pPr marL="171450" indent="-171450">
              <a:buFont typeface="Arial" panose="020B0604020202020204" pitchFamily="34" charset="0"/>
              <a:buChar char="•"/>
            </a:pPr>
            <a:r>
              <a:rPr lang="en-US" sz="1200" dirty="0" err="1" smtClean="0"/>
              <a:t>Environics</a:t>
            </a:r>
            <a:endParaRPr lang="en-US" sz="1200" dirty="0" smtClean="0"/>
          </a:p>
          <a:p>
            <a:pPr marL="628650" lvl="1" indent="-171450">
              <a:buFont typeface="Arial" panose="020B0604020202020204" pitchFamily="34" charset="0"/>
              <a:buChar char="•"/>
            </a:pPr>
            <a:r>
              <a:rPr lang="en-US" sz="1200" dirty="0" smtClean="0"/>
              <a:t>Environmental Monitor, Focus Ontario, Focus Canada, </a:t>
            </a:r>
            <a:r>
              <a:rPr lang="en-US" sz="1200" dirty="0" err="1" smtClean="0"/>
              <a:t>Environics</a:t>
            </a:r>
            <a:r>
              <a:rPr lang="en-US" sz="1200" dirty="0" smtClean="0"/>
              <a:t> International</a:t>
            </a:r>
          </a:p>
          <a:p>
            <a:pPr marL="171450" indent="-171450">
              <a:buFont typeface="Arial" panose="020B0604020202020204" pitchFamily="34" charset="0"/>
              <a:buChar char="•"/>
            </a:pPr>
            <a:r>
              <a:rPr lang="en-US" sz="1200" dirty="0" smtClean="0"/>
              <a:t>Canadian Election Studies</a:t>
            </a:r>
          </a:p>
          <a:p>
            <a:pPr marL="171450" indent="-171450">
              <a:buFont typeface="Arial" panose="020B0604020202020204" pitchFamily="34" charset="0"/>
              <a:buChar char="•"/>
            </a:pPr>
            <a:r>
              <a:rPr lang="en-US" sz="1200" dirty="0" smtClean="0"/>
              <a:t>And a few Government surveys from </a:t>
            </a:r>
          </a:p>
          <a:p>
            <a:pPr marL="628650" lvl="1" indent="-171450">
              <a:buFont typeface="Arial" panose="020B0604020202020204" pitchFamily="34" charset="0"/>
              <a:buChar char="•"/>
            </a:pPr>
            <a:r>
              <a:rPr lang="en-US" sz="1200" dirty="0" smtClean="0"/>
              <a:t>Environment Canada, Health Canada, Industry Canada, and Public Works and Government Services Canada </a:t>
            </a:r>
          </a:p>
          <a:p>
            <a:endParaRPr lang="en-US"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6F64B077-48B4-4403-89B1-97A12FE3F240}"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4815713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smtClean="0"/>
              <a:t>It was e</a:t>
            </a:r>
            <a:r>
              <a:rPr lang="en-US" dirty="0" smtClean="0"/>
              <a:t>stablished</a:t>
            </a:r>
            <a:r>
              <a:rPr lang="en-US" baseline="0" dirty="0" smtClean="0"/>
              <a:t> in 1992 at School of Policy Studies, Queen’s University, with support from the Library. </a:t>
            </a:r>
          </a:p>
          <a:p>
            <a:pPr marL="0" indent="0">
              <a:buFont typeface="Arial" panose="020B0604020202020204" pitchFamily="34" charset="0"/>
              <a:buNone/>
            </a:pPr>
            <a:endParaRPr lang="en-US" dirty="0" smtClean="0"/>
          </a:p>
          <a:p>
            <a:pPr marL="0" indent="0">
              <a:buFont typeface="Arial" panose="020B0604020202020204" pitchFamily="34" charset="0"/>
              <a:buNone/>
            </a:pPr>
            <a:r>
              <a:rPr lang="en-US" dirty="0" smtClean="0"/>
              <a:t>2007 – QUL began hosting a </a:t>
            </a:r>
            <a:r>
              <a:rPr lang="en-US" dirty="0" err="1" smtClean="0"/>
              <a:t>Nesstar</a:t>
            </a:r>
            <a:r>
              <a:rPr lang="en-US" dirty="0" smtClean="0"/>
              <a:t> </a:t>
            </a:r>
            <a:r>
              <a:rPr lang="en-US" baseline="0" dirty="0" smtClean="0"/>
              <a:t>server. CORA data was added to </a:t>
            </a:r>
            <a:r>
              <a:rPr lang="en-US" baseline="0" dirty="0" err="1" smtClean="0"/>
              <a:t>Nesstar</a:t>
            </a:r>
            <a:r>
              <a:rPr lang="en-US" baseline="0" dirty="0" smtClean="0"/>
              <a:t> and QUL provided technical support for the server and for marking up files. Users were able to view metadata but unable to download data; they would have to contact CORA directly to be given access to data files. Also, there was no way to efficiently search for CORA data. </a:t>
            </a:r>
          </a:p>
          <a:p>
            <a:pPr marL="0" indent="0">
              <a:buFont typeface="Arial" panose="020B0604020202020204" pitchFamily="34" charset="0"/>
              <a:buNone/>
            </a:pPr>
            <a:endParaRPr lang="en-US" dirty="0" smtClean="0"/>
          </a:p>
          <a:p>
            <a:pPr marL="0" indent="0">
              <a:buFont typeface="Arial" panose="020B0604020202020204" pitchFamily="34" charset="0"/>
              <a:buNone/>
            </a:pPr>
            <a:r>
              <a:rPr lang="en-US" dirty="0" smtClean="0"/>
              <a:t>2010 – CORA metadata made</a:t>
            </a:r>
            <a:r>
              <a:rPr lang="en-US" baseline="0" dirty="0" smtClean="0"/>
              <a:t> </a:t>
            </a:r>
            <a:r>
              <a:rPr lang="en-US" dirty="0" smtClean="0"/>
              <a:t>discoverable in &lt;</a:t>
            </a:r>
            <a:r>
              <a:rPr lang="en-US" dirty="0" err="1" smtClean="0"/>
              <a:t>odesi</a:t>
            </a:r>
            <a:r>
              <a:rPr lang="en-US" dirty="0" smtClean="0"/>
              <a:t>&gt; - XML files (metadata</a:t>
            </a:r>
            <a:r>
              <a:rPr lang="en-US" baseline="0" dirty="0" smtClean="0"/>
              <a:t> records) </a:t>
            </a:r>
            <a:r>
              <a:rPr lang="en-US" dirty="0" smtClean="0"/>
              <a:t>sent to &lt;</a:t>
            </a:r>
            <a:r>
              <a:rPr lang="en-US" dirty="0" err="1" smtClean="0"/>
              <a:t>odesi</a:t>
            </a:r>
            <a:r>
              <a:rPr lang="en-US" dirty="0" smtClean="0"/>
              <a:t>&gt; and added to the </a:t>
            </a:r>
            <a:r>
              <a:rPr lang="en-US" dirty="0" err="1" smtClean="0"/>
              <a:t>odesi</a:t>
            </a:r>
            <a:r>
              <a:rPr lang="en-US" dirty="0" smtClean="0"/>
              <a:t> search interface. Users were able to efficiently search for CORA</a:t>
            </a:r>
            <a:r>
              <a:rPr lang="en-US" baseline="0" dirty="0" smtClean="0"/>
              <a:t> data and from the results page were pointed back to the CORA site to view the records.</a:t>
            </a:r>
          </a:p>
          <a:p>
            <a:pPr marL="0" indent="0">
              <a:buFont typeface="Arial" panose="020B0604020202020204" pitchFamily="34" charset="0"/>
              <a:buNone/>
            </a:pPr>
            <a:endParaRPr lang="en-US" dirty="0" smtClean="0"/>
          </a:p>
          <a:p>
            <a:pPr marL="0" indent="0">
              <a:buFont typeface="Arial" panose="020B0604020202020204" pitchFamily="34" charset="0"/>
              <a:buNone/>
            </a:pPr>
            <a:r>
              <a:rPr lang="en-US" dirty="0" smtClean="0"/>
              <a:t>June 2017 – Elizabeth Goodyear-Grant, Director of CORA,</a:t>
            </a:r>
            <a:r>
              <a:rPr lang="en-US" baseline="0" dirty="0" smtClean="0"/>
              <a:t> agrees to </a:t>
            </a:r>
            <a:r>
              <a:rPr lang="en-US" dirty="0" smtClean="0"/>
              <a:t>open</a:t>
            </a:r>
            <a:r>
              <a:rPr lang="en-US" baseline="0" dirty="0" smtClean="0"/>
              <a:t> CORA data files and to have them migrated to &lt;</a:t>
            </a:r>
            <a:r>
              <a:rPr lang="en-US" baseline="0" dirty="0" err="1" smtClean="0"/>
              <a:t>odesi</a:t>
            </a:r>
            <a:r>
              <a:rPr lang="en-US" baseline="0" dirty="0" smtClean="0"/>
              <a:t>&gt;, allowing for better search ability of and access to the CORA data. This would also allow for the CORA data to be searched along with the Public Opinion Polls collection.</a:t>
            </a:r>
            <a:endParaRPr lang="en-US" dirty="0" smtClean="0"/>
          </a:p>
          <a:p>
            <a:endParaRPr lang="en-US" dirty="0"/>
          </a:p>
        </p:txBody>
      </p:sp>
      <p:sp>
        <p:nvSpPr>
          <p:cNvPr id="4" name="Slide Number Placeholder 3"/>
          <p:cNvSpPr>
            <a:spLocks noGrp="1"/>
          </p:cNvSpPr>
          <p:nvPr>
            <p:ph type="sldNum" sz="quarter" idx="10"/>
          </p:nvPr>
        </p:nvSpPr>
        <p:spPr/>
        <p:txBody>
          <a:bodyPr/>
          <a:lstStyle/>
          <a:p>
            <a:fld id="{6F64B077-48B4-4403-89B1-97A12FE3F240}"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32011797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&lt;</a:t>
            </a:r>
            <a:r>
              <a:rPr lang="en-US" dirty="0" err="1" smtClean="0"/>
              <a:t>odesi</a:t>
            </a:r>
            <a:r>
              <a:rPr lang="en-US" dirty="0" smtClean="0"/>
              <a:t>&gt; is the digital repository</a:t>
            </a:r>
            <a:r>
              <a:rPr lang="en-US" baseline="0" dirty="0" smtClean="0"/>
              <a:t> for social science and </a:t>
            </a:r>
            <a:r>
              <a:rPr lang="en-US" baseline="0" smtClean="0"/>
              <a:t>polling data. </a:t>
            </a:r>
            <a:r>
              <a:rPr lang="en-US" baseline="0" dirty="0" smtClean="0"/>
              <a:t>It has a large public opinion poll collection including CRIC, Gallop, </a:t>
            </a:r>
            <a:r>
              <a:rPr lang="en-US" baseline="0" dirty="0" err="1" smtClean="0"/>
              <a:t>Ipsos</a:t>
            </a:r>
            <a:r>
              <a:rPr lang="en-US" baseline="0" dirty="0" smtClean="0"/>
              <a:t> Reid, Angus Reid Institute, Listening to Canadians, and Voice of the People.</a:t>
            </a:r>
            <a:endParaRPr lang="en-US" dirty="0" smtClean="0"/>
          </a:p>
          <a:p>
            <a:endParaRPr lang="en-US" dirty="0"/>
          </a:p>
        </p:txBody>
      </p:sp>
      <p:sp>
        <p:nvSpPr>
          <p:cNvPr id="4" name="Slide Number Placeholder 3"/>
          <p:cNvSpPr>
            <a:spLocks noGrp="1"/>
          </p:cNvSpPr>
          <p:nvPr>
            <p:ph type="sldNum" sz="quarter" idx="10"/>
          </p:nvPr>
        </p:nvSpPr>
        <p:spPr/>
        <p:txBody>
          <a:bodyPr/>
          <a:lstStyle/>
          <a:p>
            <a:fld id="{6F64B077-48B4-4403-89B1-97A12FE3F240}"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2784514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Planning started in summer of  2017</a:t>
            </a:r>
            <a:r>
              <a:rPr lang="en-US" baseline="0" dirty="0" smtClean="0"/>
              <a:t> – inventory of what was in CORA, and what work would need to be done to move them into </a:t>
            </a:r>
            <a:r>
              <a:rPr lang="en-US" baseline="0" dirty="0" err="1" smtClean="0"/>
              <a:t>odesi</a:t>
            </a: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547 data files in CORA with accompanying documentation – a few – </a:t>
            </a:r>
            <a:r>
              <a:rPr lang="en-US" dirty="0" smtClean="0">
                <a:solidFill>
                  <a:sysClr val="windowText" lastClr="000000"/>
                </a:solidFill>
              </a:rPr>
              <a:t>Centre for</a:t>
            </a:r>
            <a:r>
              <a:rPr lang="en-US" baseline="0" dirty="0" smtClean="0">
                <a:solidFill>
                  <a:sysClr val="windowText" lastClr="000000"/>
                </a:solidFill>
              </a:rPr>
              <a:t> Research and Information on Canada (CRIC)</a:t>
            </a:r>
            <a:r>
              <a:rPr lang="en-US" dirty="0" smtClean="0"/>
              <a:t>, Listening to Canadians,</a:t>
            </a:r>
            <a:r>
              <a:rPr lang="en-US" baseline="0" dirty="0" smtClean="0"/>
              <a:t> Canadian Election Surveys – already in </a:t>
            </a:r>
            <a:r>
              <a:rPr lang="en-US" baseline="0" dirty="0" err="1" smtClean="0"/>
              <a:t>odesi</a:t>
            </a:r>
            <a:r>
              <a:rPr lang="en-US" baseline="0" dirty="0" smtClean="0"/>
              <a:t>. CORA had some additional documentation that </a:t>
            </a:r>
            <a:r>
              <a:rPr lang="en-US" baseline="0" dirty="0" err="1" smtClean="0"/>
              <a:t>odesi</a:t>
            </a:r>
            <a:r>
              <a:rPr lang="en-US" baseline="0" dirty="0" smtClean="0"/>
              <a:t> did not and also some additional years of data that </a:t>
            </a:r>
            <a:r>
              <a:rPr lang="en-US" baseline="0" dirty="0" err="1" smtClean="0"/>
              <a:t>odesi</a:t>
            </a:r>
            <a:r>
              <a:rPr lang="en-US" baseline="0" dirty="0" smtClean="0"/>
              <a:t> did not. </a:t>
            </a:r>
            <a:endParaRPr lang="en-US" dirty="0" smtClean="0"/>
          </a:p>
          <a:p>
            <a:endParaRPr lang="en-US" dirty="0" smtClean="0"/>
          </a:p>
          <a:p>
            <a:r>
              <a:rPr lang="en-US" dirty="0" smtClean="0"/>
              <a:t>Meeting with Scholars Portal about how migration</a:t>
            </a:r>
            <a:r>
              <a:rPr lang="en-US" baseline="0" dirty="0" smtClean="0"/>
              <a:t>; Kevin Worthington, programmer at SP, looked at automating the migration using </a:t>
            </a:r>
            <a:r>
              <a:rPr lang="en-US" baseline="0" dirty="0" err="1" smtClean="0"/>
              <a:t>Nesstar</a:t>
            </a:r>
            <a:r>
              <a:rPr lang="en-US" baseline="0" dirty="0" smtClean="0"/>
              <a:t> API – didn’t work out; switched to a more manual process in September. </a:t>
            </a:r>
            <a:endParaRPr lang="en-US" dirty="0" smtClean="0"/>
          </a:p>
          <a:p>
            <a:pPr marL="171450" indent="-171450">
              <a:buFont typeface="Arial" panose="020B0604020202020204" pitchFamily="34" charset="0"/>
              <a:buChar char="•"/>
            </a:pPr>
            <a:r>
              <a:rPr lang="en-US" dirty="0" smtClean="0"/>
              <a:t>Some basic cleanup of</a:t>
            </a:r>
            <a:r>
              <a:rPr lang="en-US" baseline="0" dirty="0" smtClean="0"/>
              <a:t> the </a:t>
            </a:r>
            <a:r>
              <a:rPr lang="en-US" dirty="0" smtClean="0"/>
              <a:t>metadata files were made before migrating including changing documentation links from CORA server to </a:t>
            </a:r>
            <a:r>
              <a:rPr lang="en-US" dirty="0" err="1" smtClean="0"/>
              <a:t>odesi</a:t>
            </a:r>
            <a:r>
              <a:rPr lang="en-US" dirty="0" smtClean="0"/>
              <a:t> server;</a:t>
            </a:r>
            <a:r>
              <a:rPr lang="en-US" baseline="0" dirty="0" smtClean="0"/>
              <a:t> </a:t>
            </a:r>
            <a:r>
              <a:rPr lang="en-US" dirty="0" smtClean="0"/>
              <a:t>SP provided these</a:t>
            </a:r>
            <a:r>
              <a:rPr lang="en-US" baseline="0" dirty="0" smtClean="0"/>
              <a:t> new XML files to QUL.</a:t>
            </a:r>
            <a:endParaRPr lang="en-US" dirty="0" smtClean="0"/>
          </a:p>
          <a:p>
            <a:pPr marL="171450" indent="-171450">
              <a:buFont typeface="Arial" panose="020B0604020202020204" pitchFamily="34" charset="0"/>
              <a:buChar char="•"/>
            </a:pPr>
            <a:r>
              <a:rPr lang="en-US" dirty="0" smtClean="0"/>
              <a:t>QUL – </a:t>
            </a:r>
            <a:r>
              <a:rPr lang="en-US" dirty="0" err="1" smtClean="0"/>
              <a:t>MarkIt</a:t>
            </a:r>
            <a:r>
              <a:rPr lang="en-US" dirty="0" smtClean="0"/>
              <a:t> Student – merged new xml files with data files creating a new </a:t>
            </a:r>
            <a:r>
              <a:rPr lang="en-US" dirty="0" err="1" smtClean="0"/>
              <a:t>Nesstar</a:t>
            </a:r>
            <a:r>
              <a:rPr lang="en-US" dirty="0" smtClean="0"/>
              <a:t> file and published files to </a:t>
            </a:r>
            <a:r>
              <a:rPr lang="en-US" dirty="0" err="1" smtClean="0"/>
              <a:t>odesi</a:t>
            </a:r>
            <a:r>
              <a:rPr lang="en-US" dirty="0" smtClean="0"/>
              <a:t> one by one</a:t>
            </a:r>
          </a:p>
          <a:p>
            <a:pPr marL="171450" indent="-171450">
              <a:buFont typeface="Arial" panose="020B0604020202020204" pitchFamily="34" charset="0"/>
              <a:buChar char="•"/>
            </a:pPr>
            <a:r>
              <a:rPr lang="en-US" dirty="0" smtClean="0"/>
              <a:t>Once the files were published</a:t>
            </a:r>
            <a:r>
              <a:rPr lang="en-US" baseline="0" dirty="0" smtClean="0"/>
              <a:t> to </a:t>
            </a:r>
            <a:r>
              <a:rPr lang="en-US" baseline="0" dirty="0" err="1" smtClean="0"/>
              <a:t>odesi</a:t>
            </a:r>
            <a:r>
              <a:rPr lang="en-US" baseline="0" dirty="0" smtClean="0"/>
              <a:t>, </a:t>
            </a:r>
            <a:r>
              <a:rPr lang="en-US" dirty="0" smtClean="0"/>
              <a:t>SP then assigned the CORA files to ‘Public Opinion Poll’ group and ‘CORA’ group and made the data files</a:t>
            </a:r>
            <a:r>
              <a:rPr lang="en-US" baseline="0" dirty="0" smtClean="0"/>
              <a:t> </a:t>
            </a:r>
            <a:r>
              <a:rPr lang="en-US" dirty="0" smtClean="0"/>
              <a:t>open to world</a:t>
            </a:r>
          </a:p>
          <a:p>
            <a:endParaRPr lang="en-US" dirty="0"/>
          </a:p>
        </p:txBody>
      </p:sp>
      <p:sp>
        <p:nvSpPr>
          <p:cNvPr id="4" name="Slide Number Placeholder 3"/>
          <p:cNvSpPr>
            <a:spLocks noGrp="1"/>
          </p:cNvSpPr>
          <p:nvPr>
            <p:ph type="sldNum" sz="quarter" idx="10"/>
          </p:nvPr>
        </p:nvSpPr>
        <p:spPr/>
        <p:txBody>
          <a:bodyPr/>
          <a:lstStyle/>
          <a:p>
            <a:fld id="{6F64B077-48B4-4403-89B1-97A12FE3F240}"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6934838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Search for CORA files as part</a:t>
            </a:r>
            <a:r>
              <a:rPr lang="en-US" baseline="0" dirty="0" smtClean="0"/>
              <a:t> of:</a:t>
            </a:r>
          </a:p>
          <a:p>
            <a:pPr marL="171450" indent="-171450">
              <a:buFont typeface="Arial" panose="020B0604020202020204" pitchFamily="34" charset="0"/>
              <a:buChar char="•"/>
            </a:pPr>
            <a:r>
              <a:rPr lang="en-US" dirty="0" smtClean="0"/>
              <a:t>All</a:t>
            </a:r>
            <a:r>
              <a:rPr lang="en-US" baseline="0" dirty="0" smtClean="0"/>
              <a:t> of </a:t>
            </a:r>
            <a:r>
              <a:rPr lang="en-US" baseline="0" dirty="0" err="1" smtClean="0"/>
              <a:t>odesi</a:t>
            </a:r>
            <a:endParaRPr lang="en-US" baseline="0" dirty="0" smtClean="0"/>
          </a:p>
          <a:p>
            <a:pPr marL="171450" indent="-171450">
              <a:buFont typeface="Arial" panose="020B0604020202020204" pitchFamily="34" charset="0"/>
              <a:buChar char="•"/>
            </a:pPr>
            <a:r>
              <a:rPr lang="en-US" baseline="0" dirty="0" smtClean="0"/>
              <a:t>Public opinion polls collection</a:t>
            </a:r>
          </a:p>
          <a:p>
            <a:pPr marL="171450" indent="-171450">
              <a:buFont typeface="Arial" panose="020B0604020202020204" pitchFamily="34" charset="0"/>
              <a:buChar char="•"/>
            </a:pPr>
            <a:r>
              <a:rPr lang="en-US" baseline="0" dirty="0" smtClean="0"/>
              <a:t>CORA</a:t>
            </a:r>
          </a:p>
          <a:p>
            <a:pPr marL="0" indent="0">
              <a:buFont typeface="Arial" panose="020B0604020202020204" pitchFamily="34" charset="0"/>
              <a:buNone/>
            </a:pPr>
            <a:endParaRPr lang="en-US" dirty="0" smtClean="0"/>
          </a:p>
          <a:p>
            <a:r>
              <a:rPr lang="en-US" dirty="0" smtClean="0"/>
              <a:t>Access – made open </a:t>
            </a:r>
            <a:r>
              <a:rPr lang="en-US" sz="1200" b="0" i="0" u="none" strike="noStrike" kern="1200" baseline="0" dirty="0" smtClean="0">
                <a:solidFill>
                  <a:schemeClr val="tx1"/>
                </a:solidFill>
                <a:latin typeface="+mn-lt"/>
                <a:ea typeface="+mn-ea"/>
                <a:cs typeface="+mn-cs"/>
              </a:rPr>
              <a:t>to the world for teaching and research purposes but not for any profit making purpose; all users can download datasets. </a:t>
            </a:r>
          </a:p>
          <a:p>
            <a:r>
              <a:rPr lang="en-US" sz="1200" b="0" i="0" u="none" strike="noStrike" kern="1200" baseline="0" dirty="0" smtClean="0">
                <a:solidFill>
                  <a:schemeClr val="tx1"/>
                </a:solidFill>
                <a:latin typeface="+mn-lt"/>
                <a:ea typeface="+mn-ea"/>
                <a:cs typeface="+mn-cs"/>
              </a:rPr>
              <a:t>CORA data is now more accessible to the various communities it serves including students, faculty, government and think tank researchers</a:t>
            </a:r>
            <a:r>
              <a:rPr lang="en-US" sz="1200" b="0" i="0" u="none" strike="noStrike" kern="1200" baseline="0" smtClean="0">
                <a:solidFill>
                  <a:schemeClr val="tx1"/>
                </a:solidFill>
                <a:latin typeface="+mn-lt"/>
                <a:ea typeface="+mn-ea"/>
                <a:cs typeface="+mn-cs"/>
              </a:rPr>
              <a:t>, and journalists.</a:t>
            </a:r>
            <a:endParaRPr lang="en-US" dirty="0"/>
          </a:p>
        </p:txBody>
      </p:sp>
      <p:sp>
        <p:nvSpPr>
          <p:cNvPr id="4" name="Slide Number Placeholder 3"/>
          <p:cNvSpPr>
            <a:spLocks noGrp="1"/>
          </p:cNvSpPr>
          <p:nvPr>
            <p:ph type="sldNum" sz="quarter" idx="10"/>
          </p:nvPr>
        </p:nvSpPr>
        <p:spPr/>
        <p:txBody>
          <a:bodyPr/>
          <a:lstStyle/>
          <a:p>
            <a:fld id="{6F64B077-48B4-4403-89B1-97A12FE3F240}"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28387150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of the CORA</a:t>
            </a:r>
            <a:r>
              <a:rPr lang="en-US" baseline="0" dirty="0" smtClean="0"/>
              <a:t> records don’t have question text included so can’t search at variable/category level and some are missing keywords – adding this will improve searching</a:t>
            </a:r>
          </a:p>
          <a:p>
            <a:r>
              <a:rPr lang="en-US" baseline="0" dirty="0" smtClean="0"/>
              <a:t>Paper documentation – extract information from paper documentation – using questionnaires and codebooks to add question text; additional metadata to records</a:t>
            </a:r>
          </a:p>
          <a:p>
            <a:r>
              <a:rPr lang="en-US" baseline="0" dirty="0" smtClean="0"/>
              <a:t>Discovered on the CORA computer that there are French versions of some of the datasets. Inventory these to see what is available and if there is enough documentation to add to the French collection.</a:t>
            </a:r>
          </a:p>
          <a:p>
            <a:r>
              <a:rPr lang="en-US" baseline="0" dirty="0" smtClean="0"/>
              <a:t>Work with CORA to get current datasets that they have.</a:t>
            </a:r>
          </a:p>
          <a:p>
            <a:endParaRPr lang="en-US" baseline="0" dirty="0" smtClean="0"/>
          </a:p>
          <a:p>
            <a:r>
              <a:rPr lang="en-US" baseline="0" dirty="0" smtClean="0"/>
              <a:t>ODC Public Opinion Polls Working Group – sub-group of the ODC will look at how to highlight and promote the Public Opinion Polls Collection in &lt;</a:t>
            </a:r>
            <a:r>
              <a:rPr lang="en-US" baseline="0" dirty="0" err="1" smtClean="0"/>
              <a:t>odesi</a:t>
            </a:r>
            <a:r>
              <a:rPr lang="en-US" baseline="0" dirty="0" smtClean="0"/>
              <a:t>&gt;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6F64B077-48B4-4403-89B1-97A12FE3F240}"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34491496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rtl="0">
              <a:spcBef>
                <a:spcPts val="0"/>
              </a:spcBef>
              <a:buNone/>
            </a:pPr>
            <a:r>
              <a:rPr lang="en-GB" sz="1050" b="1">
                <a:solidFill>
                  <a:schemeClr val="dk1"/>
                </a:solidFill>
                <a:latin typeface="Open Sans"/>
                <a:ea typeface="Open Sans"/>
                <a:cs typeface="Open Sans"/>
                <a:sym typeface="Open Sans"/>
              </a:rPr>
              <a:t>From Historical Map to Geospatial Information: The OCUL Topo Map Digitization Project</a:t>
            </a:r>
          </a:p>
        </p:txBody>
      </p:sp>
    </p:spTree>
    <p:extLst>
      <p:ext uri="{BB962C8B-B14F-4D97-AF65-F5344CB8AC3E}">
        <p14:creationId xmlns:p14="http://schemas.microsoft.com/office/powerpoint/2010/main" val="839272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17397133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9" name="Shape 19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rtl="0">
              <a:spcBef>
                <a:spcPts val="0"/>
              </a:spcBef>
              <a:buNone/>
            </a:pPr>
            <a:r>
              <a:rPr lang="en-GB"/>
              <a:t>Public domain for 1” to 1 mile; permission from NRCan to publish all post-1967 1:25000 sheets</a:t>
            </a:r>
          </a:p>
        </p:txBody>
      </p:sp>
    </p:spTree>
    <p:extLst>
      <p:ext uri="{BB962C8B-B14F-4D97-AF65-F5344CB8AC3E}">
        <p14:creationId xmlns:p14="http://schemas.microsoft.com/office/powerpoint/2010/main" val="13886175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9" name="Shape 20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rtl="0">
              <a:spcBef>
                <a:spcPts val="0"/>
              </a:spcBef>
              <a:buNone/>
            </a:pPr>
            <a:endParaRPr/>
          </a:p>
        </p:txBody>
      </p:sp>
    </p:spTree>
    <p:extLst>
      <p:ext uri="{BB962C8B-B14F-4D97-AF65-F5344CB8AC3E}">
        <p14:creationId xmlns:p14="http://schemas.microsoft.com/office/powerpoint/2010/main" val="5646630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9" name="Shape 21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69850">
              <a:spcBef>
                <a:spcPts val="0"/>
              </a:spcBef>
              <a:buClr>
                <a:schemeClr val="dk1"/>
              </a:buClr>
              <a:buSzPts val="1100"/>
              <a:buFont typeface="Arial"/>
              <a:buNone/>
            </a:pPr>
            <a:r>
              <a:rPr lang="en-GB"/>
              <a:t>2011: Topographic maps identified as a strategic goal by the OCUL Map Group (now the OCUL Geo Group)</a:t>
            </a:r>
          </a:p>
          <a:p>
            <a:pPr marL="0" lvl="0" indent="-69850">
              <a:spcBef>
                <a:spcPts val="0"/>
              </a:spcBef>
              <a:buClr>
                <a:schemeClr val="dk1"/>
              </a:buClr>
              <a:buSzPts val="1100"/>
              <a:buFont typeface="Arial"/>
              <a:buNone/>
            </a:pPr>
            <a:r>
              <a:rPr lang="en-GB"/>
              <a:t> </a:t>
            </a:r>
          </a:p>
          <a:p>
            <a:pPr marL="0" lvl="0" indent="-69850">
              <a:spcBef>
                <a:spcPts val="0"/>
              </a:spcBef>
              <a:buClr>
                <a:schemeClr val="dk1"/>
              </a:buClr>
              <a:buSzPts val="1100"/>
              <a:buFont typeface="Arial"/>
              <a:buNone/>
            </a:pPr>
            <a:r>
              <a:rPr lang="en-GB"/>
              <a:t>2012-2013: Preliminary steps</a:t>
            </a:r>
          </a:p>
          <a:p>
            <a:pPr marL="457200" lvl="0" indent="-317500">
              <a:spcBef>
                <a:spcPts val="0"/>
              </a:spcBef>
              <a:spcAft>
                <a:spcPts val="0"/>
              </a:spcAft>
              <a:buSzPts val="1400"/>
              <a:buChar char="●"/>
            </a:pPr>
            <a:r>
              <a:rPr lang="en-GB"/>
              <a:t>An inventory of Canadian federal government maps was created</a:t>
            </a:r>
          </a:p>
          <a:p>
            <a:pPr marL="457200" lvl="0" indent="-317500" rtl="0">
              <a:spcBef>
                <a:spcPts val="0"/>
              </a:spcBef>
              <a:spcAft>
                <a:spcPts val="0"/>
              </a:spcAft>
              <a:buSzPts val="1400"/>
              <a:buChar char="●"/>
            </a:pPr>
            <a:r>
              <a:rPr lang="en-GB"/>
              <a:t>A small digitization group began preliminary work</a:t>
            </a:r>
          </a:p>
          <a:p>
            <a:pPr marL="457200" lvl="0" indent="-317500">
              <a:spcBef>
                <a:spcPts val="0"/>
              </a:spcBef>
              <a:buSzPts val="1400"/>
              <a:buChar char="●"/>
            </a:pPr>
            <a:r>
              <a:rPr lang="en-GB"/>
              <a:t>Funding application</a:t>
            </a:r>
          </a:p>
          <a:p>
            <a:pPr marL="0" lvl="0" indent="-69850">
              <a:spcBef>
                <a:spcPts val="0"/>
              </a:spcBef>
              <a:buClr>
                <a:schemeClr val="dk1"/>
              </a:buClr>
              <a:buSzPts val="1100"/>
              <a:buFont typeface="Arial"/>
              <a:buNone/>
            </a:pPr>
            <a:endParaRPr/>
          </a:p>
          <a:p>
            <a:pPr marL="0" lvl="0" indent="0">
              <a:spcBef>
                <a:spcPts val="0"/>
              </a:spcBef>
              <a:buNone/>
            </a:pPr>
            <a:r>
              <a:rPr lang="en-GB"/>
              <a:t>2014:2017</a:t>
            </a:r>
          </a:p>
          <a:p>
            <a:pPr marL="457200" lvl="0" indent="-317500" rtl="0">
              <a:spcBef>
                <a:spcPts val="0"/>
              </a:spcBef>
              <a:spcAft>
                <a:spcPts val="0"/>
              </a:spcAft>
              <a:buSzPts val="1400"/>
              <a:buChar char="●"/>
            </a:pPr>
            <a:r>
              <a:rPr lang="en-GB"/>
              <a:t>Range of tools</a:t>
            </a:r>
          </a:p>
          <a:p>
            <a:pPr marL="457200" lvl="0" indent="-317500" rtl="0">
              <a:spcBef>
                <a:spcPts val="0"/>
              </a:spcBef>
              <a:buSzPts val="1400"/>
              <a:buChar char="●"/>
            </a:pPr>
            <a:r>
              <a:rPr lang="en-GB"/>
              <a:t>Student assistant contributions</a:t>
            </a:r>
          </a:p>
        </p:txBody>
      </p:sp>
    </p:spTree>
    <p:extLst>
      <p:ext uri="{BB962C8B-B14F-4D97-AF65-F5344CB8AC3E}">
        <p14:creationId xmlns:p14="http://schemas.microsoft.com/office/powerpoint/2010/main" val="9699938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Shape 2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5" name="Shape 23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29147822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Shape 24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1" name="Shape 24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rtl="0">
              <a:spcBef>
                <a:spcPts val="0"/>
              </a:spcBef>
              <a:buNone/>
            </a:pPr>
            <a:r>
              <a:rPr lang="en-GB"/>
              <a:t>JAY</a:t>
            </a:r>
          </a:p>
        </p:txBody>
      </p:sp>
    </p:spTree>
    <p:extLst>
      <p:ext uri="{BB962C8B-B14F-4D97-AF65-F5344CB8AC3E}">
        <p14:creationId xmlns:p14="http://schemas.microsoft.com/office/powerpoint/2010/main" val="15168817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Shape 2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9" name="Shape 26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r>
              <a:rPr lang="en-GB"/>
              <a:t>Talk briefly about each section: most time on how to search for maps in the ‘full collection’, what the different information available in ‘using the collection’ is, and quickly point out the collection highlights. Links well into the section on navigating in the GeoPortal.</a:t>
            </a:r>
          </a:p>
          <a:p>
            <a:pPr marL="0" lvl="0" indent="0">
              <a:spcBef>
                <a:spcPts val="0"/>
              </a:spcBef>
              <a:buNone/>
            </a:pPr>
            <a:endParaRPr/>
          </a:p>
          <a:p>
            <a:pPr marL="0" lvl="0" indent="0" rtl="0">
              <a:spcBef>
                <a:spcPts val="0"/>
              </a:spcBef>
              <a:buNone/>
            </a:pPr>
            <a:r>
              <a:rPr lang="en-GB" u="sng">
                <a:solidFill>
                  <a:schemeClr val="hlink"/>
                </a:solidFill>
                <a:hlinkClick r:id="rId3"/>
              </a:rPr>
              <a:t>http://geo.scholarsportal.info/#r/details/_uri@=HTDP63360K031G02_1909TIFF</a:t>
            </a:r>
            <a:r>
              <a:rPr lang="en-GB"/>
              <a:t> </a:t>
            </a:r>
          </a:p>
        </p:txBody>
      </p:sp>
    </p:spTree>
    <p:extLst>
      <p:ext uri="{BB962C8B-B14F-4D97-AF65-F5344CB8AC3E}">
        <p14:creationId xmlns:p14="http://schemas.microsoft.com/office/powerpoint/2010/main" val="14426483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Shape 2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6" name="Shape 27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457200" lvl="0" indent="-317500" rtl="0">
              <a:spcBef>
                <a:spcPts val="0"/>
              </a:spcBef>
              <a:spcAft>
                <a:spcPts val="0"/>
              </a:spcAft>
              <a:buSzPts val="1400"/>
              <a:buAutoNum type="arabicParenR"/>
            </a:pPr>
            <a:r>
              <a:rPr lang="en-GB"/>
              <a:t>Introduce the GeoPortal — this is an excellent opportunity to talk about what it is, and show people how to use it (and discuss what data is available to them!)</a:t>
            </a:r>
          </a:p>
          <a:p>
            <a:pPr marL="457200" lvl="0" indent="-317500" rtl="0">
              <a:spcBef>
                <a:spcPts val="0"/>
              </a:spcBef>
              <a:spcAft>
                <a:spcPts val="0"/>
              </a:spcAft>
              <a:buSzPts val="1400"/>
              <a:buAutoNum type="arabicParenR"/>
            </a:pPr>
            <a:r>
              <a:rPr lang="en-GB"/>
              <a:t>Basic intro - how to navigate around in the GeoPortal</a:t>
            </a:r>
          </a:p>
          <a:p>
            <a:pPr marL="457200" lvl="0" indent="-317500" rtl="0">
              <a:spcBef>
                <a:spcPts val="0"/>
              </a:spcBef>
              <a:spcAft>
                <a:spcPts val="0"/>
              </a:spcAft>
              <a:buSzPts val="1400"/>
              <a:buAutoNum type="arabicParenR"/>
            </a:pPr>
            <a:r>
              <a:rPr lang="en-GB"/>
              <a:t>How to locate indexes - introduction to the indexes and why they’re so great. How to use them to explore the collection and locate maps</a:t>
            </a:r>
          </a:p>
          <a:p>
            <a:pPr marL="457200" lvl="0" indent="-317500" rtl="0">
              <a:spcBef>
                <a:spcPts val="0"/>
              </a:spcBef>
              <a:spcAft>
                <a:spcPts val="0"/>
              </a:spcAft>
              <a:buSzPts val="1400"/>
              <a:buAutoNum type="arabicParenR"/>
            </a:pPr>
            <a:r>
              <a:rPr lang="en-GB"/>
              <a:t>Download/details buttons after you’ve found a map</a:t>
            </a:r>
          </a:p>
          <a:p>
            <a:pPr marL="914400" lvl="1" indent="-317500" rtl="0">
              <a:spcBef>
                <a:spcPts val="0"/>
              </a:spcBef>
              <a:spcAft>
                <a:spcPts val="0"/>
              </a:spcAft>
              <a:buSzPts val="1400"/>
              <a:buAutoNum type="alphaLcParenR"/>
            </a:pPr>
            <a:r>
              <a:rPr lang="en-GB"/>
              <a:t>Download a map to the local computer.</a:t>
            </a:r>
          </a:p>
          <a:p>
            <a:pPr marL="457200" lvl="0" indent="-317500" rtl="0">
              <a:spcBef>
                <a:spcPts val="0"/>
              </a:spcBef>
              <a:spcAft>
                <a:spcPts val="0"/>
              </a:spcAft>
              <a:buSzPts val="1400"/>
              <a:buAutoNum type="arabicParenR"/>
            </a:pPr>
            <a:r>
              <a:rPr lang="en-GB"/>
              <a:t>How to load (and remove) a map in the portal, and explore it once it’s been loaded (adjust transparency, </a:t>
            </a:r>
            <a:r>
              <a:rPr lang="en-GB">
                <a:solidFill>
                  <a:schemeClr val="dk1"/>
                </a:solidFill>
              </a:rPr>
              <a:t>base maps, multiple maps,</a:t>
            </a:r>
            <a:r>
              <a:rPr lang="en-GB"/>
              <a:t>)</a:t>
            </a:r>
          </a:p>
          <a:p>
            <a:pPr marL="914400" lvl="1" indent="-317500" rtl="0">
              <a:spcBef>
                <a:spcPts val="0"/>
              </a:spcBef>
              <a:spcAft>
                <a:spcPts val="0"/>
              </a:spcAft>
              <a:buSzPts val="1400"/>
              <a:buAutoNum type="alphaLcParenR"/>
            </a:pPr>
            <a:r>
              <a:rPr lang="en-GB"/>
              <a:t>For example: use Niagara  030M08 - 1907 and 1930</a:t>
            </a:r>
          </a:p>
          <a:p>
            <a:pPr marL="457200" lvl="0" indent="-317500" rtl="0">
              <a:spcBef>
                <a:spcPts val="0"/>
              </a:spcBef>
              <a:spcAft>
                <a:spcPts val="0"/>
              </a:spcAft>
              <a:buSzPts val="1400"/>
              <a:buAutoNum type="arabicParenR"/>
            </a:pPr>
            <a:r>
              <a:rPr lang="en-GB"/>
              <a:t>Other ways to locate maps (may not cover all)</a:t>
            </a:r>
          </a:p>
          <a:p>
            <a:pPr marL="1371600" lvl="2" indent="-317500" rtl="0">
              <a:spcBef>
                <a:spcPts val="0"/>
              </a:spcBef>
              <a:spcAft>
                <a:spcPts val="0"/>
              </a:spcAft>
              <a:buSzPts val="1400"/>
              <a:buAutoNum type="romanLcParenR"/>
            </a:pPr>
            <a:r>
              <a:rPr lang="en-GB"/>
              <a:t>Search using the ‘historical maps’ dropdown (essentially the same as searching in the website)</a:t>
            </a:r>
          </a:p>
          <a:p>
            <a:pPr marL="1371600" lvl="2" indent="-317500" rtl="0">
              <a:spcBef>
                <a:spcPts val="0"/>
              </a:spcBef>
              <a:buSzPts val="1400"/>
              <a:buAutoNum type="romanLcParenR"/>
            </a:pPr>
            <a:r>
              <a:rPr lang="en-GB"/>
              <a:t>Search by area</a:t>
            </a:r>
          </a:p>
        </p:txBody>
      </p:sp>
    </p:spTree>
    <p:extLst>
      <p:ext uri="{BB962C8B-B14F-4D97-AF65-F5344CB8AC3E}">
        <p14:creationId xmlns:p14="http://schemas.microsoft.com/office/powerpoint/2010/main" val="23756781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Shape 2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3" name="Shape 28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rtl="0">
              <a:spcBef>
                <a:spcPts val="0"/>
              </a:spcBef>
              <a:buNone/>
            </a:pPr>
            <a:endParaRPr/>
          </a:p>
        </p:txBody>
      </p:sp>
    </p:spTree>
    <p:extLst>
      <p:ext uri="{BB962C8B-B14F-4D97-AF65-F5344CB8AC3E}">
        <p14:creationId xmlns:p14="http://schemas.microsoft.com/office/powerpoint/2010/main" val="9893069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Shape 2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9" name="Shape 28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69850">
              <a:spcBef>
                <a:spcPts val="0"/>
              </a:spcBef>
              <a:buClr>
                <a:schemeClr val="dk1"/>
              </a:buClr>
              <a:buSzPts val="1100"/>
              <a:buFont typeface="Arial"/>
              <a:buNone/>
            </a:pPr>
            <a:r>
              <a:rPr lang="en-GB"/>
              <a:t>Github:</a:t>
            </a:r>
          </a:p>
          <a:p>
            <a:pPr marL="0" lvl="0" indent="-69850">
              <a:spcBef>
                <a:spcPts val="0"/>
              </a:spcBef>
              <a:buClr>
                <a:schemeClr val="dk1"/>
              </a:buClr>
              <a:buSzPts val="1100"/>
              <a:buFont typeface="Arial"/>
              <a:buNone/>
            </a:pPr>
            <a:endParaRPr/>
          </a:p>
          <a:p>
            <a:pPr marL="0" lvl="0" indent="0" rtl="0">
              <a:spcBef>
                <a:spcPts val="0"/>
              </a:spcBef>
              <a:buNone/>
            </a:pPr>
            <a:endParaRPr/>
          </a:p>
        </p:txBody>
      </p:sp>
    </p:spTree>
    <p:extLst>
      <p:ext uri="{BB962C8B-B14F-4D97-AF65-F5344CB8AC3E}">
        <p14:creationId xmlns:p14="http://schemas.microsoft.com/office/powerpoint/2010/main" val="42811841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19528812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2390942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1" name="Shape 6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rtl="0">
              <a:spcBef>
                <a:spcPts val="0"/>
              </a:spcBef>
              <a:buNone/>
            </a:pPr>
            <a:endParaRPr/>
          </a:p>
        </p:txBody>
      </p:sp>
    </p:spTree>
    <p:extLst>
      <p:ext uri="{BB962C8B-B14F-4D97-AF65-F5344CB8AC3E}">
        <p14:creationId xmlns:p14="http://schemas.microsoft.com/office/powerpoint/2010/main" val="1246819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 name="Shape 6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8362615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9" name="Shape 7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rtl="0">
              <a:spcBef>
                <a:spcPts val="0"/>
              </a:spcBef>
              <a:buNone/>
            </a:pPr>
            <a:endParaRPr/>
          </a:p>
        </p:txBody>
      </p:sp>
    </p:spTree>
    <p:extLst>
      <p:ext uri="{BB962C8B-B14F-4D97-AF65-F5344CB8AC3E}">
        <p14:creationId xmlns:p14="http://schemas.microsoft.com/office/powerpoint/2010/main" val="1112612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rtl="0">
              <a:spcBef>
                <a:spcPts val="0"/>
              </a:spcBef>
              <a:buNone/>
            </a:pPr>
            <a:endParaRPr/>
          </a:p>
        </p:txBody>
      </p:sp>
    </p:spTree>
    <p:extLst>
      <p:ext uri="{BB962C8B-B14F-4D97-AF65-F5344CB8AC3E}">
        <p14:creationId xmlns:p14="http://schemas.microsoft.com/office/powerpoint/2010/main" val="27279814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1181511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27831939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730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pPr defTabSz="457200"/>
            <a:fld id="{481A93F0-206D-4303-B2A0-4BDB10FEA85A}" type="datetime1">
              <a:rPr lang="en-US">
                <a:solidFill>
                  <a:prstClr val="black"/>
                </a:solidFill>
              </a:rPr>
              <a:pPr defTabSz="457200"/>
              <a:t>3/13/2018</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57248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pPr defTabSz="457200"/>
            <a:fld id="{BF363855-1CA6-4D3C-B713-6460F0FD24CA}" type="datetime1">
              <a:rPr lang="en-US">
                <a:solidFill>
                  <a:prstClr val="black"/>
                </a:solidFill>
              </a:rPr>
              <a:pPr defTabSz="457200"/>
              <a:t>3/13/2018</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207870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415611" y="992767"/>
            <a:ext cx="11360800" cy="2736800"/>
          </a:xfrm>
          <a:prstGeom prst="rect">
            <a:avLst/>
          </a:prstGeom>
        </p:spPr>
        <p:txBody>
          <a:bodyPr wrap="square" lIns="91425" tIns="91425" rIns="91425" bIns="91425" anchor="b" anchorCtr="0"/>
          <a:lstStyle>
            <a:lvl1pPr lvl="0" algn="ctr">
              <a:spcBef>
                <a:spcPts val="0"/>
              </a:spcBef>
              <a:buSzPts val="5200"/>
              <a:buNone/>
              <a:defRPr sz="6933"/>
            </a:lvl1pPr>
            <a:lvl2pPr lvl="1" algn="ctr">
              <a:spcBef>
                <a:spcPts val="0"/>
              </a:spcBef>
              <a:buSzPts val="5200"/>
              <a:buNone/>
              <a:defRPr sz="6933"/>
            </a:lvl2pPr>
            <a:lvl3pPr lvl="2" algn="ctr">
              <a:spcBef>
                <a:spcPts val="0"/>
              </a:spcBef>
              <a:buSzPts val="5200"/>
              <a:buNone/>
              <a:defRPr sz="6933"/>
            </a:lvl3pPr>
            <a:lvl4pPr lvl="3" algn="ctr">
              <a:spcBef>
                <a:spcPts val="0"/>
              </a:spcBef>
              <a:buSzPts val="5200"/>
              <a:buNone/>
              <a:defRPr sz="6933"/>
            </a:lvl4pPr>
            <a:lvl5pPr lvl="4" algn="ctr">
              <a:spcBef>
                <a:spcPts val="0"/>
              </a:spcBef>
              <a:buSzPts val="5200"/>
              <a:buNone/>
              <a:defRPr sz="6933"/>
            </a:lvl5pPr>
            <a:lvl6pPr lvl="5" algn="ctr">
              <a:spcBef>
                <a:spcPts val="0"/>
              </a:spcBef>
              <a:buSzPts val="5200"/>
              <a:buNone/>
              <a:defRPr sz="6933"/>
            </a:lvl6pPr>
            <a:lvl7pPr lvl="6" algn="ctr">
              <a:spcBef>
                <a:spcPts val="0"/>
              </a:spcBef>
              <a:buSzPts val="5200"/>
              <a:buNone/>
              <a:defRPr sz="6933"/>
            </a:lvl7pPr>
            <a:lvl8pPr lvl="7" algn="ctr">
              <a:spcBef>
                <a:spcPts val="0"/>
              </a:spcBef>
              <a:buSzPts val="5200"/>
              <a:buNone/>
              <a:defRPr sz="6933"/>
            </a:lvl8pPr>
            <a:lvl9pPr lvl="8" algn="ctr">
              <a:spcBef>
                <a:spcPts val="0"/>
              </a:spcBef>
              <a:buSzPts val="5200"/>
              <a:buNone/>
              <a:defRPr sz="6933"/>
            </a:lvl9pPr>
          </a:lstStyle>
          <a:p>
            <a:endParaRPr/>
          </a:p>
        </p:txBody>
      </p:sp>
      <p:sp>
        <p:nvSpPr>
          <p:cNvPr id="11" name="Shape 11"/>
          <p:cNvSpPr txBox="1">
            <a:spLocks noGrp="1"/>
          </p:cNvSpPr>
          <p:nvPr>
            <p:ph type="subTitle" idx="1"/>
          </p:nvPr>
        </p:nvSpPr>
        <p:spPr>
          <a:xfrm>
            <a:off x="415600" y="3778833"/>
            <a:ext cx="11360800" cy="1056800"/>
          </a:xfrm>
          <a:prstGeom prst="rect">
            <a:avLst/>
          </a:prstGeom>
        </p:spPr>
        <p:txBody>
          <a:bodyPr wrap="square" lIns="91425" tIns="91425" rIns="91425" bIns="91425" anchor="t" anchorCtr="0"/>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Shape 12"/>
          <p:cNvSpPr txBox="1">
            <a:spLocks noGrp="1"/>
          </p:cNvSpPr>
          <p:nvPr>
            <p:ph type="sldNum" idx="12"/>
          </p:nvPr>
        </p:nvSpPr>
        <p:spPr>
          <a:xfrm>
            <a:off x="11296611" y="6217623"/>
            <a:ext cx="731600" cy="524800"/>
          </a:xfrm>
          <a:prstGeom prst="rect">
            <a:avLst/>
          </a:prstGeom>
        </p:spPr>
        <p:txBody>
          <a:bodyPr wrap="square" lIns="91425" tIns="91425" rIns="91425" bIns="91425" anchor="ctr" anchorCtr="0">
            <a:noAutofit/>
          </a:bodyPr>
          <a:lstStyle/>
          <a:p>
            <a:fld id="{00000000-1234-1234-1234-12341234123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9104207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15600" y="2867800"/>
            <a:ext cx="11360800" cy="1122400"/>
          </a:xfrm>
          <a:prstGeom prst="rect">
            <a:avLst/>
          </a:prstGeom>
        </p:spPr>
        <p:txBody>
          <a:bodyPr wrap="square" lIns="91425" tIns="91425" rIns="91425" bIns="91425" anchor="ctr" anchorCtr="0"/>
          <a:lstStyle>
            <a:lvl1pPr lvl="0" algn="ctr">
              <a:spcBef>
                <a:spcPts val="0"/>
              </a:spcBef>
              <a:buSzPts val="3600"/>
              <a:buNone/>
              <a:defRPr sz="4800"/>
            </a:lvl1pPr>
            <a:lvl2pPr lvl="1" algn="ctr">
              <a:spcBef>
                <a:spcPts val="0"/>
              </a:spcBef>
              <a:buSzPts val="3600"/>
              <a:buNone/>
              <a:defRPr sz="4800"/>
            </a:lvl2pPr>
            <a:lvl3pPr lvl="2" algn="ctr">
              <a:spcBef>
                <a:spcPts val="0"/>
              </a:spcBef>
              <a:buSzPts val="3600"/>
              <a:buNone/>
              <a:defRPr sz="4800"/>
            </a:lvl3pPr>
            <a:lvl4pPr lvl="3" algn="ctr">
              <a:spcBef>
                <a:spcPts val="0"/>
              </a:spcBef>
              <a:buSzPts val="3600"/>
              <a:buNone/>
              <a:defRPr sz="4800"/>
            </a:lvl4pPr>
            <a:lvl5pPr lvl="4" algn="ctr">
              <a:spcBef>
                <a:spcPts val="0"/>
              </a:spcBef>
              <a:buSzPts val="3600"/>
              <a:buNone/>
              <a:defRPr sz="4800"/>
            </a:lvl5pPr>
            <a:lvl6pPr lvl="5" algn="ctr">
              <a:spcBef>
                <a:spcPts val="0"/>
              </a:spcBef>
              <a:buSzPts val="3600"/>
              <a:buNone/>
              <a:defRPr sz="4800"/>
            </a:lvl6pPr>
            <a:lvl7pPr lvl="6" algn="ctr">
              <a:spcBef>
                <a:spcPts val="0"/>
              </a:spcBef>
              <a:buSzPts val="3600"/>
              <a:buNone/>
              <a:defRPr sz="4800"/>
            </a:lvl7pPr>
            <a:lvl8pPr lvl="7" algn="ctr">
              <a:spcBef>
                <a:spcPts val="0"/>
              </a:spcBef>
              <a:buSzPts val="3600"/>
              <a:buNone/>
              <a:defRPr sz="4800"/>
            </a:lvl8pPr>
            <a:lvl9pPr lvl="8" algn="ctr">
              <a:spcBef>
                <a:spcPts val="0"/>
              </a:spcBef>
              <a:buSzPts val="3600"/>
              <a:buNone/>
              <a:defRPr sz="4800"/>
            </a:lvl9pPr>
          </a:lstStyle>
          <a:p>
            <a:endParaRPr/>
          </a:p>
        </p:txBody>
      </p:sp>
      <p:sp>
        <p:nvSpPr>
          <p:cNvPr id="15" name="Shape 15"/>
          <p:cNvSpPr txBox="1">
            <a:spLocks noGrp="1"/>
          </p:cNvSpPr>
          <p:nvPr>
            <p:ph type="sldNum" idx="12"/>
          </p:nvPr>
        </p:nvSpPr>
        <p:spPr>
          <a:xfrm>
            <a:off x="11296611" y="6217623"/>
            <a:ext cx="731600" cy="524800"/>
          </a:xfrm>
          <a:prstGeom prst="rect">
            <a:avLst/>
          </a:prstGeom>
        </p:spPr>
        <p:txBody>
          <a:bodyPr wrap="square" lIns="91425" tIns="91425" rIns="91425" bIns="91425" anchor="ctr" anchorCtr="0">
            <a:noAutofit/>
          </a:bodyPr>
          <a:lstStyle/>
          <a:p>
            <a:fld id="{00000000-1234-1234-1234-12341234123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0239957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15600" y="593367"/>
            <a:ext cx="11360800" cy="763600"/>
          </a:xfrm>
          <a:prstGeom prst="rect">
            <a:avLst/>
          </a:prstGeom>
        </p:spPr>
        <p:txBody>
          <a:bodyPr wrap="square" lIns="91425" tIns="91425" rIns="91425" bIns="91425" anchor="t" anchorCtr="0"/>
          <a:lstStyle>
            <a:lvl1pPr lvl="0">
              <a:spcBef>
                <a:spcPts val="0"/>
              </a:spcBef>
              <a:buSzPts val="2800"/>
              <a:buNone/>
              <a:defRPr/>
            </a:lvl1pPr>
            <a:lvl2pPr lvl="1">
              <a:spcBef>
                <a:spcPts val="0"/>
              </a:spcBef>
              <a:buSzPts val="2800"/>
              <a:buNone/>
              <a:defRPr/>
            </a:lvl2pPr>
            <a:lvl3pPr lvl="2">
              <a:spcBef>
                <a:spcPts val="0"/>
              </a:spcBef>
              <a:buSzPts val="2800"/>
              <a:buNone/>
              <a:defRPr/>
            </a:lvl3pPr>
            <a:lvl4pPr lvl="3">
              <a:spcBef>
                <a:spcPts val="0"/>
              </a:spcBef>
              <a:buSzPts val="2800"/>
              <a:buNone/>
              <a:defRPr/>
            </a:lvl4pPr>
            <a:lvl5pPr lvl="4">
              <a:spcBef>
                <a:spcPts val="0"/>
              </a:spcBef>
              <a:buSzPts val="2800"/>
              <a:buNone/>
              <a:defRPr/>
            </a:lvl5pPr>
            <a:lvl6pPr lvl="5">
              <a:spcBef>
                <a:spcPts val="0"/>
              </a:spcBef>
              <a:buSzPts val="2800"/>
              <a:buNone/>
              <a:defRPr/>
            </a:lvl6pPr>
            <a:lvl7pPr lvl="6">
              <a:spcBef>
                <a:spcPts val="0"/>
              </a:spcBef>
              <a:buSzPts val="2800"/>
              <a:buNone/>
              <a:defRPr/>
            </a:lvl7pPr>
            <a:lvl8pPr lvl="7">
              <a:spcBef>
                <a:spcPts val="0"/>
              </a:spcBef>
              <a:buSzPts val="2800"/>
              <a:buNone/>
              <a:defRPr/>
            </a:lvl8pPr>
            <a:lvl9pPr lvl="8">
              <a:spcBef>
                <a:spcPts val="0"/>
              </a:spcBef>
              <a:buSzPts val="2800"/>
              <a:buNone/>
              <a:defRPr/>
            </a:lvl9pPr>
          </a:lstStyle>
          <a:p>
            <a:endParaRPr/>
          </a:p>
        </p:txBody>
      </p:sp>
      <p:sp>
        <p:nvSpPr>
          <p:cNvPr id="18" name="Shape 18"/>
          <p:cNvSpPr txBox="1">
            <a:spLocks noGrp="1"/>
          </p:cNvSpPr>
          <p:nvPr>
            <p:ph type="body" idx="1"/>
          </p:nvPr>
        </p:nvSpPr>
        <p:spPr>
          <a:xfrm>
            <a:off x="415600" y="1536633"/>
            <a:ext cx="11360800" cy="4555200"/>
          </a:xfrm>
          <a:prstGeom prst="rect">
            <a:avLst/>
          </a:prstGeom>
        </p:spPr>
        <p:txBody>
          <a:bodyPr wrap="square" lIns="91425" tIns="91425" rIns="91425" bIns="91425" anchor="t" anchorCtr="0"/>
          <a:lstStyle>
            <a:lvl1pPr lvl="0">
              <a:spcBef>
                <a:spcPts val="0"/>
              </a:spcBef>
              <a:buSzPts val="1800"/>
              <a:buChar char="●"/>
              <a:defRPr/>
            </a:lvl1pPr>
            <a:lvl2pPr lvl="1">
              <a:spcBef>
                <a:spcPts val="0"/>
              </a:spcBef>
              <a:buSzPts val="1400"/>
              <a:buChar char="○"/>
              <a:defRPr/>
            </a:lvl2pPr>
            <a:lvl3pPr lvl="2">
              <a:spcBef>
                <a:spcPts val="0"/>
              </a:spcBef>
              <a:buSzPts val="1400"/>
              <a:buChar char="■"/>
              <a:defRPr/>
            </a:lvl3pPr>
            <a:lvl4pPr lvl="3">
              <a:spcBef>
                <a:spcPts val="0"/>
              </a:spcBef>
              <a:buSzPts val="1400"/>
              <a:buChar char="●"/>
              <a:defRPr/>
            </a:lvl4pPr>
            <a:lvl5pPr lvl="4">
              <a:spcBef>
                <a:spcPts val="0"/>
              </a:spcBef>
              <a:buSzPts val="1400"/>
              <a:buChar char="○"/>
              <a:defRPr/>
            </a:lvl5pPr>
            <a:lvl6pPr lvl="5">
              <a:spcBef>
                <a:spcPts val="0"/>
              </a:spcBef>
              <a:buSzPts val="1400"/>
              <a:buChar char="■"/>
              <a:defRPr/>
            </a:lvl6pPr>
            <a:lvl7pPr lvl="6">
              <a:spcBef>
                <a:spcPts val="0"/>
              </a:spcBef>
              <a:buSzPts val="1400"/>
              <a:buChar char="●"/>
              <a:defRPr/>
            </a:lvl7pPr>
            <a:lvl8pPr lvl="7">
              <a:spcBef>
                <a:spcPts val="0"/>
              </a:spcBef>
              <a:buSzPts val="1400"/>
              <a:buChar char="○"/>
              <a:defRPr/>
            </a:lvl8pPr>
            <a:lvl9pPr lvl="8">
              <a:spcBef>
                <a:spcPts val="0"/>
              </a:spcBef>
              <a:buSzPts val="1400"/>
              <a:buChar char="■"/>
              <a:defRPr/>
            </a:lvl9pPr>
          </a:lstStyle>
          <a:p>
            <a:endParaRPr/>
          </a:p>
        </p:txBody>
      </p:sp>
      <p:sp>
        <p:nvSpPr>
          <p:cNvPr id="19" name="Shape 19"/>
          <p:cNvSpPr txBox="1">
            <a:spLocks noGrp="1"/>
          </p:cNvSpPr>
          <p:nvPr>
            <p:ph type="sldNum" idx="12"/>
          </p:nvPr>
        </p:nvSpPr>
        <p:spPr>
          <a:xfrm>
            <a:off x="11296611" y="6217623"/>
            <a:ext cx="731600" cy="524800"/>
          </a:xfrm>
          <a:prstGeom prst="rect">
            <a:avLst/>
          </a:prstGeom>
        </p:spPr>
        <p:txBody>
          <a:bodyPr wrap="square" lIns="91425" tIns="91425" rIns="91425" bIns="91425" anchor="ctr" anchorCtr="0">
            <a:noAutofit/>
          </a:bodyPr>
          <a:lstStyle/>
          <a:p>
            <a:fld id="{00000000-1234-1234-1234-12341234123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1667769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15600" y="593367"/>
            <a:ext cx="11360800" cy="763600"/>
          </a:xfrm>
          <a:prstGeom prst="rect">
            <a:avLst/>
          </a:prstGeom>
        </p:spPr>
        <p:txBody>
          <a:bodyPr wrap="square" lIns="91425" tIns="91425" rIns="91425" bIns="91425" anchor="t" anchorCtr="0"/>
          <a:lstStyle>
            <a:lvl1pPr lvl="0">
              <a:spcBef>
                <a:spcPts val="0"/>
              </a:spcBef>
              <a:buSzPts val="2800"/>
              <a:buNone/>
              <a:defRPr/>
            </a:lvl1pPr>
            <a:lvl2pPr lvl="1">
              <a:spcBef>
                <a:spcPts val="0"/>
              </a:spcBef>
              <a:buSzPts val="2800"/>
              <a:buNone/>
              <a:defRPr/>
            </a:lvl2pPr>
            <a:lvl3pPr lvl="2">
              <a:spcBef>
                <a:spcPts val="0"/>
              </a:spcBef>
              <a:buSzPts val="2800"/>
              <a:buNone/>
              <a:defRPr/>
            </a:lvl3pPr>
            <a:lvl4pPr lvl="3">
              <a:spcBef>
                <a:spcPts val="0"/>
              </a:spcBef>
              <a:buSzPts val="2800"/>
              <a:buNone/>
              <a:defRPr/>
            </a:lvl4pPr>
            <a:lvl5pPr lvl="4">
              <a:spcBef>
                <a:spcPts val="0"/>
              </a:spcBef>
              <a:buSzPts val="2800"/>
              <a:buNone/>
              <a:defRPr/>
            </a:lvl5pPr>
            <a:lvl6pPr lvl="5">
              <a:spcBef>
                <a:spcPts val="0"/>
              </a:spcBef>
              <a:buSzPts val="2800"/>
              <a:buNone/>
              <a:defRPr/>
            </a:lvl6pPr>
            <a:lvl7pPr lvl="6">
              <a:spcBef>
                <a:spcPts val="0"/>
              </a:spcBef>
              <a:buSzPts val="2800"/>
              <a:buNone/>
              <a:defRPr/>
            </a:lvl7pPr>
            <a:lvl8pPr lvl="7">
              <a:spcBef>
                <a:spcPts val="0"/>
              </a:spcBef>
              <a:buSzPts val="2800"/>
              <a:buNone/>
              <a:defRPr/>
            </a:lvl8pPr>
            <a:lvl9pPr lvl="8">
              <a:spcBef>
                <a:spcPts val="0"/>
              </a:spcBef>
              <a:buSzPts val="2800"/>
              <a:buNone/>
              <a:defRPr/>
            </a:lvl9pPr>
          </a:lstStyle>
          <a:p>
            <a:endParaRPr/>
          </a:p>
        </p:txBody>
      </p:sp>
      <p:sp>
        <p:nvSpPr>
          <p:cNvPr id="22" name="Shape 22"/>
          <p:cNvSpPr txBox="1">
            <a:spLocks noGrp="1"/>
          </p:cNvSpPr>
          <p:nvPr>
            <p:ph type="body" idx="1"/>
          </p:nvPr>
        </p:nvSpPr>
        <p:spPr>
          <a:xfrm>
            <a:off x="415600" y="1536633"/>
            <a:ext cx="5333200" cy="4555200"/>
          </a:xfrm>
          <a:prstGeom prst="rect">
            <a:avLst/>
          </a:prstGeom>
        </p:spPr>
        <p:txBody>
          <a:bodyPr wrap="square" lIns="91425" tIns="91425" rIns="91425" bIns="91425" anchor="t" anchorCtr="0"/>
          <a:lstStyle>
            <a:lvl1pPr lvl="0">
              <a:spcBef>
                <a:spcPts val="0"/>
              </a:spcBef>
              <a:buSzPts val="1400"/>
              <a:buChar char="●"/>
              <a:defRPr sz="1867"/>
            </a:lvl1pPr>
            <a:lvl2pPr lvl="1">
              <a:spcBef>
                <a:spcPts val="0"/>
              </a:spcBef>
              <a:buSzPts val="1200"/>
              <a:buChar char="○"/>
              <a:defRPr sz="1600"/>
            </a:lvl2pPr>
            <a:lvl3pPr lvl="2">
              <a:spcBef>
                <a:spcPts val="0"/>
              </a:spcBef>
              <a:buSzPts val="1200"/>
              <a:buChar char="■"/>
              <a:defRPr sz="1600"/>
            </a:lvl3pPr>
            <a:lvl4pPr lvl="3">
              <a:spcBef>
                <a:spcPts val="0"/>
              </a:spcBef>
              <a:buSzPts val="1200"/>
              <a:buChar char="●"/>
              <a:defRPr sz="1600"/>
            </a:lvl4pPr>
            <a:lvl5pPr lvl="4">
              <a:spcBef>
                <a:spcPts val="0"/>
              </a:spcBef>
              <a:buSzPts val="1200"/>
              <a:buChar char="○"/>
              <a:defRPr sz="1600"/>
            </a:lvl5pPr>
            <a:lvl6pPr lvl="5">
              <a:spcBef>
                <a:spcPts val="0"/>
              </a:spcBef>
              <a:buSzPts val="1200"/>
              <a:buChar char="■"/>
              <a:defRPr sz="1600"/>
            </a:lvl6pPr>
            <a:lvl7pPr lvl="6">
              <a:spcBef>
                <a:spcPts val="0"/>
              </a:spcBef>
              <a:buSzPts val="1200"/>
              <a:buChar char="●"/>
              <a:defRPr sz="1600"/>
            </a:lvl7pPr>
            <a:lvl8pPr lvl="7">
              <a:spcBef>
                <a:spcPts val="0"/>
              </a:spcBef>
              <a:buSzPts val="1200"/>
              <a:buChar char="○"/>
              <a:defRPr sz="1600"/>
            </a:lvl8pPr>
            <a:lvl9pPr lvl="8">
              <a:spcBef>
                <a:spcPts val="0"/>
              </a:spcBef>
              <a:buSzPts val="1200"/>
              <a:buChar char="■"/>
              <a:defRPr sz="1600"/>
            </a:lvl9pPr>
          </a:lstStyle>
          <a:p>
            <a:endParaRPr/>
          </a:p>
        </p:txBody>
      </p:sp>
      <p:sp>
        <p:nvSpPr>
          <p:cNvPr id="23" name="Shape 23"/>
          <p:cNvSpPr txBox="1">
            <a:spLocks noGrp="1"/>
          </p:cNvSpPr>
          <p:nvPr>
            <p:ph type="body" idx="2"/>
          </p:nvPr>
        </p:nvSpPr>
        <p:spPr>
          <a:xfrm>
            <a:off x="6443200" y="1536633"/>
            <a:ext cx="5333200" cy="4555200"/>
          </a:xfrm>
          <a:prstGeom prst="rect">
            <a:avLst/>
          </a:prstGeom>
        </p:spPr>
        <p:txBody>
          <a:bodyPr wrap="square" lIns="91425" tIns="91425" rIns="91425" bIns="91425" anchor="t" anchorCtr="0"/>
          <a:lstStyle>
            <a:lvl1pPr lvl="0">
              <a:spcBef>
                <a:spcPts val="0"/>
              </a:spcBef>
              <a:buSzPts val="1400"/>
              <a:buChar char="●"/>
              <a:defRPr sz="1867"/>
            </a:lvl1pPr>
            <a:lvl2pPr lvl="1">
              <a:spcBef>
                <a:spcPts val="0"/>
              </a:spcBef>
              <a:buSzPts val="1200"/>
              <a:buChar char="○"/>
              <a:defRPr sz="1600"/>
            </a:lvl2pPr>
            <a:lvl3pPr lvl="2">
              <a:spcBef>
                <a:spcPts val="0"/>
              </a:spcBef>
              <a:buSzPts val="1200"/>
              <a:buChar char="■"/>
              <a:defRPr sz="1600"/>
            </a:lvl3pPr>
            <a:lvl4pPr lvl="3">
              <a:spcBef>
                <a:spcPts val="0"/>
              </a:spcBef>
              <a:buSzPts val="1200"/>
              <a:buChar char="●"/>
              <a:defRPr sz="1600"/>
            </a:lvl4pPr>
            <a:lvl5pPr lvl="4">
              <a:spcBef>
                <a:spcPts val="0"/>
              </a:spcBef>
              <a:buSzPts val="1200"/>
              <a:buChar char="○"/>
              <a:defRPr sz="1600"/>
            </a:lvl5pPr>
            <a:lvl6pPr lvl="5">
              <a:spcBef>
                <a:spcPts val="0"/>
              </a:spcBef>
              <a:buSzPts val="1200"/>
              <a:buChar char="■"/>
              <a:defRPr sz="1600"/>
            </a:lvl6pPr>
            <a:lvl7pPr lvl="6">
              <a:spcBef>
                <a:spcPts val="0"/>
              </a:spcBef>
              <a:buSzPts val="1200"/>
              <a:buChar char="●"/>
              <a:defRPr sz="1600"/>
            </a:lvl7pPr>
            <a:lvl8pPr lvl="7">
              <a:spcBef>
                <a:spcPts val="0"/>
              </a:spcBef>
              <a:buSzPts val="1200"/>
              <a:buChar char="○"/>
              <a:defRPr sz="1600"/>
            </a:lvl8pPr>
            <a:lvl9pPr lvl="8">
              <a:spcBef>
                <a:spcPts val="0"/>
              </a:spcBef>
              <a:buSzPts val="1200"/>
              <a:buChar char="■"/>
              <a:defRPr sz="1600"/>
            </a:lvl9pPr>
          </a:lstStyle>
          <a:p>
            <a:endParaRPr/>
          </a:p>
        </p:txBody>
      </p:sp>
      <p:sp>
        <p:nvSpPr>
          <p:cNvPr id="24" name="Shape 24"/>
          <p:cNvSpPr txBox="1">
            <a:spLocks noGrp="1"/>
          </p:cNvSpPr>
          <p:nvPr>
            <p:ph type="sldNum" idx="12"/>
          </p:nvPr>
        </p:nvSpPr>
        <p:spPr>
          <a:xfrm>
            <a:off x="11296611" y="6217623"/>
            <a:ext cx="731600" cy="524800"/>
          </a:xfrm>
          <a:prstGeom prst="rect">
            <a:avLst/>
          </a:prstGeom>
        </p:spPr>
        <p:txBody>
          <a:bodyPr wrap="square" lIns="91425" tIns="91425" rIns="91425" bIns="91425" anchor="ctr" anchorCtr="0">
            <a:noAutofit/>
          </a:bodyPr>
          <a:lstStyle/>
          <a:p>
            <a:fld id="{00000000-1234-1234-1234-12341234123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1782571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415600" y="593367"/>
            <a:ext cx="11360800" cy="763600"/>
          </a:xfrm>
          <a:prstGeom prst="rect">
            <a:avLst/>
          </a:prstGeom>
        </p:spPr>
        <p:txBody>
          <a:bodyPr wrap="square" lIns="91425" tIns="91425" rIns="91425" bIns="91425" anchor="t" anchorCtr="0"/>
          <a:lstStyle>
            <a:lvl1pPr lvl="0">
              <a:spcBef>
                <a:spcPts val="0"/>
              </a:spcBef>
              <a:buSzPts val="2800"/>
              <a:buNone/>
              <a:defRPr/>
            </a:lvl1pPr>
            <a:lvl2pPr lvl="1">
              <a:spcBef>
                <a:spcPts val="0"/>
              </a:spcBef>
              <a:buSzPts val="2800"/>
              <a:buNone/>
              <a:defRPr/>
            </a:lvl2pPr>
            <a:lvl3pPr lvl="2">
              <a:spcBef>
                <a:spcPts val="0"/>
              </a:spcBef>
              <a:buSzPts val="2800"/>
              <a:buNone/>
              <a:defRPr/>
            </a:lvl3pPr>
            <a:lvl4pPr lvl="3">
              <a:spcBef>
                <a:spcPts val="0"/>
              </a:spcBef>
              <a:buSzPts val="2800"/>
              <a:buNone/>
              <a:defRPr/>
            </a:lvl4pPr>
            <a:lvl5pPr lvl="4">
              <a:spcBef>
                <a:spcPts val="0"/>
              </a:spcBef>
              <a:buSzPts val="2800"/>
              <a:buNone/>
              <a:defRPr/>
            </a:lvl5pPr>
            <a:lvl6pPr lvl="5">
              <a:spcBef>
                <a:spcPts val="0"/>
              </a:spcBef>
              <a:buSzPts val="2800"/>
              <a:buNone/>
              <a:defRPr/>
            </a:lvl6pPr>
            <a:lvl7pPr lvl="6">
              <a:spcBef>
                <a:spcPts val="0"/>
              </a:spcBef>
              <a:buSzPts val="2800"/>
              <a:buNone/>
              <a:defRPr/>
            </a:lvl7pPr>
            <a:lvl8pPr lvl="7">
              <a:spcBef>
                <a:spcPts val="0"/>
              </a:spcBef>
              <a:buSzPts val="2800"/>
              <a:buNone/>
              <a:defRPr/>
            </a:lvl8pPr>
            <a:lvl9pPr lvl="8">
              <a:spcBef>
                <a:spcPts val="0"/>
              </a:spcBef>
              <a:buSzPts val="2800"/>
              <a:buNone/>
              <a:defRPr/>
            </a:lvl9pPr>
          </a:lstStyle>
          <a:p>
            <a:endParaRPr/>
          </a:p>
        </p:txBody>
      </p:sp>
      <p:sp>
        <p:nvSpPr>
          <p:cNvPr id="27" name="Shape 27"/>
          <p:cNvSpPr txBox="1">
            <a:spLocks noGrp="1"/>
          </p:cNvSpPr>
          <p:nvPr>
            <p:ph type="sldNum" idx="12"/>
          </p:nvPr>
        </p:nvSpPr>
        <p:spPr>
          <a:xfrm>
            <a:off x="11296611" y="6217623"/>
            <a:ext cx="731600" cy="524800"/>
          </a:xfrm>
          <a:prstGeom prst="rect">
            <a:avLst/>
          </a:prstGeom>
        </p:spPr>
        <p:txBody>
          <a:bodyPr wrap="square" lIns="91425" tIns="91425" rIns="91425" bIns="91425" anchor="ctr" anchorCtr="0">
            <a:noAutofit/>
          </a:bodyPr>
          <a:lstStyle/>
          <a:p>
            <a:fld id="{00000000-1234-1234-1234-12341234123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64340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15600" y="740800"/>
            <a:ext cx="3744000" cy="1007600"/>
          </a:xfrm>
          <a:prstGeom prst="rect">
            <a:avLst/>
          </a:prstGeom>
        </p:spPr>
        <p:txBody>
          <a:bodyPr wrap="square" lIns="91425" tIns="91425" rIns="91425" bIns="91425" anchor="b" anchorCtr="0"/>
          <a:lstStyle>
            <a:lvl1pPr lvl="0">
              <a:spcBef>
                <a:spcPts val="0"/>
              </a:spcBef>
              <a:buSzPts val="2400"/>
              <a:buNone/>
              <a:defRPr sz="3200"/>
            </a:lvl1pPr>
            <a:lvl2pPr lvl="1">
              <a:spcBef>
                <a:spcPts val="0"/>
              </a:spcBef>
              <a:buSzPts val="2400"/>
              <a:buNone/>
              <a:defRPr sz="3200"/>
            </a:lvl2pPr>
            <a:lvl3pPr lvl="2">
              <a:spcBef>
                <a:spcPts val="0"/>
              </a:spcBef>
              <a:buSzPts val="2400"/>
              <a:buNone/>
              <a:defRPr sz="3200"/>
            </a:lvl3pPr>
            <a:lvl4pPr lvl="3">
              <a:spcBef>
                <a:spcPts val="0"/>
              </a:spcBef>
              <a:buSzPts val="2400"/>
              <a:buNone/>
              <a:defRPr sz="3200"/>
            </a:lvl4pPr>
            <a:lvl5pPr lvl="4">
              <a:spcBef>
                <a:spcPts val="0"/>
              </a:spcBef>
              <a:buSzPts val="2400"/>
              <a:buNone/>
              <a:defRPr sz="3200"/>
            </a:lvl5pPr>
            <a:lvl6pPr lvl="5">
              <a:spcBef>
                <a:spcPts val="0"/>
              </a:spcBef>
              <a:buSzPts val="2400"/>
              <a:buNone/>
              <a:defRPr sz="3200"/>
            </a:lvl6pPr>
            <a:lvl7pPr lvl="6">
              <a:spcBef>
                <a:spcPts val="0"/>
              </a:spcBef>
              <a:buSzPts val="2400"/>
              <a:buNone/>
              <a:defRPr sz="3200"/>
            </a:lvl7pPr>
            <a:lvl8pPr lvl="7">
              <a:spcBef>
                <a:spcPts val="0"/>
              </a:spcBef>
              <a:buSzPts val="2400"/>
              <a:buNone/>
              <a:defRPr sz="3200"/>
            </a:lvl8pPr>
            <a:lvl9pPr lvl="8">
              <a:spcBef>
                <a:spcPts val="0"/>
              </a:spcBef>
              <a:buSzPts val="2400"/>
              <a:buNone/>
              <a:defRPr sz="3200"/>
            </a:lvl9pPr>
          </a:lstStyle>
          <a:p>
            <a:endParaRPr/>
          </a:p>
        </p:txBody>
      </p:sp>
      <p:sp>
        <p:nvSpPr>
          <p:cNvPr id="30" name="Shape 30"/>
          <p:cNvSpPr txBox="1">
            <a:spLocks noGrp="1"/>
          </p:cNvSpPr>
          <p:nvPr>
            <p:ph type="body" idx="1"/>
          </p:nvPr>
        </p:nvSpPr>
        <p:spPr>
          <a:xfrm>
            <a:off x="415600" y="1852800"/>
            <a:ext cx="3744000" cy="4239200"/>
          </a:xfrm>
          <a:prstGeom prst="rect">
            <a:avLst/>
          </a:prstGeom>
        </p:spPr>
        <p:txBody>
          <a:bodyPr wrap="square" lIns="91425" tIns="91425" rIns="91425" bIns="91425" anchor="t" anchorCtr="0"/>
          <a:lstStyle>
            <a:lvl1pPr lvl="0">
              <a:spcBef>
                <a:spcPts val="0"/>
              </a:spcBef>
              <a:buSzPts val="1200"/>
              <a:buChar char="●"/>
              <a:defRPr sz="1600"/>
            </a:lvl1pPr>
            <a:lvl2pPr lvl="1">
              <a:spcBef>
                <a:spcPts val="0"/>
              </a:spcBef>
              <a:buSzPts val="1200"/>
              <a:buChar char="○"/>
              <a:defRPr sz="1600"/>
            </a:lvl2pPr>
            <a:lvl3pPr lvl="2">
              <a:spcBef>
                <a:spcPts val="0"/>
              </a:spcBef>
              <a:buSzPts val="1200"/>
              <a:buChar char="■"/>
              <a:defRPr sz="1600"/>
            </a:lvl3pPr>
            <a:lvl4pPr lvl="3">
              <a:spcBef>
                <a:spcPts val="0"/>
              </a:spcBef>
              <a:buSzPts val="1200"/>
              <a:buChar char="●"/>
              <a:defRPr sz="1600"/>
            </a:lvl4pPr>
            <a:lvl5pPr lvl="4">
              <a:spcBef>
                <a:spcPts val="0"/>
              </a:spcBef>
              <a:buSzPts val="1200"/>
              <a:buChar char="○"/>
              <a:defRPr sz="1600"/>
            </a:lvl5pPr>
            <a:lvl6pPr lvl="5">
              <a:spcBef>
                <a:spcPts val="0"/>
              </a:spcBef>
              <a:buSzPts val="1200"/>
              <a:buChar char="■"/>
              <a:defRPr sz="1600"/>
            </a:lvl6pPr>
            <a:lvl7pPr lvl="6">
              <a:spcBef>
                <a:spcPts val="0"/>
              </a:spcBef>
              <a:buSzPts val="1200"/>
              <a:buChar char="●"/>
              <a:defRPr sz="1600"/>
            </a:lvl7pPr>
            <a:lvl8pPr lvl="7">
              <a:spcBef>
                <a:spcPts val="0"/>
              </a:spcBef>
              <a:buSzPts val="1200"/>
              <a:buChar char="○"/>
              <a:defRPr sz="1600"/>
            </a:lvl8pPr>
            <a:lvl9pPr lvl="8">
              <a:spcBef>
                <a:spcPts val="0"/>
              </a:spcBef>
              <a:buSzPts val="1200"/>
              <a:buChar char="■"/>
              <a:defRPr sz="1600"/>
            </a:lvl9pPr>
          </a:lstStyle>
          <a:p>
            <a:endParaRPr/>
          </a:p>
        </p:txBody>
      </p:sp>
      <p:sp>
        <p:nvSpPr>
          <p:cNvPr id="31" name="Shape 31"/>
          <p:cNvSpPr txBox="1">
            <a:spLocks noGrp="1"/>
          </p:cNvSpPr>
          <p:nvPr>
            <p:ph type="sldNum" idx="12"/>
          </p:nvPr>
        </p:nvSpPr>
        <p:spPr>
          <a:xfrm>
            <a:off x="11296611" y="6217623"/>
            <a:ext cx="731600" cy="524800"/>
          </a:xfrm>
          <a:prstGeom prst="rect">
            <a:avLst/>
          </a:prstGeom>
        </p:spPr>
        <p:txBody>
          <a:bodyPr wrap="square" lIns="91425" tIns="91425" rIns="91425" bIns="91425" anchor="ctr" anchorCtr="0">
            <a:noAutofit/>
          </a:bodyPr>
          <a:lstStyle/>
          <a:p>
            <a:fld id="{00000000-1234-1234-1234-12341234123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1337522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653667" y="600200"/>
            <a:ext cx="8490400" cy="5454400"/>
          </a:xfrm>
          <a:prstGeom prst="rect">
            <a:avLst/>
          </a:prstGeom>
        </p:spPr>
        <p:txBody>
          <a:bodyPr wrap="square" lIns="91425" tIns="91425" rIns="91425" bIns="91425" anchor="ctr" anchorCtr="0"/>
          <a:lstStyle>
            <a:lvl1pPr lvl="0">
              <a:spcBef>
                <a:spcPts val="0"/>
              </a:spcBef>
              <a:buSzPts val="4800"/>
              <a:buNone/>
              <a:defRPr sz="6400"/>
            </a:lvl1pPr>
            <a:lvl2pPr lvl="1">
              <a:spcBef>
                <a:spcPts val="0"/>
              </a:spcBef>
              <a:buSzPts val="4800"/>
              <a:buNone/>
              <a:defRPr sz="6400"/>
            </a:lvl2pPr>
            <a:lvl3pPr lvl="2">
              <a:spcBef>
                <a:spcPts val="0"/>
              </a:spcBef>
              <a:buSzPts val="4800"/>
              <a:buNone/>
              <a:defRPr sz="6400"/>
            </a:lvl3pPr>
            <a:lvl4pPr lvl="3">
              <a:spcBef>
                <a:spcPts val="0"/>
              </a:spcBef>
              <a:buSzPts val="4800"/>
              <a:buNone/>
              <a:defRPr sz="6400"/>
            </a:lvl4pPr>
            <a:lvl5pPr lvl="4">
              <a:spcBef>
                <a:spcPts val="0"/>
              </a:spcBef>
              <a:buSzPts val="4800"/>
              <a:buNone/>
              <a:defRPr sz="6400"/>
            </a:lvl5pPr>
            <a:lvl6pPr lvl="5">
              <a:spcBef>
                <a:spcPts val="0"/>
              </a:spcBef>
              <a:buSzPts val="4800"/>
              <a:buNone/>
              <a:defRPr sz="6400"/>
            </a:lvl6pPr>
            <a:lvl7pPr lvl="6">
              <a:spcBef>
                <a:spcPts val="0"/>
              </a:spcBef>
              <a:buSzPts val="4800"/>
              <a:buNone/>
              <a:defRPr sz="6400"/>
            </a:lvl7pPr>
            <a:lvl8pPr lvl="7">
              <a:spcBef>
                <a:spcPts val="0"/>
              </a:spcBef>
              <a:buSzPts val="4800"/>
              <a:buNone/>
              <a:defRPr sz="6400"/>
            </a:lvl8pPr>
            <a:lvl9pPr lvl="8">
              <a:spcBef>
                <a:spcPts val="0"/>
              </a:spcBef>
              <a:buSzPts val="4800"/>
              <a:buNone/>
              <a:defRPr sz="6400"/>
            </a:lvl9pPr>
          </a:lstStyle>
          <a:p>
            <a:endParaRPr/>
          </a:p>
        </p:txBody>
      </p:sp>
      <p:sp>
        <p:nvSpPr>
          <p:cNvPr id="34" name="Shape 34"/>
          <p:cNvSpPr txBox="1">
            <a:spLocks noGrp="1"/>
          </p:cNvSpPr>
          <p:nvPr>
            <p:ph type="sldNum" idx="12"/>
          </p:nvPr>
        </p:nvSpPr>
        <p:spPr>
          <a:xfrm>
            <a:off x="11296611" y="6217623"/>
            <a:ext cx="731600" cy="524800"/>
          </a:xfrm>
          <a:prstGeom prst="rect">
            <a:avLst/>
          </a:prstGeom>
        </p:spPr>
        <p:txBody>
          <a:bodyPr wrap="square" lIns="91425" tIns="91425" rIns="91425" bIns="91425" anchor="ctr" anchorCtr="0">
            <a:noAutofit/>
          </a:bodyPr>
          <a:lstStyle/>
          <a:p>
            <a:fld id="{00000000-1234-1234-1234-12341234123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5672356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6096000" y="-167"/>
            <a:ext cx="6096000" cy="6858000"/>
          </a:xfrm>
          <a:prstGeom prst="rect">
            <a:avLst/>
          </a:prstGeom>
          <a:solidFill>
            <a:schemeClr val="lt2"/>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37" name="Shape 37"/>
          <p:cNvSpPr txBox="1">
            <a:spLocks noGrp="1"/>
          </p:cNvSpPr>
          <p:nvPr>
            <p:ph type="title"/>
          </p:nvPr>
        </p:nvSpPr>
        <p:spPr>
          <a:xfrm>
            <a:off x="354000" y="1644233"/>
            <a:ext cx="5393600" cy="1976400"/>
          </a:xfrm>
          <a:prstGeom prst="rect">
            <a:avLst/>
          </a:prstGeom>
        </p:spPr>
        <p:txBody>
          <a:bodyPr wrap="square" lIns="91425" tIns="91425" rIns="91425" bIns="91425" anchor="b" anchorCtr="0"/>
          <a:lstStyle>
            <a:lvl1pPr lvl="0" algn="ctr">
              <a:spcBef>
                <a:spcPts val="0"/>
              </a:spcBef>
              <a:buSzPts val="4200"/>
              <a:buNone/>
              <a:defRPr sz="5600"/>
            </a:lvl1pPr>
            <a:lvl2pPr lvl="1" algn="ctr">
              <a:spcBef>
                <a:spcPts val="0"/>
              </a:spcBef>
              <a:buSzPts val="4200"/>
              <a:buNone/>
              <a:defRPr sz="5600"/>
            </a:lvl2pPr>
            <a:lvl3pPr lvl="2" algn="ctr">
              <a:spcBef>
                <a:spcPts val="0"/>
              </a:spcBef>
              <a:buSzPts val="4200"/>
              <a:buNone/>
              <a:defRPr sz="5600"/>
            </a:lvl3pPr>
            <a:lvl4pPr lvl="3" algn="ctr">
              <a:spcBef>
                <a:spcPts val="0"/>
              </a:spcBef>
              <a:buSzPts val="4200"/>
              <a:buNone/>
              <a:defRPr sz="5600"/>
            </a:lvl4pPr>
            <a:lvl5pPr lvl="4" algn="ctr">
              <a:spcBef>
                <a:spcPts val="0"/>
              </a:spcBef>
              <a:buSzPts val="4200"/>
              <a:buNone/>
              <a:defRPr sz="5600"/>
            </a:lvl5pPr>
            <a:lvl6pPr lvl="5" algn="ctr">
              <a:spcBef>
                <a:spcPts val="0"/>
              </a:spcBef>
              <a:buSzPts val="4200"/>
              <a:buNone/>
              <a:defRPr sz="5600"/>
            </a:lvl6pPr>
            <a:lvl7pPr lvl="6" algn="ctr">
              <a:spcBef>
                <a:spcPts val="0"/>
              </a:spcBef>
              <a:buSzPts val="4200"/>
              <a:buNone/>
              <a:defRPr sz="5600"/>
            </a:lvl7pPr>
            <a:lvl8pPr lvl="7" algn="ctr">
              <a:spcBef>
                <a:spcPts val="0"/>
              </a:spcBef>
              <a:buSzPts val="4200"/>
              <a:buNone/>
              <a:defRPr sz="5600"/>
            </a:lvl8pPr>
            <a:lvl9pPr lvl="8" algn="ctr">
              <a:spcBef>
                <a:spcPts val="0"/>
              </a:spcBef>
              <a:buSzPts val="4200"/>
              <a:buNone/>
              <a:defRPr sz="5600"/>
            </a:lvl9pPr>
          </a:lstStyle>
          <a:p>
            <a:endParaRPr/>
          </a:p>
        </p:txBody>
      </p:sp>
      <p:sp>
        <p:nvSpPr>
          <p:cNvPr id="38" name="Shape 38"/>
          <p:cNvSpPr txBox="1">
            <a:spLocks noGrp="1"/>
          </p:cNvSpPr>
          <p:nvPr>
            <p:ph type="subTitle" idx="1"/>
          </p:nvPr>
        </p:nvSpPr>
        <p:spPr>
          <a:xfrm>
            <a:off x="354000" y="3737433"/>
            <a:ext cx="5393600" cy="1646800"/>
          </a:xfrm>
          <a:prstGeom prst="rect">
            <a:avLst/>
          </a:prstGeom>
        </p:spPr>
        <p:txBody>
          <a:bodyPr wrap="square" lIns="91425" tIns="91425" rIns="91425" bIns="91425" anchor="t" anchorCtr="0"/>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Shape 39"/>
          <p:cNvSpPr txBox="1">
            <a:spLocks noGrp="1"/>
          </p:cNvSpPr>
          <p:nvPr>
            <p:ph type="body" idx="2"/>
          </p:nvPr>
        </p:nvSpPr>
        <p:spPr>
          <a:xfrm>
            <a:off x="6586000" y="965433"/>
            <a:ext cx="5116000" cy="4926800"/>
          </a:xfrm>
          <a:prstGeom prst="rect">
            <a:avLst/>
          </a:prstGeom>
        </p:spPr>
        <p:txBody>
          <a:bodyPr wrap="square" lIns="91425" tIns="91425" rIns="91425" bIns="91425" anchor="ctr" anchorCtr="0"/>
          <a:lstStyle>
            <a:lvl1pPr lvl="0">
              <a:spcBef>
                <a:spcPts val="0"/>
              </a:spcBef>
              <a:buSzPts val="1800"/>
              <a:buChar char="●"/>
              <a:defRPr/>
            </a:lvl1pPr>
            <a:lvl2pPr lvl="1">
              <a:spcBef>
                <a:spcPts val="0"/>
              </a:spcBef>
              <a:buSzPts val="1400"/>
              <a:buChar char="○"/>
              <a:defRPr/>
            </a:lvl2pPr>
            <a:lvl3pPr lvl="2">
              <a:spcBef>
                <a:spcPts val="0"/>
              </a:spcBef>
              <a:buSzPts val="1400"/>
              <a:buChar char="■"/>
              <a:defRPr/>
            </a:lvl3pPr>
            <a:lvl4pPr lvl="3">
              <a:spcBef>
                <a:spcPts val="0"/>
              </a:spcBef>
              <a:buSzPts val="1400"/>
              <a:buChar char="●"/>
              <a:defRPr/>
            </a:lvl4pPr>
            <a:lvl5pPr lvl="4">
              <a:spcBef>
                <a:spcPts val="0"/>
              </a:spcBef>
              <a:buSzPts val="1400"/>
              <a:buChar char="○"/>
              <a:defRPr/>
            </a:lvl5pPr>
            <a:lvl6pPr lvl="5">
              <a:spcBef>
                <a:spcPts val="0"/>
              </a:spcBef>
              <a:buSzPts val="1400"/>
              <a:buChar char="■"/>
              <a:defRPr/>
            </a:lvl6pPr>
            <a:lvl7pPr lvl="6">
              <a:spcBef>
                <a:spcPts val="0"/>
              </a:spcBef>
              <a:buSzPts val="1400"/>
              <a:buChar char="●"/>
              <a:defRPr/>
            </a:lvl7pPr>
            <a:lvl8pPr lvl="7">
              <a:spcBef>
                <a:spcPts val="0"/>
              </a:spcBef>
              <a:buSzPts val="1400"/>
              <a:buChar char="○"/>
              <a:defRPr/>
            </a:lvl8pPr>
            <a:lvl9pPr lvl="8">
              <a:spcBef>
                <a:spcPts val="0"/>
              </a:spcBef>
              <a:buSzPts val="1400"/>
              <a:buChar char="■"/>
              <a:defRPr/>
            </a:lvl9pPr>
          </a:lstStyle>
          <a:p>
            <a:endParaRPr/>
          </a:p>
        </p:txBody>
      </p:sp>
      <p:sp>
        <p:nvSpPr>
          <p:cNvPr id="40" name="Shape 40"/>
          <p:cNvSpPr txBox="1">
            <a:spLocks noGrp="1"/>
          </p:cNvSpPr>
          <p:nvPr>
            <p:ph type="sldNum" idx="12"/>
          </p:nvPr>
        </p:nvSpPr>
        <p:spPr>
          <a:xfrm>
            <a:off x="11296611" y="6217623"/>
            <a:ext cx="731600" cy="524800"/>
          </a:xfrm>
          <a:prstGeom prst="rect">
            <a:avLst/>
          </a:prstGeom>
        </p:spPr>
        <p:txBody>
          <a:bodyPr wrap="square" lIns="91425" tIns="91425" rIns="91425" bIns="91425" anchor="ctr" anchorCtr="0">
            <a:noAutofit/>
          </a:bodyPr>
          <a:lstStyle/>
          <a:p>
            <a:fld id="{00000000-1234-1234-1234-12341234123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776766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7721600" y="6324832"/>
            <a:ext cx="3860800" cy="365125"/>
          </a:xfrm>
        </p:spPr>
        <p:txBody>
          <a:bodyPr/>
          <a:lstStyle>
            <a:lvl1pPr algn="r">
              <a:defRPr sz="1400" b="1" i="0" baseline="0"/>
            </a:lvl1pPr>
          </a:lstStyle>
          <a:p>
            <a:r>
              <a:rPr lang="en-US" dirty="0" smtClean="0">
                <a:solidFill>
                  <a:prstClr val="black">
                    <a:tint val="75000"/>
                  </a:prstClr>
                </a:solidFill>
              </a:rPr>
              <a:t>#spday17</a:t>
            </a:r>
            <a:endParaRPr lang="en-US" dirty="0">
              <a:solidFill>
                <a:prstClr val="black">
                  <a:tint val="75000"/>
                </a:prstClr>
              </a:solidFill>
            </a:endParaRPr>
          </a:p>
        </p:txBody>
      </p:sp>
    </p:spTree>
    <p:extLst>
      <p:ext uri="{BB962C8B-B14F-4D97-AF65-F5344CB8AC3E}">
        <p14:creationId xmlns:p14="http://schemas.microsoft.com/office/powerpoint/2010/main" val="17014699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415600" y="5640767"/>
            <a:ext cx="7998400" cy="806800"/>
          </a:xfrm>
          <a:prstGeom prst="rect">
            <a:avLst/>
          </a:prstGeom>
        </p:spPr>
        <p:txBody>
          <a:bodyPr wrap="square" lIns="91425" tIns="91425" rIns="91425" bIns="91425" anchor="ctr" anchorCtr="0"/>
          <a:lstStyle>
            <a:lvl1pPr lvl="0">
              <a:lnSpc>
                <a:spcPct val="100000"/>
              </a:lnSpc>
              <a:spcBef>
                <a:spcPts val="0"/>
              </a:spcBef>
              <a:spcAft>
                <a:spcPts val="0"/>
              </a:spcAft>
              <a:buSzPts val="1800"/>
              <a:buNone/>
              <a:defRPr/>
            </a:lvl1pPr>
          </a:lstStyle>
          <a:p>
            <a:endParaRPr/>
          </a:p>
        </p:txBody>
      </p:sp>
      <p:sp>
        <p:nvSpPr>
          <p:cNvPr id="43" name="Shape 43"/>
          <p:cNvSpPr txBox="1">
            <a:spLocks noGrp="1"/>
          </p:cNvSpPr>
          <p:nvPr>
            <p:ph type="sldNum" idx="12"/>
          </p:nvPr>
        </p:nvSpPr>
        <p:spPr>
          <a:xfrm>
            <a:off x="11296611" y="6217623"/>
            <a:ext cx="731600" cy="524800"/>
          </a:xfrm>
          <a:prstGeom prst="rect">
            <a:avLst/>
          </a:prstGeom>
        </p:spPr>
        <p:txBody>
          <a:bodyPr wrap="square" lIns="91425" tIns="91425" rIns="91425" bIns="91425" anchor="ctr" anchorCtr="0">
            <a:noAutofit/>
          </a:bodyPr>
          <a:lstStyle/>
          <a:p>
            <a:fld id="{00000000-1234-1234-1234-12341234123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920317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15600" y="1474833"/>
            <a:ext cx="11360800" cy="2618000"/>
          </a:xfrm>
          <a:prstGeom prst="rect">
            <a:avLst/>
          </a:prstGeom>
        </p:spPr>
        <p:txBody>
          <a:bodyPr wrap="square" lIns="91425" tIns="91425" rIns="91425" bIns="91425" anchor="b" anchorCtr="0"/>
          <a:lstStyle>
            <a:lvl1pPr lvl="0" algn="ctr">
              <a:spcBef>
                <a:spcPts val="0"/>
              </a:spcBef>
              <a:buSzPts val="12000"/>
              <a:buNone/>
              <a:defRPr sz="16000"/>
            </a:lvl1pPr>
            <a:lvl2pPr lvl="1" algn="ctr">
              <a:spcBef>
                <a:spcPts val="0"/>
              </a:spcBef>
              <a:buSzPts val="12000"/>
              <a:buNone/>
              <a:defRPr sz="16000"/>
            </a:lvl2pPr>
            <a:lvl3pPr lvl="2" algn="ctr">
              <a:spcBef>
                <a:spcPts val="0"/>
              </a:spcBef>
              <a:buSzPts val="12000"/>
              <a:buNone/>
              <a:defRPr sz="16000"/>
            </a:lvl3pPr>
            <a:lvl4pPr lvl="3" algn="ctr">
              <a:spcBef>
                <a:spcPts val="0"/>
              </a:spcBef>
              <a:buSzPts val="12000"/>
              <a:buNone/>
              <a:defRPr sz="16000"/>
            </a:lvl4pPr>
            <a:lvl5pPr lvl="4" algn="ctr">
              <a:spcBef>
                <a:spcPts val="0"/>
              </a:spcBef>
              <a:buSzPts val="12000"/>
              <a:buNone/>
              <a:defRPr sz="16000"/>
            </a:lvl5pPr>
            <a:lvl6pPr lvl="5" algn="ctr">
              <a:spcBef>
                <a:spcPts val="0"/>
              </a:spcBef>
              <a:buSzPts val="12000"/>
              <a:buNone/>
              <a:defRPr sz="16000"/>
            </a:lvl6pPr>
            <a:lvl7pPr lvl="6" algn="ctr">
              <a:spcBef>
                <a:spcPts val="0"/>
              </a:spcBef>
              <a:buSzPts val="12000"/>
              <a:buNone/>
              <a:defRPr sz="16000"/>
            </a:lvl7pPr>
            <a:lvl8pPr lvl="7" algn="ctr">
              <a:spcBef>
                <a:spcPts val="0"/>
              </a:spcBef>
              <a:buSzPts val="12000"/>
              <a:buNone/>
              <a:defRPr sz="16000"/>
            </a:lvl8pPr>
            <a:lvl9pPr lvl="8" algn="ctr">
              <a:spcBef>
                <a:spcPts val="0"/>
              </a:spcBef>
              <a:buSzPts val="12000"/>
              <a:buNone/>
              <a:defRPr sz="16000"/>
            </a:lvl9pPr>
          </a:lstStyle>
          <a:p>
            <a:endParaRPr/>
          </a:p>
        </p:txBody>
      </p:sp>
      <p:sp>
        <p:nvSpPr>
          <p:cNvPr id="46" name="Shape 46"/>
          <p:cNvSpPr txBox="1">
            <a:spLocks noGrp="1"/>
          </p:cNvSpPr>
          <p:nvPr>
            <p:ph type="body" idx="1"/>
          </p:nvPr>
        </p:nvSpPr>
        <p:spPr>
          <a:xfrm>
            <a:off x="415600" y="4202967"/>
            <a:ext cx="11360800" cy="1734400"/>
          </a:xfrm>
          <a:prstGeom prst="rect">
            <a:avLst/>
          </a:prstGeom>
        </p:spPr>
        <p:txBody>
          <a:bodyPr wrap="square" lIns="91425" tIns="91425" rIns="91425" bIns="91425" anchor="t" anchorCtr="0"/>
          <a:lstStyle>
            <a:lvl1pPr lvl="0" algn="ctr">
              <a:spcBef>
                <a:spcPts val="0"/>
              </a:spcBef>
              <a:buSzPts val="1800"/>
              <a:buChar char="●"/>
              <a:defRPr/>
            </a:lvl1pPr>
            <a:lvl2pPr lvl="1" algn="ctr">
              <a:spcBef>
                <a:spcPts val="0"/>
              </a:spcBef>
              <a:buSzPts val="1400"/>
              <a:buChar char="○"/>
              <a:defRPr/>
            </a:lvl2pPr>
            <a:lvl3pPr lvl="2" algn="ctr">
              <a:spcBef>
                <a:spcPts val="0"/>
              </a:spcBef>
              <a:buSzPts val="1400"/>
              <a:buChar char="■"/>
              <a:defRPr/>
            </a:lvl3pPr>
            <a:lvl4pPr lvl="3" algn="ctr">
              <a:spcBef>
                <a:spcPts val="0"/>
              </a:spcBef>
              <a:buSzPts val="1400"/>
              <a:buChar char="●"/>
              <a:defRPr/>
            </a:lvl4pPr>
            <a:lvl5pPr lvl="4" algn="ctr">
              <a:spcBef>
                <a:spcPts val="0"/>
              </a:spcBef>
              <a:buSzPts val="1400"/>
              <a:buChar char="○"/>
              <a:defRPr/>
            </a:lvl5pPr>
            <a:lvl6pPr lvl="5" algn="ctr">
              <a:spcBef>
                <a:spcPts val="0"/>
              </a:spcBef>
              <a:buSzPts val="1400"/>
              <a:buChar char="■"/>
              <a:defRPr/>
            </a:lvl6pPr>
            <a:lvl7pPr lvl="6" algn="ctr">
              <a:spcBef>
                <a:spcPts val="0"/>
              </a:spcBef>
              <a:buSzPts val="1400"/>
              <a:buChar char="●"/>
              <a:defRPr/>
            </a:lvl7pPr>
            <a:lvl8pPr lvl="7" algn="ctr">
              <a:spcBef>
                <a:spcPts val="0"/>
              </a:spcBef>
              <a:buSzPts val="1400"/>
              <a:buChar char="○"/>
              <a:defRPr/>
            </a:lvl8pPr>
            <a:lvl9pPr lvl="8" algn="ctr">
              <a:spcBef>
                <a:spcPts val="0"/>
              </a:spcBef>
              <a:buSzPts val="1400"/>
              <a:buChar char="■"/>
              <a:defRPr/>
            </a:lvl9pPr>
          </a:lstStyle>
          <a:p>
            <a:endParaRPr/>
          </a:p>
        </p:txBody>
      </p:sp>
      <p:sp>
        <p:nvSpPr>
          <p:cNvPr id="47" name="Shape 47"/>
          <p:cNvSpPr txBox="1">
            <a:spLocks noGrp="1"/>
          </p:cNvSpPr>
          <p:nvPr>
            <p:ph type="sldNum" idx="12"/>
          </p:nvPr>
        </p:nvSpPr>
        <p:spPr>
          <a:xfrm>
            <a:off x="11296611" y="6217623"/>
            <a:ext cx="731600" cy="524800"/>
          </a:xfrm>
          <a:prstGeom prst="rect">
            <a:avLst/>
          </a:prstGeom>
        </p:spPr>
        <p:txBody>
          <a:bodyPr wrap="square" lIns="91425" tIns="91425" rIns="91425" bIns="91425" anchor="ctr" anchorCtr="0">
            <a:noAutofit/>
          </a:bodyPr>
          <a:lstStyle/>
          <a:p>
            <a:fld id="{00000000-1234-1234-1234-12341234123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0750352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11296611" y="6217623"/>
            <a:ext cx="731600" cy="524800"/>
          </a:xfrm>
          <a:prstGeom prst="rect">
            <a:avLst/>
          </a:prstGeom>
        </p:spPr>
        <p:txBody>
          <a:bodyPr wrap="square" lIns="91425" tIns="91425" rIns="91425" bIns="91425" anchor="ctr" anchorCtr="0">
            <a:noAutofit/>
          </a:bodyPr>
          <a:lstStyle/>
          <a:p>
            <a:fld id="{00000000-1234-1234-1234-12341234123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4795512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5" descr="funky tricolour ppt backgrounds 16-9-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908051" y="2130426"/>
            <a:ext cx="10369549" cy="1470025"/>
          </a:xfrm>
        </p:spPr>
        <p:txBody>
          <a:bodyPr lIns="0" tIns="0" rIns="0" bIns="0" anchor="t">
            <a:normAutofit/>
          </a:bodyPr>
          <a:lstStyle>
            <a:lvl1pPr algn="l">
              <a:defRPr sz="4800" b="0">
                <a:solidFill>
                  <a:schemeClr val="bg1"/>
                </a:solidFill>
                <a:latin typeface="Palatino Linotype"/>
                <a:cs typeface="Palatino Linotype"/>
              </a:defRPr>
            </a:lvl1pPr>
          </a:lstStyle>
          <a:p>
            <a:r>
              <a:rPr lang="en-US" dirty="0"/>
              <a:t>Click to edit Master title style</a:t>
            </a:r>
          </a:p>
        </p:txBody>
      </p:sp>
      <p:sp>
        <p:nvSpPr>
          <p:cNvPr id="3" name="Subtitle 2"/>
          <p:cNvSpPr>
            <a:spLocks noGrp="1"/>
          </p:cNvSpPr>
          <p:nvPr>
            <p:ph type="subTitle" idx="1"/>
          </p:nvPr>
        </p:nvSpPr>
        <p:spPr>
          <a:xfrm>
            <a:off x="914400" y="3886200"/>
            <a:ext cx="10363200" cy="1752600"/>
          </a:xfrm>
        </p:spPr>
        <p:txBody>
          <a:bodyPr lIns="0" bIns="0">
            <a:normAutofit/>
          </a:bodyPr>
          <a:lstStyle>
            <a:lvl1pPr marL="0" indent="0" algn="l">
              <a:buNone/>
              <a:defRPr sz="2400" b="1" i="0">
                <a:solidFill>
                  <a:srgbClr val="FFFFFF"/>
                </a:solidFill>
                <a:latin typeface="Calibri"/>
                <a:cs typeface="Calibri"/>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p>
        </p:txBody>
      </p:sp>
      <p:sp>
        <p:nvSpPr>
          <p:cNvPr id="8" name="Date Placeholder 3"/>
          <p:cNvSpPr>
            <a:spLocks noGrp="1"/>
          </p:cNvSpPr>
          <p:nvPr>
            <p:ph type="dt" sz="half" idx="2"/>
          </p:nvPr>
        </p:nvSpPr>
        <p:spPr>
          <a:xfrm>
            <a:off x="914400" y="6495562"/>
            <a:ext cx="1213027" cy="365125"/>
          </a:xfrm>
          <a:prstGeom prst="rect">
            <a:avLst/>
          </a:prstGeom>
        </p:spPr>
        <p:txBody>
          <a:bodyPr vert="horz" lIns="0" tIns="0" rIns="0" bIns="0" rtlCol="0" anchor="t"/>
          <a:lstStyle>
            <a:lvl1pPr algn="l">
              <a:defRPr sz="1600">
                <a:solidFill>
                  <a:srgbClr val="FFFFFF"/>
                </a:solidFill>
              </a:defRPr>
            </a:lvl1pPr>
          </a:lstStyle>
          <a:p>
            <a:fld id="{2F6AE53F-E227-A345-A672-286B2CEC4DE6}" type="datetimeFigureOut">
              <a:rPr lang="en-US" smtClean="0"/>
              <a:pPr/>
              <a:t>3/13/2018</a:t>
            </a:fld>
            <a:endParaRPr lang="en-US" dirty="0"/>
          </a:p>
        </p:txBody>
      </p:sp>
      <p:sp>
        <p:nvSpPr>
          <p:cNvPr id="9" name="Footer Placeholder 4"/>
          <p:cNvSpPr>
            <a:spLocks noGrp="1"/>
          </p:cNvSpPr>
          <p:nvPr>
            <p:ph type="ftr" sz="quarter" idx="3"/>
          </p:nvPr>
        </p:nvSpPr>
        <p:spPr>
          <a:xfrm>
            <a:off x="1758385" y="6495562"/>
            <a:ext cx="4236017" cy="365125"/>
          </a:xfrm>
          <a:prstGeom prst="rect">
            <a:avLst/>
          </a:prstGeom>
        </p:spPr>
        <p:txBody>
          <a:bodyPr vert="horz" lIns="0" tIns="0" rIns="0" bIns="0" rtlCol="0" anchor="t"/>
          <a:lstStyle>
            <a:lvl1pPr algn="l">
              <a:defRPr sz="1600">
                <a:solidFill>
                  <a:srgbClr val="FFFFFF"/>
                </a:solidFill>
              </a:defRPr>
            </a:lvl1pPr>
          </a:lstStyle>
          <a:p>
            <a:endParaRPr lang="en-US" dirty="0"/>
          </a:p>
        </p:txBody>
      </p:sp>
      <p:sp>
        <p:nvSpPr>
          <p:cNvPr id="10" name="Slide Number Placeholder 5"/>
          <p:cNvSpPr>
            <a:spLocks noGrp="1"/>
          </p:cNvSpPr>
          <p:nvPr>
            <p:ph type="sldNum" sz="quarter" idx="4"/>
          </p:nvPr>
        </p:nvSpPr>
        <p:spPr>
          <a:xfrm>
            <a:off x="8737602" y="6495562"/>
            <a:ext cx="2967565" cy="365125"/>
          </a:xfrm>
          <a:prstGeom prst="rect">
            <a:avLst/>
          </a:prstGeom>
        </p:spPr>
        <p:txBody>
          <a:bodyPr vert="horz" lIns="0" tIns="0" rIns="0" bIns="0" rtlCol="0" anchor="t"/>
          <a:lstStyle>
            <a:lvl1pPr algn="r">
              <a:defRPr sz="1600">
                <a:solidFill>
                  <a:srgbClr val="FFFFFF"/>
                </a:solidFill>
              </a:defRPr>
            </a:lvl1pPr>
          </a:lstStyle>
          <a:p>
            <a:fld id="{10537617-F04D-2D48-8B5D-62F0364B9B54}" type="slidenum">
              <a:rPr lang="en-US" smtClean="0"/>
              <a:pPr/>
              <a:t>‹#›</a:t>
            </a:fld>
            <a:endParaRPr lang="en-US" dirty="0"/>
          </a:p>
        </p:txBody>
      </p:sp>
      <p:pic>
        <p:nvPicPr>
          <p:cNvPr id="5" name="Picture 4" descr="QueensLogo_whit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076956" y="53971"/>
            <a:ext cx="1875129" cy="1426464"/>
          </a:xfrm>
          <a:prstGeom prst="rect">
            <a:avLst/>
          </a:prstGeom>
        </p:spPr>
      </p:pic>
    </p:spTree>
    <p:extLst>
      <p:ext uri="{BB962C8B-B14F-4D97-AF65-F5344CB8AC3E}">
        <p14:creationId xmlns:p14="http://schemas.microsoft.com/office/powerpoint/2010/main" val="15242022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p>
        </p:txBody>
      </p:sp>
      <p:sp>
        <p:nvSpPr>
          <p:cNvPr id="3" name="Content Placeholder 2"/>
          <p:cNvSpPr>
            <a:spLocks noGrp="1"/>
          </p:cNvSpPr>
          <p:nvPr>
            <p:ph idx="1"/>
          </p:nvPr>
        </p:nvSpPr>
        <p:spPr/>
        <p:txBody>
          <a:bodyPr lIns="0" tIns="0" rIns="0" bIns="0"/>
          <a:lstStyle>
            <a:lvl1pPr marL="304792" indent="-304792">
              <a:defRPr sz="3200">
                <a:latin typeface="Palatino Linotype"/>
                <a:cs typeface="Palatino Linotype"/>
              </a:defRPr>
            </a:lvl1pPr>
            <a:lvl2pPr marL="607469" indent="-302676">
              <a:defRPr sz="3200">
                <a:latin typeface="Palatino Linotype"/>
                <a:cs typeface="Palatino Linotype"/>
              </a:defRPr>
            </a:lvl2pPr>
            <a:lvl3pPr marL="912261" indent="-304792">
              <a:defRPr sz="3200">
                <a:latin typeface="Palatino Linotype"/>
                <a:cs typeface="Palatino Linotype"/>
              </a:defRPr>
            </a:lvl3pPr>
            <a:lvl4pPr marL="1214936" indent="-302676">
              <a:defRPr>
                <a:latin typeface="Palatino Linotype"/>
                <a:cs typeface="Palatino Linotype"/>
              </a:defRPr>
            </a:lvl4pPr>
            <a:lvl5pPr marL="1519729" indent="-304792">
              <a:defRPr>
                <a:latin typeface="Palatino Linotype"/>
                <a:cs typeface="Palatino Linotyp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6AE53F-E227-A345-A672-286B2CEC4DE6}" type="datetimeFigureOut">
              <a:rPr lang="en-US">
                <a:solidFill>
                  <a:srgbClr val="000000"/>
                </a:solidFill>
              </a:rPr>
              <a:pPr/>
              <a:t>3/13/2018</a:t>
            </a:fld>
            <a:endParaRPr lang="en-US">
              <a:solidFill>
                <a:srgbClr val="000000"/>
              </a:solidFill>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10537617-F04D-2D48-8B5D-62F0364B9B54}" type="slidenum">
              <a:rPr lang="en-US">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6184989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2F6AE53F-E227-A345-A672-286B2CEC4DE6}" type="datetimeFigureOut">
              <a:rPr lang="en-US">
                <a:solidFill>
                  <a:srgbClr val="000000"/>
                </a:solidFill>
              </a:rPr>
              <a:pPr/>
              <a:t>3/13/2018</a:t>
            </a:fld>
            <a:endParaRPr lang="en-US">
              <a:solidFill>
                <a:srgbClr val="000000"/>
              </a:solidFill>
            </a:endParaRPr>
          </a:p>
        </p:txBody>
      </p:sp>
      <p:sp>
        <p:nvSpPr>
          <p:cNvPr id="4" name="Footer Placeholder 3"/>
          <p:cNvSpPr>
            <a:spLocks noGrp="1"/>
          </p:cNvSpPr>
          <p:nvPr>
            <p:ph type="ftr" sz="quarter" idx="11"/>
          </p:nvPr>
        </p:nvSpPr>
        <p:spPr/>
        <p:txBody>
          <a:bodyPr/>
          <a:lstStyle/>
          <a:p>
            <a:endParaRPr lang="en-US">
              <a:solidFill>
                <a:srgbClr val="000000"/>
              </a:solidFill>
            </a:endParaRPr>
          </a:p>
        </p:txBody>
      </p:sp>
      <p:sp>
        <p:nvSpPr>
          <p:cNvPr id="5" name="Slide Number Placeholder 4"/>
          <p:cNvSpPr>
            <a:spLocks noGrp="1"/>
          </p:cNvSpPr>
          <p:nvPr>
            <p:ph type="sldNum" sz="quarter" idx="12"/>
          </p:nvPr>
        </p:nvSpPr>
        <p:spPr/>
        <p:txBody>
          <a:bodyPr/>
          <a:lstStyle/>
          <a:p>
            <a:fld id="{10537617-F04D-2D48-8B5D-62F0364B9B54}" type="slidenum">
              <a:rPr lang="en-US">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4642668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6AE53F-E227-A345-A672-286B2CEC4DE6}" type="datetimeFigureOut">
              <a:rPr lang="en-US">
                <a:solidFill>
                  <a:srgbClr val="000000"/>
                </a:solidFill>
              </a:rPr>
              <a:pPr/>
              <a:t>3/13/2018</a:t>
            </a:fld>
            <a:endParaRPr lang="en-US">
              <a:solidFill>
                <a:srgbClr val="000000"/>
              </a:solidFill>
            </a:endParaRPr>
          </a:p>
        </p:txBody>
      </p:sp>
      <p:sp>
        <p:nvSpPr>
          <p:cNvPr id="3" name="Footer Placeholder 2"/>
          <p:cNvSpPr>
            <a:spLocks noGrp="1"/>
          </p:cNvSpPr>
          <p:nvPr>
            <p:ph type="ftr" sz="quarter" idx="11"/>
          </p:nvPr>
        </p:nvSpPr>
        <p:spPr/>
        <p:txBody>
          <a:bodyPr/>
          <a:lstStyle/>
          <a:p>
            <a:endParaRPr lang="en-US">
              <a:solidFill>
                <a:srgbClr val="000000"/>
              </a:solidFill>
            </a:endParaRPr>
          </a:p>
        </p:txBody>
      </p:sp>
      <p:sp>
        <p:nvSpPr>
          <p:cNvPr id="4" name="Slide Number Placeholder 3"/>
          <p:cNvSpPr>
            <a:spLocks noGrp="1"/>
          </p:cNvSpPr>
          <p:nvPr>
            <p:ph type="sldNum" sz="quarter" idx="12"/>
          </p:nvPr>
        </p:nvSpPr>
        <p:spPr/>
        <p:txBody>
          <a:bodyPr/>
          <a:lstStyle/>
          <a:p>
            <a:fld id="{10537617-F04D-2D48-8B5D-62F0364B9B54}" type="slidenum">
              <a:rPr lang="en-US">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3265171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914402" y="1517651"/>
            <a:ext cx="10363132" cy="4121149"/>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Click icon to add picture</a:t>
            </a:r>
          </a:p>
        </p:txBody>
      </p:sp>
      <p:sp>
        <p:nvSpPr>
          <p:cNvPr id="4" name="Text Placeholder 3"/>
          <p:cNvSpPr>
            <a:spLocks noGrp="1"/>
          </p:cNvSpPr>
          <p:nvPr>
            <p:ph type="body" sz="half" idx="2"/>
          </p:nvPr>
        </p:nvSpPr>
        <p:spPr>
          <a:xfrm>
            <a:off x="908051" y="5780835"/>
            <a:ext cx="7315200" cy="714727"/>
          </a:xfrm>
        </p:spPr>
        <p:txBody>
          <a:bodyPr/>
          <a:lstStyle>
            <a:lvl1pPr marL="0" indent="0">
              <a:buNone/>
              <a:defRPr sz="1867" b="1" i="0">
                <a:latin typeface="Calibri"/>
                <a:cs typeface="Calibri"/>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2F6AE53F-E227-A345-A672-286B2CEC4DE6}" type="datetimeFigureOut">
              <a:rPr lang="en-US">
                <a:solidFill>
                  <a:srgbClr val="000000"/>
                </a:solidFill>
              </a:rPr>
              <a:pPr/>
              <a:t>3/13/2018</a:t>
            </a:fld>
            <a:endParaRPr lang="en-US">
              <a:solidFill>
                <a:srgbClr val="000000"/>
              </a:solidFill>
            </a:endParaRPr>
          </a:p>
        </p:txBody>
      </p:sp>
      <p:sp>
        <p:nvSpPr>
          <p:cNvPr id="6" name="Footer Placeholder 5"/>
          <p:cNvSpPr>
            <a:spLocks noGrp="1"/>
          </p:cNvSpPr>
          <p:nvPr>
            <p:ph type="ftr" sz="quarter" idx="11"/>
          </p:nvPr>
        </p:nvSpPr>
        <p:spPr/>
        <p:txBody>
          <a:bodyPr/>
          <a:lstStyle/>
          <a:p>
            <a:endParaRPr lang="en-US">
              <a:solidFill>
                <a:srgbClr val="000000"/>
              </a:solidFill>
            </a:endParaRPr>
          </a:p>
        </p:txBody>
      </p:sp>
      <p:sp>
        <p:nvSpPr>
          <p:cNvPr id="7" name="Slide Number Placeholder 6"/>
          <p:cNvSpPr>
            <a:spLocks noGrp="1"/>
          </p:cNvSpPr>
          <p:nvPr>
            <p:ph type="sldNum" sz="quarter" idx="12"/>
          </p:nvPr>
        </p:nvSpPr>
        <p:spPr/>
        <p:txBody>
          <a:bodyPr/>
          <a:lstStyle/>
          <a:p>
            <a:fld id="{10537617-F04D-2D48-8B5D-62F0364B9B54}" type="slidenum">
              <a:rPr lang="en-US">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2453940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solidFill>
                  <a:prstClr val="black">
                    <a:tint val="75000"/>
                  </a:prstClr>
                </a:solidFill>
              </a:rPr>
              <a:pPr/>
              <a:t>3/13/2018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30EA680-D336-4FF7-8B7A-9848BB0A1C3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999383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solidFill>
                  <a:prstClr val="black">
                    <a:tint val="75000"/>
                  </a:prstClr>
                </a:solidFill>
              </a:rPr>
              <a:pPr/>
              <a:t>3/13/2018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30EA680-D336-4FF7-8B7A-9848BB0A1C3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60594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13058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solidFill>
                  <a:prstClr val="black">
                    <a:tint val="75000"/>
                  </a:prstClr>
                </a:solidFill>
              </a:rPr>
              <a:pPr/>
              <a:t>3/13/2018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30EA680-D336-4FF7-8B7A-9848BB0A1C3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993649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solidFill>
                  <a:prstClr val="black">
                    <a:tint val="75000"/>
                  </a:prstClr>
                </a:solidFill>
              </a:rPr>
              <a:pPr/>
              <a:t>3/13/2018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30EA680-D336-4FF7-8B7A-9848BB0A1C3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936123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solidFill>
                  <a:prstClr val="black">
                    <a:tint val="75000"/>
                  </a:prstClr>
                </a:solidFill>
              </a:rPr>
              <a:pPr/>
              <a:t>3/13/2018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30EA680-D336-4FF7-8B7A-9848BB0A1C3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284156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solidFill>
                  <a:prstClr val="black">
                    <a:tint val="75000"/>
                  </a:prstClr>
                </a:solidFill>
              </a:rPr>
              <a:pPr/>
              <a:t>3/13/2018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30EA680-D336-4FF7-8B7A-9848BB0A1C3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184910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solidFill>
                  <a:prstClr val="black">
                    <a:tint val="75000"/>
                  </a:prstClr>
                </a:solidFill>
              </a:rPr>
              <a:pPr/>
              <a:t>3/13/2018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30EA680-D336-4FF7-8B7A-9848BB0A1C3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1620077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solidFill>
                  <a:prstClr val="black">
                    <a:tint val="75000"/>
                  </a:prstClr>
                </a:solidFill>
              </a:rPr>
              <a:pPr/>
              <a:t>3/13/2018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30EA680-D336-4FF7-8B7A-9848BB0A1C3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659285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solidFill>
                  <a:prstClr val="black">
                    <a:tint val="75000"/>
                  </a:prstClr>
                </a:solidFill>
              </a:rPr>
              <a:pPr/>
              <a:t>3/13/2018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30EA680-D336-4FF7-8B7A-9848BB0A1C3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0643501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solidFill>
                  <a:prstClr val="black">
                    <a:tint val="75000"/>
                  </a:prstClr>
                </a:solidFill>
              </a:rPr>
              <a:pPr/>
              <a:t>3/13/2018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30EA680-D336-4FF7-8B7A-9848BB0A1C3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446523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solidFill>
                  <a:prstClr val="black">
                    <a:tint val="75000"/>
                  </a:prstClr>
                </a:solidFill>
              </a:rPr>
              <a:pPr/>
              <a:t>3/13/2018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30EA680-D336-4FF7-8B7A-9848BB0A1C3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60292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53"/>
        <p:cNvGrpSpPr/>
        <p:nvPr/>
      </p:nvGrpSpPr>
      <p:grpSpPr>
        <a:xfrm>
          <a:off x="0" y="0"/>
          <a:ext cx="0" cy="0"/>
          <a:chOff x="0" y="0"/>
          <a:chExt cx="0" cy="0"/>
        </a:xfrm>
      </p:grpSpPr>
      <p:sp>
        <p:nvSpPr>
          <p:cNvPr id="54" name="Shape 54"/>
          <p:cNvSpPr/>
          <p:nvPr/>
        </p:nvSpPr>
        <p:spPr>
          <a:xfrm>
            <a:off x="291901" y="-12899"/>
            <a:ext cx="7035833"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000000">
              <a:alpha val="7310"/>
            </a:srgbClr>
          </a:solidFill>
          <a:ln>
            <a:noFill/>
          </a:ln>
        </p:spPr>
      </p:sp>
      <p:sp>
        <p:nvSpPr>
          <p:cNvPr id="55" name="Shape 55"/>
          <p:cNvSpPr/>
          <p:nvPr/>
        </p:nvSpPr>
        <p:spPr>
          <a:xfrm>
            <a:off x="-12899" y="-12899"/>
            <a:ext cx="7035833"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FFFFFF"/>
          </a:solidFill>
          <a:ln>
            <a:noFill/>
          </a:ln>
        </p:spPr>
      </p:sp>
      <p:sp>
        <p:nvSpPr>
          <p:cNvPr id="56" name="Shape 56"/>
          <p:cNvSpPr txBox="1">
            <a:spLocks noGrp="1"/>
          </p:cNvSpPr>
          <p:nvPr>
            <p:ph type="ctrTitle"/>
          </p:nvPr>
        </p:nvSpPr>
        <p:spPr>
          <a:xfrm>
            <a:off x="864400" y="4539400"/>
            <a:ext cx="4707600" cy="1576000"/>
          </a:xfrm>
          <a:prstGeom prst="rect">
            <a:avLst/>
          </a:prstGeom>
        </p:spPr>
        <p:txBody>
          <a:bodyPr wrap="square" lIns="91425" tIns="91425" rIns="91425" bIns="91425" anchor="b" anchorCtr="0"/>
          <a:lstStyle>
            <a:lvl1pPr lvl="0" rtl="0">
              <a:spcBef>
                <a:spcPts val="0"/>
              </a:spcBef>
              <a:buSzPts val="3000"/>
              <a:buNone/>
              <a:defRPr sz="4000"/>
            </a:lvl1pPr>
            <a:lvl2pPr lvl="1" rtl="0">
              <a:spcBef>
                <a:spcPts val="0"/>
              </a:spcBef>
              <a:buSzPts val="3000"/>
              <a:buNone/>
              <a:defRPr sz="4000"/>
            </a:lvl2pPr>
            <a:lvl3pPr lvl="2" rtl="0">
              <a:spcBef>
                <a:spcPts val="0"/>
              </a:spcBef>
              <a:buSzPts val="3000"/>
              <a:buNone/>
              <a:defRPr sz="4000"/>
            </a:lvl3pPr>
            <a:lvl4pPr lvl="3" rtl="0">
              <a:spcBef>
                <a:spcPts val="0"/>
              </a:spcBef>
              <a:buSzPts val="3000"/>
              <a:buNone/>
              <a:defRPr sz="4000"/>
            </a:lvl4pPr>
            <a:lvl5pPr lvl="4" rtl="0">
              <a:spcBef>
                <a:spcPts val="0"/>
              </a:spcBef>
              <a:buSzPts val="3000"/>
              <a:buNone/>
              <a:defRPr sz="4000"/>
            </a:lvl5pPr>
            <a:lvl6pPr lvl="5" rtl="0">
              <a:spcBef>
                <a:spcPts val="0"/>
              </a:spcBef>
              <a:buSzPts val="3000"/>
              <a:buNone/>
              <a:defRPr sz="4000"/>
            </a:lvl6pPr>
            <a:lvl7pPr lvl="6" rtl="0">
              <a:spcBef>
                <a:spcPts val="0"/>
              </a:spcBef>
              <a:buSzPts val="3000"/>
              <a:buNone/>
              <a:defRPr sz="4000"/>
            </a:lvl7pPr>
            <a:lvl8pPr lvl="7" rtl="0">
              <a:spcBef>
                <a:spcPts val="0"/>
              </a:spcBef>
              <a:buSzPts val="3000"/>
              <a:buNone/>
              <a:defRPr sz="4000"/>
            </a:lvl8pPr>
            <a:lvl9pPr lvl="8" rtl="0">
              <a:spcBef>
                <a:spcPts val="0"/>
              </a:spcBef>
              <a:buSzPts val="3000"/>
              <a:buNone/>
              <a:defRPr sz="4000"/>
            </a:lvl9pPr>
          </a:lstStyle>
          <a:p>
            <a:endParaRPr/>
          </a:p>
        </p:txBody>
      </p:sp>
    </p:spTree>
    <p:extLst>
      <p:ext uri="{BB962C8B-B14F-4D97-AF65-F5344CB8AC3E}">
        <p14:creationId xmlns:p14="http://schemas.microsoft.com/office/powerpoint/2010/main" val="3212098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356351"/>
            <a:ext cx="2844800" cy="365125"/>
          </a:xfrm>
          <a:prstGeom prst="rect">
            <a:avLst/>
          </a:prstGeom>
        </p:spPr>
        <p:txBody>
          <a:bodyPr/>
          <a:lstStyle/>
          <a:p>
            <a:pPr defTabSz="457200"/>
            <a:fld id="{D826D5C2-757C-47BD-B8F4-AE4E8DEC8C4A}" type="datetime1">
              <a:rPr lang="en-US">
                <a:solidFill>
                  <a:prstClr val="black"/>
                </a:solidFill>
              </a:rPr>
              <a:pPr defTabSz="457200"/>
              <a:t>3/13/2018</a:t>
            </a:fld>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65443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Subtitle">
    <p:spTree>
      <p:nvGrpSpPr>
        <p:cNvPr id="1" name="Shape 57"/>
        <p:cNvGrpSpPr/>
        <p:nvPr/>
      </p:nvGrpSpPr>
      <p:grpSpPr>
        <a:xfrm>
          <a:off x="0" y="0"/>
          <a:ext cx="0" cy="0"/>
          <a:chOff x="0" y="0"/>
          <a:chExt cx="0" cy="0"/>
        </a:xfrm>
      </p:grpSpPr>
      <p:sp>
        <p:nvSpPr>
          <p:cNvPr id="58" name="Shape 58"/>
          <p:cNvSpPr/>
          <p:nvPr/>
        </p:nvSpPr>
        <p:spPr>
          <a:xfrm>
            <a:off x="291901" y="-12899"/>
            <a:ext cx="7035833"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000000">
              <a:alpha val="7310"/>
            </a:srgbClr>
          </a:solidFill>
          <a:ln>
            <a:noFill/>
          </a:ln>
        </p:spPr>
      </p:sp>
      <p:sp>
        <p:nvSpPr>
          <p:cNvPr id="59" name="Shape 59"/>
          <p:cNvSpPr/>
          <p:nvPr/>
        </p:nvSpPr>
        <p:spPr>
          <a:xfrm>
            <a:off x="-12899" y="-12899"/>
            <a:ext cx="7035833"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FFFFFF"/>
          </a:solidFill>
          <a:ln>
            <a:noFill/>
          </a:ln>
        </p:spPr>
      </p:sp>
      <p:sp>
        <p:nvSpPr>
          <p:cNvPr id="60" name="Shape 60"/>
          <p:cNvSpPr txBox="1">
            <a:spLocks noGrp="1"/>
          </p:cNvSpPr>
          <p:nvPr>
            <p:ph type="ctrTitle"/>
          </p:nvPr>
        </p:nvSpPr>
        <p:spPr>
          <a:xfrm>
            <a:off x="864400" y="2111133"/>
            <a:ext cx="4696400" cy="3986400"/>
          </a:xfrm>
          <a:prstGeom prst="rect">
            <a:avLst/>
          </a:prstGeom>
        </p:spPr>
        <p:txBody>
          <a:bodyPr wrap="square" lIns="91425" tIns="91425" rIns="91425" bIns="91425" anchor="b" anchorCtr="0"/>
          <a:lstStyle>
            <a:lvl1pPr lvl="0" rtl="0">
              <a:spcBef>
                <a:spcPts val="0"/>
              </a:spcBef>
              <a:buSzPts val="3000"/>
              <a:buNone/>
              <a:defRPr sz="4000"/>
            </a:lvl1pPr>
            <a:lvl2pPr lvl="1" rtl="0">
              <a:spcBef>
                <a:spcPts val="0"/>
              </a:spcBef>
              <a:buSzPts val="3000"/>
              <a:buNone/>
              <a:defRPr sz="4000"/>
            </a:lvl2pPr>
            <a:lvl3pPr lvl="2" rtl="0">
              <a:spcBef>
                <a:spcPts val="0"/>
              </a:spcBef>
              <a:buSzPts val="3000"/>
              <a:buNone/>
              <a:defRPr sz="4000"/>
            </a:lvl3pPr>
            <a:lvl4pPr lvl="3" rtl="0">
              <a:spcBef>
                <a:spcPts val="0"/>
              </a:spcBef>
              <a:buSzPts val="3000"/>
              <a:buNone/>
              <a:defRPr sz="4000"/>
            </a:lvl4pPr>
            <a:lvl5pPr lvl="4" rtl="0">
              <a:spcBef>
                <a:spcPts val="0"/>
              </a:spcBef>
              <a:buSzPts val="3000"/>
              <a:buNone/>
              <a:defRPr sz="4000"/>
            </a:lvl5pPr>
            <a:lvl6pPr lvl="5" rtl="0">
              <a:spcBef>
                <a:spcPts val="0"/>
              </a:spcBef>
              <a:buSzPts val="3000"/>
              <a:buNone/>
              <a:defRPr sz="4000"/>
            </a:lvl6pPr>
            <a:lvl7pPr lvl="6" rtl="0">
              <a:spcBef>
                <a:spcPts val="0"/>
              </a:spcBef>
              <a:buSzPts val="3000"/>
              <a:buNone/>
              <a:defRPr sz="4000"/>
            </a:lvl7pPr>
            <a:lvl8pPr lvl="7" rtl="0">
              <a:spcBef>
                <a:spcPts val="0"/>
              </a:spcBef>
              <a:buSzPts val="3000"/>
              <a:buNone/>
              <a:defRPr sz="4000"/>
            </a:lvl8pPr>
            <a:lvl9pPr lvl="8" rtl="0">
              <a:spcBef>
                <a:spcPts val="0"/>
              </a:spcBef>
              <a:buSzPts val="3000"/>
              <a:buNone/>
              <a:defRPr sz="4000"/>
            </a:lvl9pPr>
          </a:lstStyle>
          <a:p>
            <a:endParaRPr/>
          </a:p>
        </p:txBody>
      </p:sp>
      <p:sp>
        <p:nvSpPr>
          <p:cNvPr id="61" name="Shape 61"/>
          <p:cNvSpPr txBox="1">
            <a:spLocks noGrp="1"/>
          </p:cNvSpPr>
          <p:nvPr>
            <p:ph type="subTitle" idx="1"/>
          </p:nvPr>
        </p:nvSpPr>
        <p:spPr>
          <a:xfrm>
            <a:off x="8966600" y="4659067"/>
            <a:ext cx="2541600" cy="1375600"/>
          </a:xfrm>
          <a:prstGeom prst="rect">
            <a:avLst/>
          </a:prstGeom>
        </p:spPr>
        <p:txBody>
          <a:bodyPr wrap="square" lIns="91425" tIns="91425" rIns="91425" bIns="91425" anchor="b" anchorCtr="0"/>
          <a:lstStyle>
            <a:lvl1pPr lvl="0" algn="r" rtl="0">
              <a:spcBef>
                <a:spcPts val="0"/>
              </a:spcBef>
              <a:buClr>
                <a:srgbClr val="FFFFFF"/>
              </a:buClr>
              <a:buSzPts val="1800"/>
              <a:buNone/>
              <a:defRPr sz="2400">
                <a:solidFill>
                  <a:srgbClr val="FFFFFF"/>
                </a:solidFill>
              </a:defRPr>
            </a:lvl1pPr>
            <a:lvl2pPr lvl="1" algn="r" rtl="0">
              <a:spcBef>
                <a:spcPts val="0"/>
              </a:spcBef>
              <a:buClr>
                <a:srgbClr val="FFFFFF"/>
              </a:buClr>
              <a:buSzPts val="1800"/>
              <a:buNone/>
              <a:defRPr sz="2400">
                <a:solidFill>
                  <a:srgbClr val="FFFFFF"/>
                </a:solidFill>
              </a:defRPr>
            </a:lvl2pPr>
            <a:lvl3pPr lvl="2" algn="r" rtl="0">
              <a:spcBef>
                <a:spcPts val="0"/>
              </a:spcBef>
              <a:buClr>
                <a:srgbClr val="FFFFFF"/>
              </a:buClr>
              <a:buSzPts val="1800"/>
              <a:buNone/>
              <a:defRPr sz="2400">
                <a:solidFill>
                  <a:srgbClr val="FFFFFF"/>
                </a:solidFill>
              </a:defRPr>
            </a:lvl3pPr>
            <a:lvl4pPr lvl="3" algn="r" rtl="0">
              <a:spcBef>
                <a:spcPts val="0"/>
              </a:spcBef>
              <a:buClr>
                <a:srgbClr val="FFFFFF"/>
              </a:buClr>
              <a:buSzPts val="1800"/>
              <a:buNone/>
              <a:defRPr sz="2400">
                <a:solidFill>
                  <a:srgbClr val="FFFFFF"/>
                </a:solidFill>
              </a:defRPr>
            </a:lvl4pPr>
            <a:lvl5pPr lvl="4" algn="r" rtl="0">
              <a:spcBef>
                <a:spcPts val="0"/>
              </a:spcBef>
              <a:buClr>
                <a:srgbClr val="FFFFFF"/>
              </a:buClr>
              <a:buSzPts val="1800"/>
              <a:buNone/>
              <a:defRPr sz="2400">
                <a:solidFill>
                  <a:srgbClr val="FFFFFF"/>
                </a:solidFill>
              </a:defRPr>
            </a:lvl5pPr>
            <a:lvl6pPr lvl="5" algn="r" rtl="0">
              <a:spcBef>
                <a:spcPts val="0"/>
              </a:spcBef>
              <a:buClr>
                <a:srgbClr val="FFFFFF"/>
              </a:buClr>
              <a:buSzPts val="1800"/>
              <a:buNone/>
              <a:defRPr sz="2400">
                <a:solidFill>
                  <a:srgbClr val="FFFFFF"/>
                </a:solidFill>
              </a:defRPr>
            </a:lvl6pPr>
            <a:lvl7pPr lvl="6" algn="r" rtl="0">
              <a:spcBef>
                <a:spcPts val="0"/>
              </a:spcBef>
              <a:buClr>
                <a:srgbClr val="FFFFFF"/>
              </a:buClr>
              <a:buSzPts val="1800"/>
              <a:buNone/>
              <a:defRPr sz="2400">
                <a:solidFill>
                  <a:srgbClr val="FFFFFF"/>
                </a:solidFill>
              </a:defRPr>
            </a:lvl7pPr>
            <a:lvl8pPr lvl="7" algn="r" rtl="0">
              <a:spcBef>
                <a:spcPts val="0"/>
              </a:spcBef>
              <a:buClr>
                <a:srgbClr val="FFFFFF"/>
              </a:buClr>
              <a:buSzPts val="1800"/>
              <a:buNone/>
              <a:defRPr sz="2400">
                <a:solidFill>
                  <a:srgbClr val="FFFFFF"/>
                </a:solidFill>
              </a:defRPr>
            </a:lvl8pPr>
            <a:lvl9pPr lvl="8" algn="r" rtl="0">
              <a:spcBef>
                <a:spcPts val="0"/>
              </a:spcBef>
              <a:buClr>
                <a:srgbClr val="FFFFFF"/>
              </a:buClr>
              <a:buSzPts val="1800"/>
              <a:buNone/>
              <a:defRPr sz="2400">
                <a:solidFill>
                  <a:srgbClr val="FFFFFF"/>
                </a:solidFill>
              </a:defRPr>
            </a:lvl9pPr>
          </a:lstStyle>
          <a:p>
            <a:endParaRPr/>
          </a:p>
        </p:txBody>
      </p:sp>
    </p:spTree>
    <p:extLst>
      <p:ext uri="{BB962C8B-B14F-4D97-AF65-F5344CB8AC3E}">
        <p14:creationId xmlns:p14="http://schemas.microsoft.com/office/powerpoint/2010/main" val="291241569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Title + 1 column + image">
    <p:spTree>
      <p:nvGrpSpPr>
        <p:cNvPr id="1" name="Shape 62"/>
        <p:cNvGrpSpPr/>
        <p:nvPr/>
      </p:nvGrpSpPr>
      <p:grpSpPr>
        <a:xfrm>
          <a:off x="0" y="0"/>
          <a:ext cx="0" cy="0"/>
          <a:chOff x="0" y="0"/>
          <a:chExt cx="0" cy="0"/>
        </a:xfrm>
      </p:grpSpPr>
      <p:sp>
        <p:nvSpPr>
          <p:cNvPr id="63" name="Shape 63"/>
          <p:cNvSpPr/>
          <p:nvPr/>
        </p:nvSpPr>
        <p:spPr>
          <a:xfrm>
            <a:off x="291901" y="-12899"/>
            <a:ext cx="7035833"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000000">
              <a:alpha val="7310"/>
            </a:srgbClr>
          </a:solidFill>
          <a:ln>
            <a:noFill/>
          </a:ln>
        </p:spPr>
      </p:sp>
      <p:sp>
        <p:nvSpPr>
          <p:cNvPr id="64" name="Shape 64"/>
          <p:cNvSpPr/>
          <p:nvPr/>
        </p:nvSpPr>
        <p:spPr>
          <a:xfrm>
            <a:off x="-12899" y="-12899"/>
            <a:ext cx="7035833"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FFFFFF"/>
          </a:solidFill>
          <a:ln>
            <a:noFill/>
          </a:ln>
        </p:spPr>
      </p:sp>
      <p:sp>
        <p:nvSpPr>
          <p:cNvPr id="65" name="Shape 65"/>
          <p:cNvSpPr txBox="1">
            <a:spLocks noGrp="1"/>
          </p:cNvSpPr>
          <p:nvPr>
            <p:ph type="title"/>
          </p:nvPr>
        </p:nvSpPr>
        <p:spPr>
          <a:xfrm>
            <a:off x="1117745" y="2410533"/>
            <a:ext cx="4197600" cy="647600"/>
          </a:xfrm>
          <a:prstGeom prst="rect">
            <a:avLst/>
          </a:prstGeom>
        </p:spPr>
        <p:txBody>
          <a:bodyPr wrap="square" lIns="91425" tIns="91425" rIns="91425" bIns="91425" anchor="b" anchorCtr="0"/>
          <a:lstStyle>
            <a:lvl1pPr lvl="0" rtl="0">
              <a:spcBef>
                <a:spcPts val="0"/>
              </a:spcBef>
              <a:buSzPts val="1200"/>
              <a:buNone/>
              <a:defRPr/>
            </a:lvl1pPr>
            <a:lvl2pPr lvl="1" rtl="0">
              <a:spcBef>
                <a:spcPts val="0"/>
              </a:spcBef>
              <a:buSzPts val="1200"/>
              <a:buNone/>
              <a:defRPr/>
            </a:lvl2pPr>
            <a:lvl3pPr lvl="2" rtl="0">
              <a:spcBef>
                <a:spcPts val="0"/>
              </a:spcBef>
              <a:buSzPts val="1200"/>
              <a:buNone/>
              <a:defRPr/>
            </a:lvl3pPr>
            <a:lvl4pPr lvl="3" rtl="0">
              <a:spcBef>
                <a:spcPts val="0"/>
              </a:spcBef>
              <a:buSzPts val="1200"/>
              <a:buNone/>
              <a:defRPr/>
            </a:lvl4pPr>
            <a:lvl5pPr lvl="4" rtl="0">
              <a:spcBef>
                <a:spcPts val="0"/>
              </a:spcBef>
              <a:buSzPts val="1200"/>
              <a:buNone/>
              <a:defRPr/>
            </a:lvl5pPr>
            <a:lvl6pPr lvl="5" rtl="0">
              <a:spcBef>
                <a:spcPts val="0"/>
              </a:spcBef>
              <a:buSzPts val="1200"/>
              <a:buNone/>
              <a:defRPr/>
            </a:lvl6pPr>
            <a:lvl7pPr lvl="6" rtl="0">
              <a:spcBef>
                <a:spcPts val="0"/>
              </a:spcBef>
              <a:buSzPts val="1200"/>
              <a:buNone/>
              <a:defRPr/>
            </a:lvl7pPr>
            <a:lvl8pPr lvl="7" rtl="0">
              <a:spcBef>
                <a:spcPts val="0"/>
              </a:spcBef>
              <a:buSzPts val="1200"/>
              <a:buNone/>
              <a:defRPr/>
            </a:lvl8pPr>
            <a:lvl9pPr lvl="8" rtl="0">
              <a:spcBef>
                <a:spcPts val="0"/>
              </a:spcBef>
              <a:buSzPts val="1200"/>
              <a:buNone/>
              <a:defRPr/>
            </a:lvl9pPr>
          </a:lstStyle>
          <a:p>
            <a:endParaRPr/>
          </a:p>
        </p:txBody>
      </p:sp>
      <p:sp>
        <p:nvSpPr>
          <p:cNvPr id="66" name="Shape 66"/>
          <p:cNvSpPr txBox="1">
            <a:spLocks noGrp="1"/>
          </p:cNvSpPr>
          <p:nvPr>
            <p:ph type="body" idx="1"/>
          </p:nvPr>
        </p:nvSpPr>
        <p:spPr>
          <a:xfrm>
            <a:off x="1117667" y="3225800"/>
            <a:ext cx="4197600" cy="3007600"/>
          </a:xfrm>
          <a:prstGeom prst="rect">
            <a:avLst/>
          </a:prstGeom>
        </p:spPr>
        <p:txBody>
          <a:bodyPr wrap="square" lIns="91425" tIns="91425" rIns="91425" bIns="91425" anchor="t" anchorCtr="0"/>
          <a:lstStyle>
            <a:lvl1pPr lvl="0" rtl="0">
              <a:spcBef>
                <a:spcPts val="0"/>
              </a:spcBef>
              <a:buSzPts val="1600"/>
              <a:buChar char="▸"/>
              <a:defRPr/>
            </a:lvl1pPr>
            <a:lvl2pPr lvl="1" rtl="0">
              <a:spcBef>
                <a:spcPts val="0"/>
              </a:spcBef>
              <a:buSzPts val="1600"/>
              <a:buChar char="▹"/>
              <a:defRPr/>
            </a:lvl2pPr>
            <a:lvl3pPr lvl="2" rtl="0">
              <a:spcBef>
                <a:spcPts val="0"/>
              </a:spcBef>
              <a:buSzPts val="1600"/>
              <a:buChar char="▹"/>
              <a:defRPr/>
            </a:lvl3pPr>
            <a:lvl4pPr lvl="3" rtl="0">
              <a:spcBef>
                <a:spcPts val="0"/>
              </a:spcBef>
              <a:buSzPts val="1600"/>
              <a:buChar char="●"/>
              <a:defRPr/>
            </a:lvl4pPr>
            <a:lvl5pPr lvl="4" rtl="0">
              <a:spcBef>
                <a:spcPts val="0"/>
              </a:spcBef>
              <a:buSzPts val="1600"/>
              <a:buChar char="○"/>
              <a:defRPr/>
            </a:lvl5pPr>
            <a:lvl6pPr lvl="5" rtl="0">
              <a:spcBef>
                <a:spcPts val="0"/>
              </a:spcBef>
              <a:buSzPts val="1600"/>
              <a:buChar char="■"/>
              <a:defRPr/>
            </a:lvl6pPr>
            <a:lvl7pPr lvl="6" rtl="0">
              <a:spcBef>
                <a:spcPts val="0"/>
              </a:spcBef>
              <a:buSzPts val="1600"/>
              <a:buChar char="●"/>
              <a:defRPr/>
            </a:lvl7pPr>
            <a:lvl8pPr lvl="7" rtl="0">
              <a:spcBef>
                <a:spcPts val="0"/>
              </a:spcBef>
              <a:buSzPts val="1600"/>
              <a:buChar char="○"/>
              <a:defRPr/>
            </a:lvl8pPr>
            <a:lvl9pPr lvl="8" rtl="0">
              <a:spcBef>
                <a:spcPts val="0"/>
              </a:spcBef>
              <a:buSzPts val="1600"/>
              <a:buChar char="■"/>
              <a:defRPr/>
            </a:lvl9pPr>
          </a:lstStyle>
          <a:p>
            <a:endParaRPr/>
          </a:p>
        </p:txBody>
      </p:sp>
    </p:spTree>
    <p:extLst>
      <p:ext uri="{BB962C8B-B14F-4D97-AF65-F5344CB8AC3E}">
        <p14:creationId xmlns:p14="http://schemas.microsoft.com/office/powerpoint/2010/main" val="29059010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Title + big image">
    <p:spTree>
      <p:nvGrpSpPr>
        <p:cNvPr id="1" name="Shape 67"/>
        <p:cNvGrpSpPr/>
        <p:nvPr/>
      </p:nvGrpSpPr>
      <p:grpSpPr>
        <a:xfrm>
          <a:off x="0" y="0"/>
          <a:ext cx="0" cy="0"/>
          <a:chOff x="0" y="0"/>
          <a:chExt cx="0" cy="0"/>
        </a:xfrm>
      </p:grpSpPr>
      <p:sp>
        <p:nvSpPr>
          <p:cNvPr id="68" name="Shape 68"/>
          <p:cNvSpPr/>
          <p:nvPr/>
        </p:nvSpPr>
        <p:spPr>
          <a:xfrm>
            <a:off x="279000" y="-12899"/>
            <a:ext cx="4102333" cy="6889433"/>
          </a:xfrm>
          <a:custGeom>
            <a:avLst/>
            <a:gdLst/>
            <a:ahLst/>
            <a:cxnLst/>
            <a:rect l="0" t="0" r="0" b="0"/>
            <a:pathLst>
              <a:path w="123070" h="206683" extrusionOk="0">
                <a:moveTo>
                  <a:pt x="0" y="0"/>
                </a:moveTo>
                <a:lnTo>
                  <a:pt x="0" y="206683"/>
                </a:lnTo>
                <a:lnTo>
                  <a:pt x="123070" y="206545"/>
                </a:lnTo>
                <a:lnTo>
                  <a:pt x="67807" y="301"/>
                </a:lnTo>
                <a:close/>
              </a:path>
            </a:pathLst>
          </a:custGeom>
          <a:solidFill>
            <a:srgbClr val="000000">
              <a:alpha val="7310"/>
            </a:srgbClr>
          </a:solidFill>
          <a:ln>
            <a:noFill/>
          </a:ln>
        </p:spPr>
      </p:sp>
      <p:sp>
        <p:nvSpPr>
          <p:cNvPr id="69" name="Shape 69"/>
          <p:cNvSpPr/>
          <p:nvPr/>
        </p:nvSpPr>
        <p:spPr>
          <a:xfrm>
            <a:off x="-25800" y="-12899"/>
            <a:ext cx="4102333" cy="6889433"/>
          </a:xfrm>
          <a:custGeom>
            <a:avLst/>
            <a:gdLst/>
            <a:ahLst/>
            <a:cxnLst/>
            <a:rect l="0" t="0" r="0" b="0"/>
            <a:pathLst>
              <a:path w="123070" h="206683" extrusionOk="0">
                <a:moveTo>
                  <a:pt x="0" y="0"/>
                </a:moveTo>
                <a:lnTo>
                  <a:pt x="0" y="206683"/>
                </a:lnTo>
                <a:lnTo>
                  <a:pt x="123070" y="206545"/>
                </a:lnTo>
                <a:lnTo>
                  <a:pt x="67807" y="301"/>
                </a:lnTo>
                <a:close/>
              </a:path>
            </a:pathLst>
          </a:custGeom>
          <a:solidFill>
            <a:srgbClr val="FFFFFF"/>
          </a:solidFill>
          <a:ln>
            <a:noFill/>
          </a:ln>
        </p:spPr>
      </p:sp>
      <p:sp>
        <p:nvSpPr>
          <p:cNvPr id="70" name="Shape 70"/>
          <p:cNvSpPr txBox="1">
            <a:spLocks noGrp="1"/>
          </p:cNvSpPr>
          <p:nvPr>
            <p:ph type="title"/>
          </p:nvPr>
        </p:nvSpPr>
        <p:spPr>
          <a:xfrm>
            <a:off x="812939" y="5489167"/>
            <a:ext cx="2146400" cy="647600"/>
          </a:xfrm>
          <a:prstGeom prst="rect">
            <a:avLst/>
          </a:prstGeom>
        </p:spPr>
        <p:txBody>
          <a:bodyPr wrap="square" lIns="91425" tIns="91425" rIns="91425" bIns="91425" anchor="b" anchorCtr="0"/>
          <a:lstStyle>
            <a:lvl1pPr lvl="0" rtl="0">
              <a:spcBef>
                <a:spcPts val="0"/>
              </a:spcBef>
              <a:buSzPts val="1200"/>
              <a:buNone/>
              <a:defRPr/>
            </a:lvl1pPr>
            <a:lvl2pPr lvl="1" rtl="0">
              <a:spcBef>
                <a:spcPts val="0"/>
              </a:spcBef>
              <a:buSzPts val="1200"/>
              <a:buNone/>
              <a:defRPr/>
            </a:lvl2pPr>
            <a:lvl3pPr lvl="2" rtl="0">
              <a:spcBef>
                <a:spcPts val="0"/>
              </a:spcBef>
              <a:buSzPts val="1200"/>
              <a:buNone/>
              <a:defRPr/>
            </a:lvl3pPr>
            <a:lvl4pPr lvl="3" rtl="0">
              <a:spcBef>
                <a:spcPts val="0"/>
              </a:spcBef>
              <a:buSzPts val="1200"/>
              <a:buNone/>
              <a:defRPr/>
            </a:lvl4pPr>
            <a:lvl5pPr lvl="4" rtl="0">
              <a:spcBef>
                <a:spcPts val="0"/>
              </a:spcBef>
              <a:buSzPts val="1200"/>
              <a:buNone/>
              <a:defRPr/>
            </a:lvl5pPr>
            <a:lvl6pPr lvl="5" rtl="0">
              <a:spcBef>
                <a:spcPts val="0"/>
              </a:spcBef>
              <a:buSzPts val="1200"/>
              <a:buNone/>
              <a:defRPr/>
            </a:lvl6pPr>
            <a:lvl7pPr lvl="6" rtl="0">
              <a:spcBef>
                <a:spcPts val="0"/>
              </a:spcBef>
              <a:buSzPts val="1200"/>
              <a:buNone/>
              <a:defRPr/>
            </a:lvl7pPr>
            <a:lvl8pPr lvl="7" rtl="0">
              <a:spcBef>
                <a:spcPts val="0"/>
              </a:spcBef>
              <a:buSzPts val="1200"/>
              <a:buNone/>
              <a:defRPr/>
            </a:lvl8pPr>
            <a:lvl9pPr lvl="8" rtl="0">
              <a:spcBef>
                <a:spcPts val="0"/>
              </a:spcBef>
              <a:buSzPts val="1200"/>
              <a:buNone/>
              <a:defRPr/>
            </a:lvl9pPr>
          </a:lstStyle>
          <a:p>
            <a:endParaRPr/>
          </a:p>
        </p:txBody>
      </p:sp>
    </p:spTree>
    <p:extLst>
      <p:ext uri="{BB962C8B-B14F-4D97-AF65-F5344CB8AC3E}">
        <p14:creationId xmlns:p14="http://schemas.microsoft.com/office/powerpoint/2010/main" val="350225131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Quote">
    <p:spTree>
      <p:nvGrpSpPr>
        <p:cNvPr id="1" name="Shape 71"/>
        <p:cNvGrpSpPr/>
        <p:nvPr/>
      </p:nvGrpSpPr>
      <p:grpSpPr>
        <a:xfrm>
          <a:off x="0" y="0"/>
          <a:ext cx="0" cy="0"/>
          <a:chOff x="0" y="0"/>
          <a:chExt cx="0" cy="0"/>
        </a:xfrm>
      </p:grpSpPr>
      <p:sp>
        <p:nvSpPr>
          <p:cNvPr id="72" name="Shape 72"/>
          <p:cNvSpPr/>
          <p:nvPr/>
        </p:nvSpPr>
        <p:spPr>
          <a:xfrm>
            <a:off x="30480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73" name="Shape 73"/>
          <p:cNvSpPr/>
          <p:nvPr/>
        </p:nvSpPr>
        <p:spPr>
          <a:xfrm>
            <a:off x="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
        <p:nvSpPr>
          <p:cNvPr id="74" name="Shape 74"/>
          <p:cNvSpPr txBox="1"/>
          <p:nvPr/>
        </p:nvSpPr>
        <p:spPr>
          <a:xfrm>
            <a:off x="1066193" y="2149433"/>
            <a:ext cx="2609600" cy="871600"/>
          </a:xfrm>
          <a:prstGeom prst="rect">
            <a:avLst/>
          </a:prstGeom>
          <a:noFill/>
          <a:ln>
            <a:noFill/>
          </a:ln>
        </p:spPr>
        <p:txBody>
          <a:bodyPr wrap="square" lIns="121900" tIns="121900" rIns="121900" bIns="121900" anchor="t" anchorCtr="0">
            <a:noAutofit/>
          </a:bodyPr>
          <a:lstStyle/>
          <a:p>
            <a:r>
              <a:rPr lang="en-GB" sz="9600" kern="0">
                <a:solidFill>
                  <a:srgbClr val="B7B7B7"/>
                </a:solidFill>
                <a:latin typeface="Montserrat"/>
                <a:ea typeface="Montserrat"/>
                <a:cs typeface="Montserrat"/>
                <a:sym typeface="Montserrat"/>
              </a:rPr>
              <a:t>“</a:t>
            </a:r>
          </a:p>
        </p:txBody>
      </p:sp>
      <p:sp>
        <p:nvSpPr>
          <p:cNvPr id="75" name="Shape 75"/>
          <p:cNvSpPr txBox="1">
            <a:spLocks noGrp="1"/>
          </p:cNvSpPr>
          <p:nvPr>
            <p:ph type="body" idx="1"/>
          </p:nvPr>
        </p:nvSpPr>
        <p:spPr>
          <a:xfrm>
            <a:off x="1117667" y="3225800"/>
            <a:ext cx="7098800" cy="3007600"/>
          </a:xfrm>
          <a:prstGeom prst="rect">
            <a:avLst/>
          </a:prstGeom>
        </p:spPr>
        <p:txBody>
          <a:bodyPr wrap="square" lIns="91425" tIns="91425" rIns="91425" bIns="91425" anchor="t" anchorCtr="0"/>
          <a:lstStyle>
            <a:lvl1pPr lvl="0" rtl="0">
              <a:spcBef>
                <a:spcPts val="0"/>
              </a:spcBef>
              <a:buSzPts val="2400"/>
              <a:buFont typeface="Montserrat"/>
              <a:buChar char="▸"/>
              <a:defRPr sz="3200">
                <a:latin typeface="Montserrat"/>
                <a:ea typeface="Montserrat"/>
                <a:cs typeface="Montserrat"/>
                <a:sym typeface="Montserrat"/>
              </a:defRPr>
            </a:lvl1pPr>
            <a:lvl2pPr lvl="1" rtl="0">
              <a:spcBef>
                <a:spcPts val="0"/>
              </a:spcBef>
              <a:buSzPts val="2400"/>
              <a:buFont typeface="Montserrat"/>
              <a:buChar char="▹"/>
              <a:defRPr sz="3200">
                <a:latin typeface="Montserrat"/>
                <a:ea typeface="Montserrat"/>
                <a:cs typeface="Montserrat"/>
                <a:sym typeface="Montserrat"/>
              </a:defRPr>
            </a:lvl2pPr>
            <a:lvl3pPr lvl="2" rtl="0">
              <a:spcBef>
                <a:spcPts val="0"/>
              </a:spcBef>
              <a:buSzPts val="2400"/>
              <a:buFont typeface="Montserrat"/>
              <a:buChar char="▹"/>
              <a:defRPr sz="3200">
                <a:latin typeface="Montserrat"/>
                <a:ea typeface="Montserrat"/>
                <a:cs typeface="Montserrat"/>
                <a:sym typeface="Montserrat"/>
              </a:defRPr>
            </a:lvl3pPr>
            <a:lvl4pPr lvl="3" rtl="0">
              <a:spcBef>
                <a:spcPts val="0"/>
              </a:spcBef>
              <a:buSzPts val="2400"/>
              <a:buFont typeface="Montserrat"/>
              <a:buChar char="●"/>
              <a:defRPr sz="3200">
                <a:latin typeface="Montserrat"/>
                <a:ea typeface="Montserrat"/>
                <a:cs typeface="Montserrat"/>
                <a:sym typeface="Montserrat"/>
              </a:defRPr>
            </a:lvl4pPr>
            <a:lvl5pPr lvl="4" rtl="0">
              <a:spcBef>
                <a:spcPts val="0"/>
              </a:spcBef>
              <a:buSzPts val="2400"/>
              <a:buFont typeface="Montserrat"/>
              <a:buChar char="○"/>
              <a:defRPr sz="3200">
                <a:latin typeface="Montserrat"/>
                <a:ea typeface="Montserrat"/>
                <a:cs typeface="Montserrat"/>
                <a:sym typeface="Montserrat"/>
              </a:defRPr>
            </a:lvl5pPr>
            <a:lvl6pPr lvl="5" rtl="0">
              <a:spcBef>
                <a:spcPts val="0"/>
              </a:spcBef>
              <a:buSzPts val="2400"/>
              <a:buFont typeface="Montserrat"/>
              <a:buChar char="■"/>
              <a:defRPr sz="3200">
                <a:latin typeface="Montserrat"/>
                <a:ea typeface="Montserrat"/>
                <a:cs typeface="Montserrat"/>
                <a:sym typeface="Montserrat"/>
              </a:defRPr>
            </a:lvl6pPr>
            <a:lvl7pPr lvl="6" rtl="0">
              <a:spcBef>
                <a:spcPts val="0"/>
              </a:spcBef>
              <a:buSzPts val="2400"/>
              <a:buFont typeface="Montserrat"/>
              <a:buChar char="●"/>
              <a:defRPr sz="3200">
                <a:latin typeface="Montserrat"/>
                <a:ea typeface="Montserrat"/>
                <a:cs typeface="Montserrat"/>
                <a:sym typeface="Montserrat"/>
              </a:defRPr>
            </a:lvl7pPr>
            <a:lvl8pPr lvl="7" rtl="0">
              <a:spcBef>
                <a:spcPts val="0"/>
              </a:spcBef>
              <a:buSzPts val="2400"/>
              <a:buFont typeface="Montserrat"/>
              <a:buChar char="○"/>
              <a:defRPr sz="3200">
                <a:latin typeface="Montserrat"/>
                <a:ea typeface="Montserrat"/>
                <a:cs typeface="Montserrat"/>
                <a:sym typeface="Montserrat"/>
              </a:defRPr>
            </a:lvl8pPr>
            <a:lvl9pPr lvl="8" rtl="0">
              <a:spcBef>
                <a:spcPts val="0"/>
              </a:spcBef>
              <a:buSzPts val="2400"/>
              <a:buFont typeface="Montserrat"/>
              <a:buChar char="■"/>
              <a:defRPr sz="3200">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74342908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76"/>
        <p:cNvGrpSpPr/>
        <p:nvPr/>
      </p:nvGrpSpPr>
      <p:grpSpPr>
        <a:xfrm>
          <a:off x="0" y="0"/>
          <a:ext cx="0" cy="0"/>
          <a:chOff x="0" y="0"/>
          <a:chExt cx="0" cy="0"/>
        </a:xfrm>
      </p:grpSpPr>
      <p:sp>
        <p:nvSpPr>
          <p:cNvPr id="77" name="Shape 77"/>
          <p:cNvSpPr/>
          <p:nvPr/>
        </p:nvSpPr>
        <p:spPr>
          <a:xfrm>
            <a:off x="30480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78" name="Shape 78"/>
          <p:cNvSpPr/>
          <p:nvPr/>
        </p:nvSpPr>
        <p:spPr>
          <a:xfrm>
            <a:off x="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
        <p:nvSpPr>
          <p:cNvPr id="79" name="Shape 79"/>
          <p:cNvSpPr txBox="1">
            <a:spLocks noGrp="1"/>
          </p:cNvSpPr>
          <p:nvPr>
            <p:ph type="title"/>
          </p:nvPr>
        </p:nvSpPr>
        <p:spPr>
          <a:xfrm>
            <a:off x="304800" y="225933"/>
            <a:ext cx="8173600" cy="769600"/>
          </a:xfrm>
          <a:prstGeom prst="rect">
            <a:avLst/>
          </a:prstGeom>
        </p:spPr>
        <p:txBody>
          <a:bodyPr wrap="square" lIns="91425" tIns="91425" rIns="91425" bIns="91425" anchor="b" anchorCtr="0"/>
          <a:lstStyle>
            <a:lvl1pPr lvl="0" rtl="0">
              <a:spcBef>
                <a:spcPts val="0"/>
              </a:spcBef>
              <a:buClr>
                <a:schemeClr val="accent6"/>
              </a:buClr>
              <a:buSzPts val="3000"/>
              <a:buNone/>
              <a:defRPr sz="4000">
                <a:solidFill>
                  <a:schemeClr val="accent6"/>
                </a:solidFill>
              </a:defRPr>
            </a:lvl1pPr>
            <a:lvl2pPr lvl="1" rtl="0">
              <a:spcBef>
                <a:spcPts val="0"/>
              </a:spcBef>
              <a:buSzPts val="1200"/>
              <a:buNone/>
              <a:defRPr/>
            </a:lvl2pPr>
            <a:lvl3pPr lvl="2" rtl="0">
              <a:spcBef>
                <a:spcPts val="0"/>
              </a:spcBef>
              <a:buSzPts val="1200"/>
              <a:buNone/>
              <a:defRPr/>
            </a:lvl3pPr>
            <a:lvl4pPr lvl="3" rtl="0">
              <a:spcBef>
                <a:spcPts val="0"/>
              </a:spcBef>
              <a:buSzPts val="1200"/>
              <a:buNone/>
              <a:defRPr/>
            </a:lvl4pPr>
            <a:lvl5pPr lvl="4" rtl="0">
              <a:spcBef>
                <a:spcPts val="0"/>
              </a:spcBef>
              <a:buSzPts val="1200"/>
              <a:buNone/>
              <a:defRPr/>
            </a:lvl5pPr>
            <a:lvl6pPr lvl="5" rtl="0">
              <a:spcBef>
                <a:spcPts val="0"/>
              </a:spcBef>
              <a:buSzPts val="1200"/>
              <a:buNone/>
              <a:defRPr/>
            </a:lvl6pPr>
            <a:lvl7pPr lvl="6" rtl="0">
              <a:spcBef>
                <a:spcPts val="0"/>
              </a:spcBef>
              <a:buSzPts val="1200"/>
              <a:buNone/>
              <a:defRPr/>
            </a:lvl7pPr>
            <a:lvl8pPr lvl="7" rtl="0">
              <a:spcBef>
                <a:spcPts val="0"/>
              </a:spcBef>
              <a:buSzPts val="1200"/>
              <a:buNone/>
              <a:defRPr/>
            </a:lvl8pPr>
            <a:lvl9pPr lvl="8" rtl="0">
              <a:spcBef>
                <a:spcPts val="0"/>
              </a:spcBef>
              <a:buSzPts val="1200"/>
              <a:buNone/>
              <a:defRPr/>
            </a:lvl9pPr>
          </a:lstStyle>
          <a:p>
            <a:endParaRPr/>
          </a:p>
        </p:txBody>
      </p:sp>
      <p:sp>
        <p:nvSpPr>
          <p:cNvPr id="80" name="Shape 80"/>
          <p:cNvSpPr txBox="1">
            <a:spLocks noGrp="1"/>
          </p:cNvSpPr>
          <p:nvPr>
            <p:ph type="body" idx="1"/>
          </p:nvPr>
        </p:nvSpPr>
        <p:spPr>
          <a:xfrm>
            <a:off x="359500" y="1143000"/>
            <a:ext cx="8913600" cy="5337200"/>
          </a:xfrm>
          <a:prstGeom prst="rect">
            <a:avLst/>
          </a:prstGeom>
        </p:spPr>
        <p:txBody>
          <a:bodyPr wrap="square" lIns="91425" tIns="91425" rIns="91425" bIns="91425" anchor="t" anchorCtr="0"/>
          <a:lstStyle>
            <a:lvl1pPr lvl="0" rtl="0">
              <a:spcBef>
                <a:spcPts val="0"/>
              </a:spcBef>
              <a:buClr>
                <a:srgbClr val="666666"/>
              </a:buClr>
              <a:buSzPts val="2200"/>
              <a:buChar char="▸"/>
              <a:defRPr sz="2933">
                <a:solidFill>
                  <a:srgbClr val="666666"/>
                </a:solidFill>
              </a:defRPr>
            </a:lvl1pPr>
            <a:lvl2pPr lvl="1" rtl="0">
              <a:spcBef>
                <a:spcPts val="0"/>
              </a:spcBef>
              <a:buClr>
                <a:srgbClr val="666666"/>
              </a:buClr>
              <a:buSzPts val="2000"/>
              <a:buChar char="▹"/>
              <a:defRPr sz="2667">
                <a:solidFill>
                  <a:srgbClr val="666666"/>
                </a:solidFill>
              </a:defRPr>
            </a:lvl2pPr>
            <a:lvl3pPr lvl="2" rtl="0">
              <a:spcBef>
                <a:spcPts val="0"/>
              </a:spcBef>
              <a:buClr>
                <a:srgbClr val="666666"/>
              </a:buClr>
              <a:buSzPts val="2000"/>
              <a:buChar char="▹"/>
              <a:defRPr sz="2667">
                <a:solidFill>
                  <a:srgbClr val="666666"/>
                </a:solidFill>
              </a:defRPr>
            </a:lvl3pPr>
            <a:lvl4pPr lvl="3" rtl="0">
              <a:spcBef>
                <a:spcPts val="0"/>
              </a:spcBef>
              <a:buClr>
                <a:srgbClr val="666666"/>
              </a:buClr>
              <a:buSzPts val="2000"/>
              <a:buChar char="●"/>
              <a:defRPr sz="2667">
                <a:solidFill>
                  <a:srgbClr val="666666"/>
                </a:solidFill>
              </a:defRPr>
            </a:lvl4pPr>
            <a:lvl5pPr lvl="4" rtl="0">
              <a:spcBef>
                <a:spcPts val="0"/>
              </a:spcBef>
              <a:buClr>
                <a:srgbClr val="666666"/>
              </a:buClr>
              <a:buSzPts val="2000"/>
              <a:buChar char="○"/>
              <a:defRPr sz="2667">
                <a:solidFill>
                  <a:srgbClr val="666666"/>
                </a:solidFill>
              </a:defRPr>
            </a:lvl5pPr>
            <a:lvl6pPr lvl="5" rtl="0">
              <a:spcBef>
                <a:spcPts val="0"/>
              </a:spcBef>
              <a:buClr>
                <a:srgbClr val="666666"/>
              </a:buClr>
              <a:buSzPts val="2000"/>
              <a:buChar char="■"/>
              <a:defRPr sz="2667">
                <a:solidFill>
                  <a:srgbClr val="666666"/>
                </a:solidFill>
              </a:defRPr>
            </a:lvl6pPr>
            <a:lvl7pPr lvl="6" rtl="0">
              <a:spcBef>
                <a:spcPts val="0"/>
              </a:spcBef>
              <a:buClr>
                <a:srgbClr val="666666"/>
              </a:buClr>
              <a:buSzPts val="2000"/>
              <a:buChar char="●"/>
              <a:defRPr sz="2667">
                <a:solidFill>
                  <a:srgbClr val="666666"/>
                </a:solidFill>
              </a:defRPr>
            </a:lvl7pPr>
            <a:lvl8pPr lvl="7" rtl="0">
              <a:spcBef>
                <a:spcPts val="0"/>
              </a:spcBef>
              <a:buClr>
                <a:srgbClr val="666666"/>
              </a:buClr>
              <a:buSzPts val="2000"/>
              <a:buChar char="○"/>
              <a:defRPr sz="2667">
                <a:solidFill>
                  <a:srgbClr val="666666"/>
                </a:solidFill>
              </a:defRPr>
            </a:lvl8pPr>
            <a:lvl9pPr lvl="8" rtl="0">
              <a:spcBef>
                <a:spcPts val="0"/>
              </a:spcBef>
              <a:buClr>
                <a:srgbClr val="666666"/>
              </a:buClr>
              <a:buSzPts val="2000"/>
              <a:buChar char="■"/>
              <a:defRPr sz="2667">
                <a:solidFill>
                  <a:srgbClr val="666666"/>
                </a:solidFill>
              </a:defRPr>
            </a:lvl9pPr>
          </a:lstStyle>
          <a:p>
            <a:endParaRPr/>
          </a:p>
        </p:txBody>
      </p:sp>
    </p:spTree>
    <p:extLst>
      <p:ext uri="{BB962C8B-B14F-4D97-AF65-F5344CB8AC3E}">
        <p14:creationId xmlns:p14="http://schemas.microsoft.com/office/powerpoint/2010/main" val="32714414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81"/>
        <p:cNvGrpSpPr/>
        <p:nvPr/>
      </p:nvGrpSpPr>
      <p:grpSpPr>
        <a:xfrm>
          <a:off x="0" y="0"/>
          <a:ext cx="0" cy="0"/>
          <a:chOff x="0" y="0"/>
          <a:chExt cx="0" cy="0"/>
        </a:xfrm>
      </p:grpSpPr>
      <p:sp>
        <p:nvSpPr>
          <p:cNvPr id="82" name="Shape 82"/>
          <p:cNvSpPr/>
          <p:nvPr/>
        </p:nvSpPr>
        <p:spPr>
          <a:xfrm>
            <a:off x="30480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83" name="Shape 83"/>
          <p:cNvSpPr/>
          <p:nvPr/>
        </p:nvSpPr>
        <p:spPr>
          <a:xfrm>
            <a:off x="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
        <p:nvSpPr>
          <p:cNvPr id="84" name="Shape 84"/>
          <p:cNvSpPr txBox="1">
            <a:spLocks noGrp="1"/>
          </p:cNvSpPr>
          <p:nvPr>
            <p:ph type="title"/>
          </p:nvPr>
        </p:nvSpPr>
        <p:spPr>
          <a:xfrm>
            <a:off x="1121333" y="2512133"/>
            <a:ext cx="6402000" cy="546000"/>
          </a:xfrm>
          <a:prstGeom prst="rect">
            <a:avLst/>
          </a:prstGeom>
        </p:spPr>
        <p:txBody>
          <a:bodyPr wrap="square" lIns="91425" tIns="91425" rIns="91425" bIns="91425" anchor="b" anchorCtr="0"/>
          <a:lstStyle>
            <a:lvl1pPr lvl="0" rtl="0">
              <a:spcBef>
                <a:spcPts val="0"/>
              </a:spcBef>
              <a:buSzPts val="1200"/>
              <a:buNone/>
              <a:defRPr/>
            </a:lvl1pPr>
            <a:lvl2pPr lvl="1" rtl="0">
              <a:spcBef>
                <a:spcPts val="0"/>
              </a:spcBef>
              <a:buSzPts val="1200"/>
              <a:buNone/>
              <a:defRPr/>
            </a:lvl2pPr>
            <a:lvl3pPr lvl="2" rtl="0">
              <a:spcBef>
                <a:spcPts val="0"/>
              </a:spcBef>
              <a:buSzPts val="1200"/>
              <a:buNone/>
              <a:defRPr/>
            </a:lvl3pPr>
            <a:lvl4pPr lvl="3" rtl="0">
              <a:spcBef>
                <a:spcPts val="0"/>
              </a:spcBef>
              <a:buSzPts val="1200"/>
              <a:buNone/>
              <a:defRPr/>
            </a:lvl4pPr>
            <a:lvl5pPr lvl="4" rtl="0">
              <a:spcBef>
                <a:spcPts val="0"/>
              </a:spcBef>
              <a:buSzPts val="1200"/>
              <a:buNone/>
              <a:defRPr/>
            </a:lvl5pPr>
            <a:lvl6pPr lvl="5" rtl="0">
              <a:spcBef>
                <a:spcPts val="0"/>
              </a:spcBef>
              <a:buSzPts val="1200"/>
              <a:buNone/>
              <a:defRPr/>
            </a:lvl6pPr>
            <a:lvl7pPr lvl="6" rtl="0">
              <a:spcBef>
                <a:spcPts val="0"/>
              </a:spcBef>
              <a:buSzPts val="1200"/>
              <a:buNone/>
              <a:defRPr/>
            </a:lvl7pPr>
            <a:lvl8pPr lvl="7" rtl="0">
              <a:spcBef>
                <a:spcPts val="0"/>
              </a:spcBef>
              <a:buSzPts val="1200"/>
              <a:buNone/>
              <a:defRPr/>
            </a:lvl8pPr>
            <a:lvl9pPr lvl="8" rtl="0">
              <a:spcBef>
                <a:spcPts val="0"/>
              </a:spcBef>
              <a:buSzPts val="1200"/>
              <a:buNone/>
              <a:defRPr/>
            </a:lvl9pPr>
          </a:lstStyle>
          <a:p>
            <a:endParaRPr/>
          </a:p>
        </p:txBody>
      </p:sp>
      <p:sp>
        <p:nvSpPr>
          <p:cNvPr id="85" name="Shape 85"/>
          <p:cNvSpPr txBox="1">
            <a:spLocks noGrp="1"/>
          </p:cNvSpPr>
          <p:nvPr>
            <p:ph type="body" idx="1"/>
          </p:nvPr>
        </p:nvSpPr>
        <p:spPr>
          <a:xfrm>
            <a:off x="1121335" y="3323233"/>
            <a:ext cx="3562400" cy="3244400"/>
          </a:xfrm>
          <a:prstGeom prst="rect">
            <a:avLst/>
          </a:prstGeom>
        </p:spPr>
        <p:txBody>
          <a:bodyPr wrap="square" lIns="91425" tIns="91425" rIns="91425" bIns="91425" anchor="t" anchorCtr="0"/>
          <a:lstStyle>
            <a:lvl1pPr lvl="0" rtl="0">
              <a:spcBef>
                <a:spcPts val="0"/>
              </a:spcBef>
              <a:buSzPts val="1600"/>
              <a:buChar char="▸"/>
              <a:defRPr/>
            </a:lvl1pPr>
            <a:lvl2pPr lvl="1" rtl="0">
              <a:spcBef>
                <a:spcPts val="0"/>
              </a:spcBef>
              <a:buSzPts val="1600"/>
              <a:buChar char="▹"/>
              <a:defRPr/>
            </a:lvl2pPr>
            <a:lvl3pPr lvl="2" rtl="0">
              <a:spcBef>
                <a:spcPts val="0"/>
              </a:spcBef>
              <a:buSzPts val="1600"/>
              <a:buChar char="▹"/>
              <a:defRPr/>
            </a:lvl3pPr>
            <a:lvl4pPr lvl="3" rtl="0">
              <a:spcBef>
                <a:spcPts val="0"/>
              </a:spcBef>
              <a:buSzPts val="1600"/>
              <a:buChar char="●"/>
              <a:defRPr/>
            </a:lvl4pPr>
            <a:lvl5pPr lvl="4" rtl="0">
              <a:spcBef>
                <a:spcPts val="0"/>
              </a:spcBef>
              <a:buSzPts val="1600"/>
              <a:buChar char="○"/>
              <a:defRPr/>
            </a:lvl5pPr>
            <a:lvl6pPr lvl="5" rtl="0">
              <a:spcBef>
                <a:spcPts val="0"/>
              </a:spcBef>
              <a:buSzPts val="1600"/>
              <a:buChar char="■"/>
              <a:defRPr/>
            </a:lvl6pPr>
            <a:lvl7pPr lvl="6" rtl="0">
              <a:spcBef>
                <a:spcPts val="0"/>
              </a:spcBef>
              <a:buSzPts val="1600"/>
              <a:buChar char="●"/>
              <a:defRPr/>
            </a:lvl7pPr>
            <a:lvl8pPr lvl="7" rtl="0">
              <a:spcBef>
                <a:spcPts val="0"/>
              </a:spcBef>
              <a:buSzPts val="1600"/>
              <a:buChar char="○"/>
              <a:defRPr/>
            </a:lvl8pPr>
            <a:lvl9pPr lvl="8" rtl="0">
              <a:spcBef>
                <a:spcPts val="0"/>
              </a:spcBef>
              <a:buSzPts val="1600"/>
              <a:buChar char="■"/>
              <a:defRPr/>
            </a:lvl9pPr>
          </a:lstStyle>
          <a:p>
            <a:endParaRPr/>
          </a:p>
        </p:txBody>
      </p:sp>
      <p:sp>
        <p:nvSpPr>
          <p:cNvPr id="86" name="Shape 86"/>
          <p:cNvSpPr txBox="1">
            <a:spLocks noGrp="1"/>
          </p:cNvSpPr>
          <p:nvPr>
            <p:ph type="body" idx="2"/>
          </p:nvPr>
        </p:nvSpPr>
        <p:spPr>
          <a:xfrm>
            <a:off x="4898456" y="3323233"/>
            <a:ext cx="3562400" cy="3244400"/>
          </a:xfrm>
          <a:prstGeom prst="rect">
            <a:avLst/>
          </a:prstGeom>
        </p:spPr>
        <p:txBody>
          <a:bodyPr wrap="square" lIns="91425" tIns="91425" rIns="91425" bIns="91425" anchor="t" anchorCtr="0"/>
          <a:lstStyle>
            <a:lvl1pPr lvl="0" rtl="0">
              <a:spcBef>
                <a:spcPts val="0"/>
              </a:spcBef>
              <a:buSzPts val="1600"/>
              <a:buChar char="▸"/>
              <a:defRPr/>
            </a:lvl1pPr>
            <a:lvl2pPr lvl="1" rtl="0">
              <a:spcBef>
                <a:spcPts val="0"/>
              </a:spcBef>
              <a:buSzPts val="1600"/>
              <a:buChar char="▹"/>
              <a:defRPr/>
            </a:lvl2pPr>
            <a:lvl3pPr lvl="2" rtl="0">
              <a:spcBef>
                <a:spcPts val="0"/>
              </a:spcBef>
              <a:buSzPts val="1600"/>
              <a:buChar char="▹"/>
              <a:defRPr/>
            </a:lvl3pPr>
            <a:lvl4pPr lvl="3" rtl="0">
              <a:spcBef>
                <a:spcPts val="0"/>
              </a:spcBef>
              <a:buSzPts val="1600"/>
              <a:buChar char="●"/>
              <a:defRPr/>
            </a:lvl4pPr>
            <a:lvl5pPr lvl="4" rtl="0">
              <a:spcBef>
                <a:spcPts val="0"/>
              </a:spcBef>
              <a:buSzPts val="1600"/>
              <a:buChar char="○"/>
              <a:defRPr/>
            </a:lvl5pPr>
            <a:lvl6pPr lvl="5" rtl="0">
              <a:spcBef>
                <a:spcPts val="0"/>
              </a:spcBef>
              <a:buSzPts val="1600"/>
              <a:buChar char="■"/>
              <a:defRPr/>
            </a:lvl6pPr>
            <a:lvl7pPr lvl="6" rtl="0">
              <a:spcBef>
                <a:spcPts val="0"/>
              </a:spcBef>
              <a:buSzPts val="1600"/>
              <a:buChar char="●"/>
              <a:defRPr/>
            </a:lvl7pPr>
            <a:lvl8pPr lvl="7" rtl="0">
              <a:spcBef>
                <a:spcPts val="0"/>
              </a:spcBef>
              <a:buSzPts val="1600"/>
              <a:buChar char="○"/>
              <a:defRPr/>
            </a:lvl8pPr>
            <a:lvl9pPr lvl="8" rtl="0">
              <a:spcBef>
                <a:spcPts val="0"/>
              </a:spcBef>
              <a:buSzPts val="1600"/>
              <a:buChar char="■"/>
              <a:defRPr/>
            </a:lvl9pPr>
          </a:lstStyle>
          <a:p>
            <a:endParaRPr/>
          </a:p>
        </p:txBody>
      </p:sp>
    </p:spTree>
    <p:extLst>
      <p:ext uri="{BB962C8B-B14F-4D97-AF65-F5344CB8AC3E}">
        <p14:creationId xmlns:p14="http://schemas.microsoft.com/office/powerpoint/2010/main" val="403287053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87"/>
        <p:cNvGrpSpPr/>
        <p:nvPr/>
      </p:nvGrpSpPr>
      <p:grpSpPr>
        <a:xfrm>
          <a:off x="0" y="0"/>
          <a:ext cx="0" cy="0"/>
          <a:chOff x="0" y="0"/>
          <a:chExt cx="0" cy="0"/>
        </a:xfrm>
      </p:grpSpPr>
      <p:sp>
        <p:nvSpPr>
          <p:cNvPr id="88" name="Shape 88"/>
          <p:cNvSpPr/>
          <p:nvPr/>
        </p:nvSpPr>
        <p:spPr>
          <a:xfrm>
            <a:off x="30480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89" name="Shape 89"/>
          <p:cNvSpPr/>
          <p:nvPr/>
        </p:nvSpPr>
        <p:spPr>
          <a:xfrm>
            <a:off x="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
        <p:nvSpPr>
          <p:cNvPr id="90" name="Shape 90"/>
          <p:cNvSpPr txBox="1">
            <a:spLocks noGrp="1"/>
          </p:cNvSpPr>
          <p:nvPr>
            <p:ph type="title"/>
          </p:nvPr>
        </p:nvSpPr>
        <p:spPr>
          <a:xfrm>
            <a:off x="1121333" y="2512133"/>
            <a:ext cx="6402000" cy="546000"/>
          </a:xfrm>
          <a:prstGeom prst="rect">
            <a:avLst/>
          </a:prstGeom>
        </p:spPr>
        <p:txBody>
          <a:bodyPr wrap="square" lIns="91425" tIns="91425" rIns="91425" bIns="91425" anchor="b" anchorCtr="0"/>
          <a:lstStyle>
            <a:lvl1pPr lvl="0" rtl="0">
              <a:spcBef>
                <a:spcPts val="0"/>
              </a:spcBef>
              <a:buSzPts val="1200"/>
              <a:buNone/>
              <a:defRPr/>
            </a:lvl1pPr>
            <a:lvl2pPr lvl="1" rtl="0">
              <a:spcBef>
                <a:spcPts val="0"/>
              </a:spcBef>
              <a:buSzPts val="1200"/>
              <a:buNone/>
              <a:defRPr/>
            </a:lvl2pPr>
            <a:lvl3pPr lvl="2" rtl="0">
              <a:spcBef>
                <a:spcPts val="0"/>
              </a:spcBef>
              <a:buSzPts val="1200"/>
              <a:buNone/>
              <a:defRPr/>
            </a:lvl3pPr>
            <a:lvl4pPr lvl="3" rtl="0">
              <a:spcBef>
                <a:spcPts val="0"/>
              </a:spcBef>
              <a:buSzPts val="1200"/>
              <a:buNone/>
              <a:defRPr/>
            </a:lvl4pPr>
            <a:lvl5pPr lvl="4" rtl="0">
              <a:spcBef>
                <a:spcPts val="0"/>
              </a:spcBef>
              <a:buSzPts val="1200"/>
              <a:buNone/>
              <a:defRPr/>
            </a:lvl5pPr>
            <a:lvl6pPr lvl="5" rtl="0">
              <a:spcBef>
                <a:spcPts val="0"/>
              </a:spcBef>
              <a:buSzPts val="1200"/>
              <a:buNone/>
              <a:defRPr/>
            </a:lvl6pPr>
            <a:lvl7pPr lvl="6" rtl="0">
              <a:spcBef>
                <a:spcPts val="0"/>
              </a:spcBef>
              <a:buSzPts val="1200"/>
              <a:buNone/>
              <a:defRPr/>
            </a:lvl7pPr>
            <a:lvl8pPr lvl="7" rtl="0">
              <a:spcBef>
                <a:spcPts val="0"/>
              </a:spcBef>
              <a:buSzPts val="1200"/>
              <a:buNone/>
              <a:defRPr/>
            </a:lvl8pPr>
            <a:lvl9pPr lvl="8" rtl="0">
              <a:spcBef>
                <a:spcPts val="0"/>
              </a:spcBef>
              <a:buSzPts val="1200"/>
              <a:buNone/>
              <a:defRPr/>
            </a:lvl9pPr>
          </a:lstStyle>
          <a:p>
            <a:endParaRPr/>
          </a:p>
        </p:txBody>
      </p:sp>
      <p:sp>
        <p:nvSpPr>
          <p:cNvPr id="91" name="Shape 91"/>
          <p:cNvSpPr txBox="1">
            <a:spLocks noGrp="1"/>
          </p:cNvSpPr>
          <p:nvPr>
            <p:ph type="body" idx="1"/>
          </p:nvPr>
        </p:nvSpPr>
        <p:spPr>
          <a:xfrm>
            <a:off x="1121333" y="3353833"/>
            <a:ext cx="2651600" cy="3214000"/>
          </a:xfrm>
          <a:prstGeom prst="rect">
            <a:avLst/>
          </a:prstGeom>
        </p:spPr>
        <p:txBody>
          <a:bodyPr wrap="square" lIns="91425" tIns="91425" rIns="91425" bIns="91425" anchor="t" anchorCtr="0"/>
          <a:lstStyle>
            <a:lvl1pPr lvl="0" rtl="0">
              <a:spcBef>
                <a:spcPts val="0"/>
              </a:spcBef>
              <a:buSzPts val="1400"/>
              <a:buChar char="▸"/>
              <a:defRPr sz="1867"/>
            </a:lvl1pPr>
            <a:lvl2pPr lvl="1" rtl="0">
              <a:spcBef>
                <a:spcPts val="0"/>
              </a:spcBef>
              <a:buSzPts val="1400"/>
              <a:buChar char="▹"/>
              <a:defRPr sz="1867"/>
            </a:lvl2pPr>
            <a:lvl3pPr lvl="2" rtl="0">
              <a:spcBef>
                <a:spcPts val="0"/>
              </a:spcBef>
              <a:buSzPts val="1400"/>
              <a:buChar char="▹"/>
              <a:defRPr sz="1867"/>
            </a:lvl3pPr>
            <a:lvl4pPr lvl="3" rtl="0">
              <a:spcBef>
                <a:spcPts val="0"/>
              </a:spcBef>
              <a:buSzPts val="1400"/>
              <a:buChar char="●"/>
              <a:defRPr sz="1867"/>
            </a:lvl4pPr>
            <a:lvl5pPr lvl="4" rtl="0">
              <a:spcBef>
                <a:spcPts val="0"/>
              </a:spcBef>
              <a:buSzPts val="1400"/>
              <a:buChar char="○"/>
              <a:defRPr sz="1867"/>
            </a:lvl5pPr>
            <a:lvl6pPr lvl="5" rtl="0">
              <a:spcBef>
                <a:spcPts val="0"/>
              </a:spcBef>
              <a:buSzPts val="1400"/>
              <a:buChar char="■"/>
              <a:defRPr sz="1867"/>
            </a:lvl6pPr>
            <a:lvl7pPr lvl="6" rtl="0">
              <a:spcBef>
                <a:spcPts val="0"/>
              </a:spcBef>
              <a:buSzPts val="1400"/>
              <a:buChar char="●"/>
              <a:defRPr sz="1867"/>
            </a:lvl7pPr>
            <a:lvl8pPr lvl="7" rtl="0">
              <a:spcBef>
                <a:spcPts val="0"/>
              </a:spcBef>
              <a:buSzPts val="1400"/>
              <a:buChar char="○"/>
              <a:defRPr sz="1867"/>
            </a:lvl8pPr>
            <a:lvl9pPr lvl="8" rtl="0">
              <a:spcBef>
                <a:spcPts val="0"/>
              </a:spcBef>
              <a:buSzPts val="1400"/>
              <a:buChar char="■"/>
              <a:defRPr sz="1867"/>
            </a:lvl9pPr>
          </a:lstStyle>
          <a:p>
            <a:endParaRPr/>
          </a:p>
        </p:txBody>
      </p:sp>
      <p:sp>
        <p:nvSpPr>
          <p:cNvPr id="92" name="Shape 92"/>
          <p:cNvSpPr txBox="1">
            <a:spLocks noGrp="1"/>
          </p:cNvSpPr>
          <p:nvPr>
            <p:ph type="body" idx="2"/>
          </p:nvPr>
        </p:nvSpPr>
        <p:spPr>
          <a:xfrm>
            <a:off x="3908767" y="3353833"/>
            <a:ext cx="2651600" cy="3214000"/>
          </a:xfrm>
          <a:prstGeom prst="rect">
            <a:avLst/>
          </a:prstGeom>
        </p:spPr>
        <p:txBody>
          <a:bodyPr wrap="square" lIns="91425" tIns="91425" rIns="91425" bIns="91425" anchor="t" anchorCtr="0"/>
          <a:lstStyle>
            <a:lvl1pPr lvl="0" rtl="0">
              <a:spcBef>
                <a:spcPts val="0"/>
              </a:spcBef>
              <a:buSzPts val="1400"/>
              <a:buChar char="▸"/>
              <a:defRPr sz="1867"/>
            </a:lvl1pPr>
            <a:lvl2pPr lvl="1" rtl="0">
              <a:spcBef>
                <a:spcPts val="0"/>
              </a:spcBef>
              <a:buSzPts val="1400"/>
              <a:buChar char="▹"/>
              <a:defRPr sz="1867"/>
            </a:lvl2pPr>
            <a:lvl3pPr lvl="2" rtl="0">
              <a:spcBef>
                <a:spcPts val="0"/>
              </a:spcBef>
              <a:buSzPts val="1400"/>
              <a:buChar char="▹"/>
              <a:defRPr sz="1867"/>
            </a:lvl3pPr>
            <a:lvl4pPr lvl="3" rtl="0">
              <a:spcBef>
                <a:spcPts val="0"/>
              </a:spcBef>
              <a:buSzPts val="1400"/>
              <a:buChar char="●"/>
              <a:defRPr sz="1867"/>
            </a:lvl4pPr>
            <a:lvl5pPr lvl="4" rtl="0">
              <a:spcBef>
                <a:spcPts val="0"/>
              </a:spcBef>
              <a:buSzPts val="1400"/>
              <a:buChar char="○"/>
              <a:defRPr sz="1867"/>
            </a:lvl5pPr>
            <a:lvl6pPr lvl="5" rtl="0">
              <a:spcBef>
                <a:spcPts val="0"/>
              </a:spcBef>
              <a:buSzPts val="1400"/>
              <a:buChar char="■"/>
              <a:defRPr sz="1867"/>
            </a:lvl6pPr>
            <a:lvl7pPr lvl="6" rtl="0">
              <a:spcBef>
                <a:spcPts val="0"/>
              </a:spcBef>
              <a:buSzPts val="1400"/>
              <a:buChar char="●"/>
              <a:defRPr sz="1867"/>
            </a:lvl7pPr>
            <a:lvl8pPr lvl="7" rtl="0">
              <a:spcBef>
                <a:spcPts val="0"/>
              </a:spcBef>
              <a:buSzPts val="1400"/>
              <a:buChar char="○"/>
              <a:defRPr sz="1867"/>
            </a:lvl8pPr>
            <a:lvl9pPr lvl="8" rtl="0">
              <a:spcBef>
                <a:spcPts val="0"/>
              </a:spcBef>
              <a:buSzPts val="1400"/>
              <a:buChar char="■"/>
              <a:defRPr sz="1867"/>
            </a:lvl9pPr>
          </a:lstStyle>
          <a:p>
            <a:endParaRPr/>
          </a:p>
        </p:txBody>
      </p:sp>
      <p:sp>
        <p:nvSpPr>
          <p:cNvPr id="93" name="Shape 93"/>
          <p:cNvSpPr txBox="1">
            <a:spLocks noGrp="1"/>
          </p:cNvSpPr>
          <p:nvPr>
            <p:ph type="body" idx="3"/>
          </p:nvPr>
        </p:nvSpPr>
        <p:spPr>
          <a:xfrm>
            <a:off x="6696200" y="3353833"/>
            <a:ext cx="2651600" cy="3214000"/>
          </a:xfrm>
          <a:prstGeom prst="rect">
            <a:avLst/>
          </a:prstGeom>
        </p:spPr>
        <p:txBody>
          <a:bodyPr wrap="square" lIns="91425" tIns="91425" rIns="91425" bIns="91425" anchor="t" anchorCtr="0"/>
          <a:lstStyle>
            <a:lvl1pPr lvl="0" rtl="0">
              <a:spcBef>
                <a:spcPts val="0"/>
              </a:spcBef>
              <a:buSzPts val="1400"/>
              <a:buChar char="▸"/>
              <a:defRPr sz="1867"/>
            </a:lvl1pPr>
            <a:lvl2pPr lvl="1" rtl="0">
              <a:spcBef>
                <a:spcPts val="0"/>
              </a:spcBef>
              <a:buSzPts val="1400"/>
              <a:buChar char="▹"/>
              <a:defRPr sz="1867"/>
            </a:lvl2pPr>
            <a:lvl3pPr lvl="2" rtl="0">
              <a:spcBef>
                <a:spcPts val="0"/>
              </a:spcBef>
              <a:buSzPts val="1400"/>
              <a:buChar char="▹"/>
              <a:defRPr sz="1867"/>
            </a:lvl3pPr>
            <a:lvl4pPr lvl="3" rtl="0">
              <a:spcBef>
                <a:spcPts val="0"/>
              </a:spcBef>
              <a:buSzPts val="1400"/>
              <a:buChar char="●"/>
              <a:defRPr sz="1867"/>
            </a:lvl4pPr>
            <a:lvl5pPr lvl="4" rtl="0">
              <a:spcBef>
                <a:spcPts val="0"/>
              </a:spcBef>
              <a:buSzPts val="1400"/>
              <a:buChar char="○"/>
              <a:defRPr sz="1867"/>
            </a:lvl5pPr>
            <a:lvl6pPr lvl="5" rtl="0">
              <a:spcBef>
                <a:spcPts val="0"/>
              </a:spcBef>
              <a:buSzPts val="1400"/>
              <a:buChar char="■"/>
              <a:defRPr sz="1867"/>
            </a:lvl6pPr>
            <a:lvl7pPr lvl="6" rtl="0">
              <a:spcBef>
                <a:spcPts val="0"/>
              </a:spcBef>
              <a:buSzPts val="1400"/>
              <a:buChar char="●"/>
              <a:defRPr sz="1867"/>
            </a:lvl7pPr>
            <a:lvl8pPr lvl="7" rtl="0">
              <a:spcBef>
                <a:spcPts val="0"/>
              </a:spcBef>
              <a:buSzPts val="1400"/>
              <a:buChar char="○"/>
              <a:defRPr sz="1867"/>
            </a:lvl8pPr>
            <a:lvl9pPr lvl="8" rtl="0">
              <a:spcBef>
                <a:spcPts val="0"/>
              </a:spcBef>
              <a:buSzPts val="1400"/>
              <a:buChar char="■"/>
              <a:defRPr sz="1867"/>
            </a:lvl9pPr>
          </a:lstStyle>
          <a:p>
            <a:endParaRPr/>
          </a:p>
        </p:txBody>
      </p:sp>
    </p:spTree>
    <p:extLst>
      <p:ext uri="{BB962C8B-B14F-4D97-AF65-F5344CB8AC3E}">
        <p14:creationId xmlns:p14="http://schemas.microsoft.com/office/powerpoint/2010/main" val="414103462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94"/>
        <p:cNvGrpSpPr/>
        <p:nvPr/>
      </p:nvGrpSpPr>
      <p:grpSpPr>
        <a:xfrm>
          <a:off x="0" y="0"/>
          <a:ext cx="0" cy="0"/>
          <a:chOff x="0" y="0"/>
          <a:chExt cx="0" cy="0"/>
        </a:xfrm>
      </p:grpSpPr>
      <p:sp>
        <p:nvSpPr>
          <p:cNvPr id="95" name="Shape 95"/>
          <p:cNvSpPr/>
          <p:nvPr/>
        </p:nvSpPr>
        <p:spPr>
          <a:xfrm>
            <a:off x="30480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96" name="Shape 96"/>
          <p:cNvSpPr/>
          <p:nvPr/>
        </p:nvSpPr>
        <p:spPr>
          <a:xfrm>
            <a:off x="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
        <p:nvSpPr>
          <p:cNvPr id="97" name="Shape 97"/>
          <p:cNvSpPr txBox="1">
            <a:spLocks noGrp="1"/>
          </p:cNvSpPr>
          <p:nvPr>
            <p:ph type="title"/>
          </p:nvPr>
        </p:nvSpPr>
        <p:spPr>
          <a:xfrm>
            <a:off x="1121333" y="2512133"/>
            <a:ext cx="6402000" cy="546000"/>
          </a:xfrm>
          <a:prstGeom prst="rect">
            <a:avLst/>
          </a:prstGeom>
        </p:spPr>
        <p:txBody>
          <a:bodyPr wrap="square" lIns="91425" tIns="91425" rIns="91425" bIns="91425" anchor="b" anchorCtr="0"/>
          <a:lstStyle>
            <a:lvl1pPr lvl="0" rtl="0">
              <a:spcBef>
                <a:spcPts val="0"/>
              </a:spcBef>
              <a:buSzPts val="1200"/>
              <a:buNone/>
              <a:defRPr/>
            </a:lvl1pPr>
            <a:lvl2pPr lvl="1" rtl="0">
              <a:spcBef>
                <a:spcPts val="0"/>
              </a:spcBef>
              <a:buSzPts val="1200"/>
              <a:buNone/>
              <a:defRPr/>
            </a:lvl2pPr>
            <a:lvl3pPr lvl="2" rtl="0">
              <a:spcBef>
                <a:spcPts val="0"/>
              </a:spcBef>
              <a:buSzPts val="1200"/>
              <a:buNone/>
              <a:defRPr/>
            </a:lvl3pPr>
            <a:lvl4pPr lvl="3" rtl="0">
              <a:spcBef>
                <a:spcPts val="0"/>
              </a:spcBef>
              <a:buSzPts val="1200"/>
              <a:buNone/>
              <a:defRPr/>
            </a:lvl4pPr>
            <a:lvl5pPr lvl="4" rtl="0">
              <a:spcBef>
                <a:spcPts val="0"/>
              </a:spcBef>
              <a:buSzPts val="1200"/>
              <a:buNone/>
              <a:defRPr/>
            </a:lvl5pPr>
            <a:lvl6pPr lvl="5" rtl="0">
              <a:spcBef>
                <a:spcPts val="0"/>
              </a:spcBef>
              <a:buSzPts val="1200"/>
              <a:buNone/>
              <a:defRPr/>
            </a:lvl6pPr>
            <a:lvl7pPr lvl="6" rtl="0">
              <a:spcBef>
                <a:spcPts val="0"/>
              </a:spcBef>
              <a:buSzPts val="1200"/>
              <a:buNone/>
              <a:defRPr/>
            </a:lvl7pPr>
            <a:lvl8pPr lvl="7" rtl="0">
              <a:spcBef>
                <a:spcPts val="0"/>
              </a:spcBef>
              <a:buSzPts val="1200"/>
              <a:buNone/>
              <a:defRPr/>
            </a:lvl8pPr>
            <a:lvl9pPr lvl="8" rtl="0">
              <a:spcBef>
                <a:spcPts val="0"/>
              </a:spcBef>
              <a:buSzPts val="1200"/>
              <a:buNone/>
              <a:defRPr/>
            </a:lvl9pPr>
          </a:lstStyle>
          <a:p>
            <a:endParaRPr/>
          </a:p>
        </p:txBody>
      </p:sp>
    </p:spTree>
    <p:extLst>
      <p:ext uri="{BB962C8B-B14F-4D97-AF65-F5344CB8AC3E}">
        <p14:creationId xmlns:p14="http://schemas.microsoft.com/office/powerpoint/2010/main" val="16748808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Caption">
    <p:spTree>
      <p:nvGrpSpPr>
        <p:cNvPr id="1" name="Shape 98"/>
        <p:cNvGrpSpPr/>
        <p:nvPr/>
      </p:nvGrpSpPr>
      <p:grpSpPr>
        <a:xfrm>
          <a:off x="0" y="0"/>
          <a:ext cx="0" cy="0"/>
          <a:chOff x="0" y="0"/>
          <a:chExt cx="0" cy="0"/>
        </a:xfrm>
      </p:grpSpPr>
      <p:sp>
        <p:nvSpPr>
          <p:cNvPr id="99" name="Shape 99"/>
          <p:cNvSpPr/>
          <p:nvPr/>
        </p:nvSpPr>
        <p:spPr>
          <a:xfrm>
            <a:off x="30480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100" name="Shape 100"/>
          <p:cNvSpPr/>
          <p:nvPr/>
        </p:nvSpPr>
        <p:spPr>
          <a:xfrm>
            <a:off x="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
        <p:nvSpPr>
          <p:cNvPr id="101" name="Shape 101"/>
          <p:cNvSpPr txBox="1">
            <a:spLocks noGrp="1"/>
          </p:cNvSpPr>
          <p:nvPr>
            <p:ph type="body" idx="1"/>
          </p:nvPr>
        </p:nvSpPr>
        <p:spPr>
          <a:xfrm>
            <a:off x="1121333" y="5367067"/>
            <a:ext cx="10461200" cy="692800"/>
          </a:xfrm>
          <a:prstGeom prst="rect">
            <a:avLst/>
          </a:prstGeom>
        </p:spPr>
        <p:txBody>
          <a:bodyPr wrap="square" lIns="91425" tIns="91425" rIns="91425" bIns="91425" anchor="b" anchorCtr="0"/>
          <a:lstStyle>
            <a:lvl1pPr lvl="0" rtl="0">
              <a:spcBef>
                <a:spcPts val="480"/>
              </a:spcBef>
              <a:buSzPts val="1200"/>
              <a:buNone/>
              <a:defRPr sz="1600"/>
            </a:lvl1pPr>
          </a:lstStyle>
          <a:p>
            <a:endParaRPr/>
          </a:p>
        </p:txBody>
      </p:sp>
    </p:spTree>
    <p:extLst>
      <p:ext uri="{BB962C8B-B14F-4D97-AF65-F5344CB8AC3E}">
        <p14:creationId xmlns:p14="http://schemas.microsoft.com/office/powerpoint/2010/main" val="210476483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02"/>
        <p:cNvGrpSpPr/>
        <p:nvPr/>
      </p:nvGrpSpPr>
      <p:grpSpPr>
        <a:xfrm>
          <a:off x="0" y="0"/>
          <a:ext cx="0" cy="0"/>
          <a:chOff x="0" y="0"/>
          <a:chExt cx="0" cy="0"/>
        </a:xfrm>
      </p:grpSpPr>
      <p:sp>
        <p:nvSpPr>
          <p:cNvPr id="103" name="Shape 103"/>
          <p:cNvSpPr/>
          <p:nvPr/>
        </p:nvSpPr>
        <p:spPr>
          <a:xfrm>
            <a:off x="30480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104" name="Shape 104"/>
          <p:cNvSpPr/>
          <p:nvPr/>
        </p:nvSpPr>
        <p:spPr>
          <a:xfrm>
            <a:off x="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Tree>
    <p:extLst>
      <p:ext uri="{BB962C8B-B14F-4D97-AF65-F5344CB8AC3E}">
        <p14:creationId xmlns:p14="http://schemas.microsoft.com/office/powerpoint/2010/main" val="1230280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09600" y="6356351"/>
            <a:ext cx="2844800" cy="365125"/>
          </a:xfrm>
          <a:prstGeom prst="rect">
            <a:avLst/>
          </a:prstGeom>
        </p:spPr>
        <p:txBody>
          <a:bodyPr/>
          <a:lstStyle/>
          <a:p>
            <a:pPr defTabSz="457200"/>
            <a:fld id="{22E8D4B4-9339-465E-B601-44156224ACEC}" type="datetime1">
              <a:rPr lang="en-US">
                <a:solidFill>
                  <a:prstClr val="black"/>
                </a:solidFill>
              </a:rPr>
              <a:pPr defTabSz="457200"/>
              <a:t>3/13/2018</a:t>
            </a:fld>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6339706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cSld name="Blank - White">
    <p:spTree>
      <p:nvGrpSpPr>
        <p:cNvPr id="1" name="Shape 105"/>
        <p:cNvGrpSpPr/>
        <p:nvPr/>
      </p:nvGrpSpPr>
      <p:grpSpPr>
        <a:xfrm>
          <a:off x="0" y="0"/>
          <a:ext cx="0" cy="0"/>
          <a:chOff x="0" y="0"/>
          <a:chExt cx="0" cy="0"/>
        </a:xfrm>
      </p:grpSpPr>
      <p:sp>
        <p:nvSpPr>
          <p:cNvPr id="106" name="Shape 106"/>
          <p:cNvSpPr/>
          <p:nvPr/>
        </p:nvSpPr>
        <p:spPr>
          <a:xfrm>
            <a:off x="33" y="33"/>
            <a:ext cx="12192000" cy="6858000"/>
          </a:xfrm>
          <a:prstGeom prst="rect">
            <a:avLst/>
          </a:prstGeom>
          <a:solidFill>
            <a:srgbClr val="FFFFFF">
              <a:alpha val="86540"/>
            </a:srgbClr>
          </a:solidFill>
          <a:ln w="19050" cap="flat" cmpd="sng">
            <a:solidFill>
              <a:schemeClr val="dk2"/>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Tree>
    <p:extLst>
      <p:ext uri="{BB962C8B-B14F-4D97-AF65-F5344CB8AC3E}">
        <p14:creationId xmlns:p14="http://schemas.microsoft.com/office/powerpoint/2010/main" val="121566638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cSld name="Blank - Whiter">
    <p:spTree>
      <p:nvGrpSpPr>
        <p:cNvPr id="1" name="Shape 107"/>
        <p:cNvGrpSpPr/>
        <p:nvPr/>
      </p:nvGrpSpPr>
      <p:grpSpPr>
        <a:xfrm>
          <a:off x="0" y="0"/>
          <a:ext cx="0" cy="0"/>
          <a:chOff x="0" y="0"/>
          <a:chExt cx="0" cy="0"/>
        </a:xfrm>
      </p:grpSpPr>
      <p:sp>
        <p:nvSpPr>
          <p:cNvPr id="108" name="Shape 108"/>
          <p:cNvSpPr/>
          <p:nvPr/>
        </p:nvSpPr>
        <p:spPr>
          <a:xfrm>
            <a:off x="33" y="33"/>
            <a:ext cx="12192000" cy="6858000"/>
          </a:xfrm>
          <a:prstGeom prst="rect">
            <a:avLst/>
          </a:prstGeom>
          <a:solidFill>
            <a:srgbClr val="FFFFFF">
              <a:alpha val="94620"/>
            </a:srgbClr>
          </a:solidFill>
          <a:ln w="19050" cap="flat" cmpd="sng">
            <a:solidFill>
              <a:schemeClr val="dk2"/>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Tree>
    <p:extLst>
      <p:ext uri="{BB962C8B-B14F-4D97-AF65-F5344CB8AC3E}">
        <p14:creationId xmlns:p14="http://schemas.microsoft.com/office/powerpoint/2010/main" val="126896144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cSld name="Just Blank">
    <p:bg>
      <p:bgPr>
        <a:solidFill>
          <a:srgbClr val="FFFFFF"/>
        </a:solidFill>
        <a:effectLst/>
      </p:bgPr>
    </p:bg>
    <p:spTree>
      <p:nvGrpSpPr>
        <p:cNvPr id="1" name="Shape 109"/>
        <p:cNvGrpSpPr/>
        <p:nvPr/>
      </p:nvGrpSpPr>
      <p:grpSpPr>
        <a:xfrm>
          <a:off x="0" y="0"/>
          <a:ext cx="0" cy="0"/>
          <a:chOff x="0" y="0"/>
          <a:chExt cx="0" cy="0"/>
        </a:xfrm>
      </p:grpSpPr>
    </p:spTree>
    <p:extLst>
      <p:ext uri="{BB962C8B-B14F-4D97-AF65-F5344CB8AC3E}">
        <p14:creationId xmlns:p14="http://schemas.microsoft.com/office/powerpoint/2010/main" val="389787249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cSld name="Dark Blue">
    <p:bg>
      <p:bgPr>
        <a:solidFill>
          <a:srgbClr val="000117"/>
        </a:solidFill>
        <a:effectLst/>
      </p:bgPr>
    </p:bg>
    <p:spTree>
      <p:nvGrpSpPr>
        <p:cNvPr id="1" name="Shape 110"/>
        <p:cNvGrpSpPr/>
        <p:nvPr/>
      </p:nvGrpSpPr>
      <p:grpSpPr>
        <a:xfrm>
          <a:off x="0" y="0"/>
          <a:ext cx="0" cy="0"/>
          <a:chOff x="0" y="0"/>
          <a:chExt cx="0" cy="0"/>
        </a:xfrm>
      </p:grpSpPr>
    </p:spTree>
    <p:extLst>
      <p:ext uri="{BB962C8B-B14F-4D97-AF65-F5344CB8AC3E}">
        <p14:creationId xmlns:p14="http://schemas.microsoft.com/office/powerpoint/2010/main" val="316193460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11"/>
        <p:cNvGrpSpPr/>
        <p:nvPr/>
      </p:nvGrpSpPr>
      <p:grpSpPr>
        <a:xfrm>
          <a:off x="0" y="0"/>
          <a:ext cx="0" cy="0"/>
          <a:chOff x="0" y="0"/>
          <a:chExt cx="0" cy="0"/>
        </a:xfrm>
      </p:grpSpPr>
      <p:sp>
        <p:nvSpPr>
          <p:cNvPr id="112" name="Shape 112"/>
          <p:cNvSpPr txBox="1">
            <a:spLocks noGrp="1"/>
          </p:cNvSpPr>
          <p:nvPr>
            <p:ph type="title"/>
          </p:nvPr>
        </p:nvSpPr>
        <p:spPr>
          <a:xfrm>
            <a:off x="838200" y="365125"/>
            <a:ext cx="10515600" cy="1325600"/>
          </a:xfrm>
          <a:prstGeom prst="rect">
            <a:avLst/>
          </a:prstGeom>
          <a:noFill/>
          <a:ln>
            <a:noFill/>
          </a:ln>
        </p:spPr>
        <p:txBody>
          <a:bodyPr wrap="square" lIns="91425" tIns="91425" rIns="91425" bIns="91425" anchor="ctr" anchorCtr="0"/>
          <a:lstStyle>
            <a:lvl1pPr lvl="0" algn="l" rtl="0">
              <a:lnSpc>
                <a:spcPct val="90000"/>
              </a:lnSpc>
              <a:spcBef>
                <a:spcPts val="0"/>
              </a:spcBef>
              <a:buClr>
                <a:schemeClr val="dk1"/>
              </a:buClr>
              <a:buSzPts val="1200"/>
              <a:buFont typeface="Calibri"/>
              <a:buNone/>
              <a:defRPr/>
            </a:lvl1pPr>
            <a:lvl2pPr lvl="1" rtl="0">
              <a:spcBef>
                <a:spcPts val="0"/>
              </a:spcBef>
              <a:buSzPts val="1200"/>
              <a:buNone/>
              <a:defRPr/>
            </a:lvl2pPr>
            <a:lvl3pPr lvl="2" rtl="0">
              <a:spcBef>
                <a:spcPts val="0"/>
              </a:spcBef>
              <a:buSzPts val="1200"/>
              <a:buNone/>
              <a:defRPr/>
            </a:lvl3pPr>
            <a:lvl4pPr lvl="3" rtl="0">
              <a:spcBef>
                <a:spcPts val="0"/>
              </a:spcBef>
              <a:buSzPts val="1200"/>
              <a:buNone/>
              <a:defRPr/>
            </a:lvl4pPr>
            <a:lvl5pPr lvl="4" rtl="0">
              <a:spcBef>
                <a:spcPts val="0"/>
              </a:spcBef>
              <a:buSzPts val="1200"/>
              <a:buNone/>
              <a:defRPr/>
            </a:lvl5pPr>
            <a:lvl6pPr lvl="5" rtl="0">
              <a:spcBef>
                <a:spcPts val="0"/>
              </a:spcBef>
              <a:buSzPts val="1200"/>
              <a:buNone/>
              <a:defRPr/>
            </a:lvl6pPr>
            <a:lvl7pPr lvl="6" rtl="0">
              <a:spcBef>
                <a:spcPts val="0"/>
              </a:spcBef>
              <a:buSzPts val="1200"/>
              <a:buNone/>
              <a:defRPr/>
            </a:lvl7pPr>
            <a:lvl8pPr lvl="7" rtl="0">
              <a:spcBef>
                <a:spcPts val="0"/>
              </a:spcBef>
              <a:buSzPts val="1200"/>
              <a:buNone/>
              <a:defRPr/>
            </a:lvl8pPr>
            <a:lvl9pPr lvl="8" rtl="0">
              <a:spcBef>
                <a:spcPts val="0"/>
              </a:spcBef>
              <a:buSzPts val="1200"/>
              <a:buNone/>
              <a:defRPr/>
            </a:lvl9pPr>
          </a:lstStyle>
          <a:p>
            <a:endParaRPr/>
          </a:p>
        </p:txBody>
      </p:sp>
      <p:sp>
        <p:nvSpPr>
          <p:cNvPr id="113" name="Shape 113"/>
          <p:cNvSpPr txBox="1">
            <a:spLocks noGrp="1"/>
          </p:cNvSpPr>
          <p:nvPr>
            <p:ph type="body" idx="1"/>
          </p:nvPr>
        </p:nvSpPr>
        <p:spPr>
          <a:xfrm>
            <a:off x="838200" y="1825625"/>
            <a:ext cx="10515600" cy="4351200"/>
          </a:xfrm>
          <a:prstGeom prst="rect">
            <a:avLst/>
          </a:prstGeom>
          <a:noFill/>
          <a:ln>
            <a:noFill/>
          </a:ln>
        </p:spPr>
        <p:txBody>
          <a:bodyPr wrap="square" lIns="91425" tIns="91425" rIns="91425" bIns="91425" anchor="t" anchorCtr="0"/>
          <a:lstStyle>
            <a:lvl1pPr marL="237061" lvl="0" indent="-50799" algn="l" rtl="0">
              <a:lnSpc>
                <a:spcPct val="90000"/>
              </a:lnSpc>
              <a:spcBef>
                <a:spcPts val="1067"/>
              </a:spcBef>
              <a:buClr>
                <a:schemeClr val="dk1"/>
              </a:buClr>
              <a:buSzPts val="1600"/>
              <a:buFont typeface="Arial"/>
              <a:buChar char="•"/>
              <a:defRPr/>
            </a:lvl1pPr>
            <a:lvl2pPr marL="694249" lvl="1" indent="-84665" algn="l" rtl="0">
              <a:lnSpc>
                <a:spcPct val="90000"/>
              </a:lnSpc>
              <a:spcBef>
                <a:spcPts val="533"/>
              </a:spcBef>
              <a:buClr>
                <a:schemeClr val="dk1"/>
              </a:buClr>
              <a:buSzPts val="1600"/>
              <a:buFont typeface="Arial"/>
              <a:buChar char="•"/>
              <a:defRPr/>
            </a:lvl2pPr>
            <a:lvl3pPr marL="1151438" lvl="2" indent="-101597" algn="l" rtl="0">
              <a:lnSpc>
                <a:spcPct val="90000"/>
              </a:lnSpc>
              <a:spcBef>
                <a:spcPts val="533"/>
              </a:spcBef>
              <a:buClr>
                <a:schemeClr val="dk1"/>
              </a:buClr>
              <a:buSzPts val="1600"/>
              <a:buFont typeface="Arial"/>
              <a:buChar char="•"/>
              <a:defRPr/>
            </a:lvl3pPr>
            <a:lvl4pPr marL="1608626" lvl="3" indent="-118530" algn="l" rtl="0">
              <a:lnSpc>
                <a:spcPct val="90000"/>
              </a:lnSpc>
              <a:spcBef>
                <a:spcPts val="533"/>
              </a:spcBef>
              <a:buClr>
                <a:schemeClr val="dk1"/>
              </a:buClr>
              <a:buSzPts val="1600"/>
              <a:buFont typeface="Arial"/>
              <a:buChar char="•"/>
              <a:defRPr/>
            </a:lvl4pPr>
            <a:lvl5pPr marL="2065815" lvl="4" indent="-118530" algn="l" rtl="0">
              <a:lnSpc>
                <a:spcPct val="90000"/>
              </a:lnSpc>
              <a:spcBef>
                <a:spcPts val="533"/>
              </a:spcBef>
              <a:buClr>
                <a:schemeClr val="dk1"/>
              </a:buClr>
              <a:buSzPts val="1600"/>
              <a:buFont typeface="Arial"/>
              <a:buChar char="•"/>
              <a:defRPr/>
            </a:lvl5pPr>
            <a:lvl6pPr marL="2523004" lvl="5" indent="-118530" algn="l" rtl="0">
              <a:lnSpc>
                <a:spcPct val="90000"/>
              </a:lnSpc>
              <a:spcBef>
                <a:spcPts val="533"/>
              </a:spcBef>
              <a:buClr>
                <a:schemeClr val="dk1"/>
              </a:buClr>
              <a:buSzPts val="1600"/>
              <a:buFont typeface="Arial"/>
              <a:buChar char="•"/>
              <a:defRPr/>
            </a:lvl6pPr>
            <a:lvl7pPr marL="2980192" lvl="6" indent="-118530" algn="l" rtl="0">
              <a:lnSpc>
                <a:spcPct val="90000"/>
              </a:lnSpc>
              <a:spcBef>
                <a:spcPts val="533"/>
              </a:spcBef>
              <a:buClr>
                <a:schemeClr val="dk1"/>
              </a:buClr>
              <a:buSzPts val="1600"/>
              <a:buFont typeface="Arial"/>
              <a:buChar char="•"/>
              <a:defRPr/>
            </a:lvl7pPr>
            <a:lvl8pPr marL="3437381" lvl="7" indent="-118530" algn="l" rtl="0">
              <a:lnSpc>
                <a:spcPct val="90000"/>
              </a:lnSpc>
              <a:spcBef>
                <a:spcPts val="533"/>
              </a:spcBef>
              <a:buClr>
                <a:schemeClr val="dk1"/>
              </a:buClr>
              <a:buSzPts val="1600"/>
              <a:buFont typeface="Arial"/>
              <a:buChar char="•"/>
              <a:defRPr/>
            </a:lvl8pPr>
            <a:lvl9pPr marL="3894569" lvl="8" indent="-118530" algn="l" rtl="0">
              <a:lnSpc>
                <a:spcPct val="90000"/>
              </a:lnSpc>
              <a:spcBef>
                <a:spcPts val="533"/>
              </a:spcBef>
              <a:buClr>
                <a:schemeClr val="dk1"/>
              </a:buClr>
              <a:buSzPts val="1600"/>
              <a:buFont typeface="Arial"/>
              <a:buChar char="•"/>
              <a:defRPr/>
            </a:lvl9pPr>
          </a:lstStyle>
          <a:p>
            <a:endParaRPr/>
          </a:p>
        </p:txBody>
      </p:sp>
      <p:sp>
        <p:nvSpPr>
          <p:cNvPr id="114" name="Shape 114"/>
          <p:cNvSpPr txBox="1">
            <a:spLocks noGrp="1"/>
          </p:cNvSpPr>
          <p:nvPr>
            <p:ph type="dt" idx="10"/>
          </p:nvPr>
        </p:nvSpPr>
        <p:spPr>
          <a:xfrm>
            <a:off x="838200" y="6356351"/>
            <a:ext cx="2743200" cy="365200"/>
          </a:xfrm>
          <a:prstGeom prst="rect">
            <a:avLst/>
          </a:prstGeom>
          <a:noFill/>
          <a:ln>
            <a:noFill/>
          </a:ln>
        </p:spPr>
        <p:txBody>
          <a:bodyPr wrap="square" lIns="91425" tIns="91425" rIns="91425" bIns="91425" anchor="ctr" anchorCtr="0"/>
          <a:lstStyle>
            <a:lvl1pPr marL="0" marR="0" lvl="0" indent="0" algn="l" rtl="0">
              <a:spcBef>
                <a:spcPts val="0"/>
              </a:spcBef>
              <a:buSzPts val="1400"/>
              <a:buChar char="●"/>
              <a:defRPr/>
            </a:lvl1pPr>
            <a:lvl2pPr marL="457189" marR="0" lvl="1" indent="0" algn="l" rtl="0">
              <a:spcBef>
                <a:spcPts val="0"/>
              </a:spcBef>
              <a:buSzPts val="1400"/>
              <a:buChar char="○"/>
              <a:defRPr/>
            </a:lvl2pPr>
            <a:lvl3pPr marL="914377" marR="0" lvl="2" indent="0" algn="l" rtl="0">
              <a:spcBef>
                <a:spcPts val="0"/>
              </a:spcBef>
              <a:buSzPts val="1400"/>
              <a:buChar char="■"/>
              <a:defRPr/>
            </a:lvl3pPr>
            <a:lvl4pPr marL="1371566" marR="0" lvl="3" indent="0" algn="l" rtl="0">
              <a:spcBef>
                <a:spcPts val="0"/>
              </a:spcBef>
              <a:buSzPts val="1400"/>
              <a:buChar char="●"/>
              <a:defRPr/>
            </a:lvl4pPr>
            <a:lvl5pPr marL="1828754" marR="0" lvl="4" indent="0" algn="l" rtl="0">
              <a:spcBef>
                <a:spcPts val="0"/>
              </a:spcBef>
              <a:buSzPts val="1400"/>
              <a:buChar char="○"/>
              <a:defRPr/>
            </a:lvl5pPr>
            <a:lvl6pPr marL="2285943" marR="0" lvl="5" indent="0" algn="l" rtl="0">
              <a:spcBef>
                <a:spcPts val="0"/>
              </a:spcBef>
              <a:buSzPts val="1400"/>
              <a:buChar char="■"/>
              <a:defRPr/>
            </a:lvl6pPr>
            <a:lvl7pPr marL="2743131" marR="0" lvl="6" indent="0" algn="l" rtl="0">
              <a:spcBef>
                <a:spcPts val="0"/>
              </a:spcBef>
              <a:buSzPts val="1400"/>
              <a:buChar char="●"/>
              <a:defRPr/>
            </a:lvl7pPr>
            <a:lvl8pPr marL="3200320" marR="0" lvl="7" indent="0" algn="l" rtl="0">
              <a:spcBef>
                <a:spcPts val="0"/>
              </a:spcBef>
              <a:buSzPts val="1400"/>
              <a:buChar char="○"/>
              <a:defRPr/>
            </a:lvl8pPr>
            <a:lvl9pPr marL="3657509" marR="0" lvl="8" indent="0" algn="l" rtl="0">
              <a:spcBef>
                <a:spcPts val="0"/>
              </a:spcBef>
              <a:buSzPts val="1400"/>
              <a:buChar char="■"/>
              <a:defRPr/>
            </a:lvl9pPr>
          </a:lstStyle>
          <a:p>
            <a:endParaRPr lang="en-US" sz="1867" kern="0">
              <a:solidFill>
                <a:srgbClr val="000000"/>
              </a:solidFill>
              <a:cs typeface="Arial"/>
              <a:sym typeface="Arial"/>
            </a:endParaRPr>
          </a:p>
        </p:txBody>
      </p:sp>
      <p:sp>
        <p:nvSpPr>
          <p:cNvPr id="115" name="Shape 115"/>
          <p:cNvSpPr txBox="1">
            <a:spLocks noGrp="1"/>
          </p:cNvSpPr>
          <p:nvPr>
            <p:ph type="ftr" idx="11"/>
          </p:nvPr>
        </p:nvSpPr>
        <p:spPr>
          <a:xfrm>
            <a:off x="4038600" y="6356351"/>
            <a:ext cx="4114800" cy="365200"/>
          </a:xfrm>
          <a:prstGeom prst="rect">
            <a:avLst/>
          </a:prstGeom>
          <a:noFill/>
          <a:ln>
            <a:noFill/>
          </a:ln>
        </p:spPr>
        <p:txBody>
          <a:bodyPr wrap="square" lIns="91425" tIns="91425" rIns="91425" bIns="91425" anchor="ctr" anchorCtr="0"/>
          <a:lstStyle>
            <a:lvl1pPr marL="0" marR="0" lvl="0" indent="0" algn="ctr" rtl="0">
              <a:spcBef>
                <a:spcPts val="0"/>
              </a:spcBef>
              <a:buSzPts val="1400"/>
              <a:buChar char="●"/>
              <a:defRPr/>
            </a:lvl1pPr>
            <a:lvl2pPr marL="457189" marR="0" lvl="1" indent="0" algn="l" rtl="0">
              <a:spcBef>
                <a:spcPts val="0"/>
              </a:spcBef>
              <a:buSzPts val="1400"/>
              <a:buChar char="○"/>
              <a:defRPr/>
            </a:lvl2pPr>
            <a:lvl3pPr marL="914377" marR="0" lvl="2" indent="0" algn="l" rtl="0">
              <a:spcBef>
                <a:spcPts val="0"/>
              </a:spcBef>
              <a:buSzPts val="1400"/>
              <a:buChar char="■"/>
              <a:defRPr/>
            </a:lvl3pPr>
            <a:lvl4pPr marL="1371566" marR="0" lvl="3" indent="0" algn="l" rtl="0">
              <a:spcBef>
                <a:spcPts val="0"/>
              </a:spcBef>
              <a:buSzPts val="1400"/>
              <a:buChar char="●"/>
              <a:defRPr/>
            </a:lvl4pPr>
            <a:lvl5pPr marL="1828754" marR="0" lvl="4" indent="0" algn="l" rtl="0">
              <a:spcBef>
                <a:spcPts val="0"/>
              </a:spcBef>
              <a:buSzPts val="1400"/>
              <a:buChar char="○"/>
              <a:defRPr/>
            </a:lvl5pPr>
            <a:lvl6pPr marL="2285943" marR="0" lvl="5" indent="0" algn="l" rtl="0">
              <a:spcBef>
                <a:spcPts val="0"/>
              </a:spcBef>
              <a:buSzPts val="1400"/>
              <a:buChar char="■"/>
              <a:defRPr/>
            </a:lvl6pPr>
            <a:lvl7pPr marL="2743131" marR="0" lvl="6" indent="0" algn="l" rtl="0">
              <a:spcBef>
                <a:spcPts val="0"/>
              </a:spcBef>
              <a:buSzPts val="1400"/>
              <a:buChar char="●"/>
              <a:defRPr/>
            </a:lvl7pPr>
            <a:lvl8pPr marL="3200320" marR="0" lvl="7" indent="0" algn="l" rtl="0">
              <a:spcBef>
                <a:spcPts val="0"/>
              </a:spcBef>
              <a:buSzPts val="1400"/>
              <a:buChar char="○"/>
              <a:defRPr/>
            </a:lvl8pPr>
            <a:lvl9pPr marL="3657509" marR="0" lvl="8" indent="0" algn="l" rtl="0">
              <a:spcBef>
                <a:spcPts val="0"/>
              </a:spcBef>
              <a:buSzPts val="1400"/>
              <a:buChar char="■"/>
              <a:defRPr/>
            </a:lvl9pPr>
          </a:lstStyle>
          <a:p>
            <a:endParaRPr lang="en-US" sz="1867" kern="0">
              <a:solidFill>
                <a:srgbClr val="000000"/>
              </a:solidFill>
              <a:cs typeface="Arial"/>
              <a:sym typeface="Arial"/>
            </a:endParaRPr>
          </a:p>
        </p:txBody>
      </p:sp>
      <p:sp>
        <p:nvSpPr>
          <p:cNvPr id="116" name="Shape 116"/>
          <p:cNvSpPr txBox="1">
            <a:spLocks noGrp="1"/>
          </p:cNvSpPr>
          <p:nvPr>
            <p:ph type="sldNum" idx="12"/>
          </p:nvPr>
        </p:nvSpPr>
        <p:spPr>
          <a:xfrm>
            <a:off x="8610600" y="6356351"/>
            <a:ext cx="2743200" cy="365200"/>
          </a:xfrm>
          <a:prstGeom prst="rect">
            <a:avLst/>
          </a:prstGeom>
          <a:noFill/>
          <a:ln>
            <a:noFill/>
          </a:ln>
        </p:spPr>
        <p:txBody>
          <a:bodyPr wrap="square" lIns="68575" tIns="34275" rIns="68575" bIns="34275" anchor="ctr" anchorCtr="0">
            <a:noAutofit/>
          </a:bodyPr>
          <a:lstStyle/>
          <a:p>
            <a:pPr algn="r"/>
            <a:fld id="{00000000-1234-1234-1234-123412341234}" type="slidenum">
              <a:rPr lang="en-GB" sz="1200" kern="0">
                <a:solidFill>
                  <a:srgbClr val="888888"/>
                </a:solidFill>
                <a:latin typeface="Calibri"/>
                <a:ea typeface="Calibri"/>
                <a:cs typeface="Calibri"/>
                <a:sym typeface="Calibri"/>
              </a:rPr>
              <a:pPr algn="r"/>
              <a:t>‹#›</a:t>
            </a:fld>
            <a:endParaRPr lang="en-GB" sz="1200" kern="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58706998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120"/>
        <p:cNvGrpSpPr/>
        <p:nvPr/>
      </p:nvGrpSpPr>
      <p:grpSpPr>
        <a:xfrm>
          <a:off x="0" y="0"/>
          <a:ext cx="0" cy="0"/>
          <a:chOff x="0" y="0"/>
          <a:chExt cx="0" cy="0"/>
        </a:xfrm>
      </p:grpSpPr>
      <p:sp>
        <p:nvSpPr>
          <p:cNvPr id="121" name="Shape 121"/>
          <p:cNvSpPr/>
          <p:nvPr/>
        </p:nvSpPr>
        <p:spPr>
          <a:xfrm>
            <a:off x="291901" y="-12899"/>
            <a:ext cx="7035833"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000000">
              <a:alpha val="7310"/>
            </a:srgbClr>
          </a:solidFill>
          <a:ln>
            <a:noFill/>
          </a:ln>
        </p:spPr>
      </p:sp>
      <p:sp>
        <p:nvSpPr>
          <p:cNvPr id="122" name="Shape 122"/>
          <p:cNvSpPr/>
          <p:nvPr/>
        </p:nvSpPr>
        <p:spPr>
          <a:xfrm>
            <a:off x="-12899" y="-12899"/>
            <a:ext cx="7035833"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FFFFFF"/>
          </a:solidFill>
          <a:ln>
            <a:noFill/>
          </a:ln>
        </p:spPr>
      </p:sp>
      <p:sp>
        <p:nvSpPr>
          <p:cNvPr id="123" name="Shape 123"/>
          <p:cNvSpPr txBox="1">
            <a:spLocks noGrp="1"/>
          </p:cNvSpPr>
          <p:nvPr>
            <p:ph type="ctrTitle"/>
          </p:nvPr>
        </p:nvSpPr>
        <p:spPr>
          <a:xfrm>
            <a:off x="864400" y="4539400"/>
            <a:ext cx="4707600" cy="1576000"/>
          </a:xfrm>
          <a:prstGeom prst="rect">
            <a:avLst/>
          </a:prstGeom>
        </p:spPr>
        <p:txBody>
          <a:bodyPr wrap="square" lIns="91425" tIns="91425" rIns="91425" bIns="91425" anchor="b" anchorCtr="0"/>
          <a:lstStyle>
            <a:lvl1pPr lvl="0" rtl="0">
              <a:spcBef>
                <a:spcPts val="0"/>
              </a:spcBef>
              <a:buSzPts val="3000"/>
              <a:buNone/>
              <a:defRPr sz="4000"/>
            </a:lvl1pPr>
            <a:lvl2pPr lvl="1" rtl="0">
              <a:spcBef>
                <a:spcPts val="0"/>
              </a:spcBef>
              <a:buSzPts val="3000"/>
              <a:buNone/>
              <a:defRPr sz="4000"/>
            </a:lvl2pPr>
            <a:lvl3pPr lvl="2" rtl="0">
              <a:spcBef>
                <a:spcPts val="0"/>
              </a:spcBef>
              <a:buSzPts val="3000"/>
              <a:buNone/>
              <a:defRPr sz="4000"/>
            </a:lvl3pPr>
            <a:lvl4pPr lvl="3" rtl="0">
              <a:spcBef>
                <a:spcPts val="0"/>
              </a:spcBef>
              <a:buSzPts val="3000"/>
              <a:buNone/>
              <a:defRPr sz="4000"/>
            </a:lvl4pPr>
            <a:lvl5pPr lvl="4" rtl="0">
              <a:spcBef>
                <a:spcPts val="0"/>
              </a:spcBef>
              <a:buSzPts val="3000"/>
              <a:buNone/>
              <a:defRPr sz="4000"/>
            </a:lvl5pPr>
            <a:lvl6pPr lvl="5" rtl="0">
              <a:spcBef>
                <a:spcPts val="0"/>
              </a:spcBef>
              <a:buSzPts val="3000"/>
              <a:buNone/>
              <a:defRPr sz="4000"/>
            </a:lvl6pPr>
            <a:lvl7pPr lvl="6" rtl="0">
              <a:spcBef>
                <a:spcPts val="0"/>
              </a:spcBef>
              <a:buSzPts val="3000"/>
              <a:buNone/>
              <a:defRPr sz="4000"/>
            </a:lvl7pPr>
            <a:lvl8pPr lvl="7" rtl="0">
              <a:spcBef>
                <a:spcPts val="0"/>
              </a:spcBef>
              <a:buSzPts val="3000"/>
              <a:buNone/>
              <a:defRPr sz="4000"/>
            </a:lvl8pPr>
            <a:lvl9pPr lvl="8" rtl="0">
              <a:spcBef>
                <a:spcPts val="0"/>
              </a:spcBef>
              <a:buSzPts val="3000"/>
              <a:buNone/>
              <a:defRPr sz="4000"/>
            </a:lvl9pPr>
          </a:lstStyle>
          <a:p>
            <a:endParaRPr/>
          </a:p>
        </p:txBody>
      </p:sp>
    </p:spTree>
    <p:extLst>
      <p:ext uri="{BB962C8B-B14F-4D97-AF65-F5344CB8AC3E}">
        <p14:creationId xmlns:p14="http://schemas.microsoft.com/office/powerpoint/2010/main" val="351375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cSld name="Subtitle">
    <p:spTree>
      <p:nvGrpSpPr>
        <p:cNvPr id="1" name="Shape 124"/>
        <p:cNvGrpSpPr/>
        <p:nvPr/>
      </p:nvGrpSpPr>
      <p:grpSpPr>
        <a:xfrm>
          <a:off x="0" y="0"/>
          <a:ext cx="0" cy="0"/>
          <a:chOff x="0" y="0"/>
          <a:chExt cx="0" cy="0"/>
        </a:xfrm>
      </p:grpSpPr>
      <p:sp>
        <p:nvSpPr>
          <p:cNvPr id="125" name="Shape 125"/>
          <p:cNvSpPr/>
          <p:nvPr/>
        </p:nvSpPr>
        <p:spPr>
          <a:xfrm>
            <a:off x="291901" y="-12899"/>
            <a:ext cx="7035833"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000000">
              <a:alpha val="7310"/>
            </a:srgbClr>
          </a:solidFill>
          <a:ln>
            <a:noFill/>
          </a:ln>
        </p:spPr>
      </p:sp>
      <p:sp>
        <p:nvSpPr>
          <p:cNvPr id="126" name="Shape 126"/>
          <p:cNvSpPr/>
          <p:nvPr/>
        </p:nvSpPr>
        <p:spPr>
          <a:xfrm>
            <a:off x="-12899" y="-12899"/>
            <a:ext cx="7035833"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FFFFFF"/>
          </a:solidFill>
          <a:ln>
            <a:noFill/>
          </a:ln>
        </p:spPr>
      </p:sp>
      <p:sp>
        <p:nvSpPr>
          <p:cNvPr id="127" name="Shape 127"/>
          <p:cNvSpPr txBox="1">
            <a:spLocks noGrp="1"/>
          </p:cNvSpPr>
          <p:nvPr>
            <p:ph type="ctrTitle"/>
          </p:nvPr>
        </p:nvSpPr>
        <p:spPr>
          <a:xfrm>
            <a:off x="864400" y="2111133"/>
            <a:ext cx="4696400" cy="3986400"/>
          </a:xfrm>
          <a:prstGeom prst="rect">
            <a:avLst/>
          </a:prstGeom>
        </p:spPr>
        <p:txBody>
          <a:bodyPr wrap="square" lIns="91425" tIns="91425" rIns="91425" bIns="91425" anchor="b" anchorCtr="0"/>
          <a:lstStyle>
            <a:lvl1pPr lvl="0" rtl="0">
              <a:spcBef>
                <a:spcPts val="0"/>
              </a:spcBef>
              <a:buSzPts val="3000"/>
              <a:buNone/>
              <a:defRPr sz="4000"/>
            </a:lvl1pPr>
            <a:lvl2pPr lvl="1" rtl="0">
              <a:spcBef>
                <a:spcPts val="0"/>
              </a:spcBef>
              <a:buSzPts val="3000"/>
              <a:buNone/>
              <a:defRPr sz="4000"/>
            </a:lvl2pPr>
            <a:lvl3pPr lvl="2" rtl="0">
              <a:spcBef>
                <a:spcPts val="0"/>
              </a:spcBef>
              <a:buSzPts val="3000"/>
              <a:buNone/>
              <a:defRPr sz="4000"/>
            </a:lvl3pPr>
            <a:lvl4pPr lvl="3" rtl="0">
              <a:spcBef>
                <a:spcPts val="0"/>
              </a:spcBef>
              <a:buSzPts val="3000"/>
              <a:buNone/>
              <a:defRPr sz="4000"/>
            </a:lvl4pPr>
            <a:lvl5pPr lvl="4" rtl="0">
              <a:spcBef>
                <a:spcPts val="0"/>
              </a:spcBef>
              <a:buSzPts val="3000"/>
              <a:buNone/>
              <a:defRPr sz="4000"/>
            </a:lvl5pPr>
            <a:lvl6pPr lvl="5" rtl="0">
              <a:spcBef>
                <a:spcPts val="0"/>
              </a:spcBef>
              <a:buSzPts val="3000"/>
              <a:buNone/>
              <a:defRPr sz="4000"/>
            </a:lvl6pPr>
            <a:lvl7pPr lvl="6" rtl="0">
              <a:spcBef>
                <a:spcPts val="0"/>
              </a:spcBef>
              <a:buSzPts val="3000"/>
              <a:buNone/>
              <a:defRPr sz="4000"/>
            </a:lvl7pPr>
            <a:lvl8pPr lvl="7" rtl="0">
              <a:spcBef>
                <a:spcPts val="0"/>
              </a:spcBef>
              <a:buSzPts val="3000"/>
              <a:buNone/>
              <a:defRPr sz="4000"/>
            </a:lvl8pPr>
            <a:lvl9pPr lvl="8" rtl="0">
              <a:spcBef>
                <a:spcPts val="0"/>
              </a:spcBef>
              <a:buSzPts val="3000"/>
              <a:buNone/>
              <a:defRPr sz="4000"/>
            </a:lvl9pPr>
          </a:lstStyle>
          <a:p>
            <a:endParaRPr/>
          </a:p>
        </p:txBody>
      </p:sp>
      <p:sp>
        <p:nvSpPr>
          <p:cNvPr id="128" name="Shape 128"/>
          <p:cNvSpPr txBox="1">
            <a:spLocks noGrp="1"/>
          </p:cNvSpPr>
          <p:nvPr>
            <p:ph type="subTitle" idx="1"/>
          </p:nvPr>
        </p:nvSpPr>
        <p:spPr>
          <a:xfrm>
            <a:off x="8966600" y="4659067"/>
            <a:ext cx="2541600" cy="1375600"/>
          </a:xfrm>
          <a:prstGeom prst="rect">
            <a:avLst/>
          </a:prstGeom>
        </p:spPr>
        <p:txBody>
          <a:bodyPr wrap="square" lIns="91425" tIns="91425" rIns="91425" bIns="91425" anchor="b" anchorCtr="0"/>
          <a:lstStyle>
            <a:lvl1pPr lvl="0" algn="r" rtl="0">
              <a:spcBef>
                <a:spcPts val="0"/>
              </a:spcBef>
              <a:buClr>
                <a:srgbClr val="FFFFFF"/>
              </a:buClr>
              <a:buSzPts val="1800"/>
              <a:buNone/>
              <a:defRPr sz="2400">
                <a:solidFill>
                  <a:srgbClr val="FFFFFF"/>
                </a:solidFill>
              </a:defRPr>
            </a:lvl1pPr>
            <a:lvl2pPr lvl="1" algn="r" rtl="0">
              <a:spcBef>
                <a:spcPts val="0"/>
              </a:spcBef>
              <a:buClr>
                <a:srgbClr val="FFFFFF"/>
              </a:buClr>
              <a:buSzPts val="1800"/>
              <a:buNone/>
              <a:defRPr sz="2400">
                <a:solidFill>
                  <a:srgbClr val="FFFFFF"/>
                </a:solidFill>
              </a:defRPr>
            </a:lvl2pPr>
            <a:lvl3pPr lvl="2" algn="r" rtl="0">
              <a:spcBef>
                <a:spcPts val="0"/>
              </a:spcBef>
              <a:buClr>
                <a:srgbClr val="FFFFFF"/>
              </a:buClr>
              <a:buSzPts val="1800"/>
              <a:buNone/>
              <a:defRPr sz="2400">
                <a:solidFill>
                  <a:srgbClr val="FFFFFF"/>
                </a:solidFill>
              </a:defRPr>
            </a:lvl3pPr>
            <a:lvl4pPr lvl="3" algn="r" rtl="0">
              <a:spcBef>
                <a:spcPts val="0"/>
              </a:spcBef>
              <a:buClr>
                <a:srgbClr val="FFFFFF"/>
              </a:buClr>
              <a:buSzPts val="1800"/>
              <a:buNone/>
              <a:defRPr sz="2400">
                <a:solidFill>
                  <a:srgbClr val="FFFFFF"/>
                </a:solidFill>
              </a:defRPr>
            </a:lvl4pPr>
            <a:lvl5pPr lvl="4" algn="r" rtl="0">
              <a:spcBef>
                <a:spcPts val="0"/>
              </a:spcBef>
              <a:buClr>
                <a:srgbClr val="FFFFFF"/>
              </a:buClr>
              <a:buSzPts val="1800"/>
              <a:buNone/>
              <a:defRPr sz="2400">
                <a:solidFill>
                  <a:srgbClr val="FFFFFF"/>
                </a:solidFill>
              </a:defRPr>
            </a:lvl5pPr>
            <a:lvl6pPr lvl="5" algn="r" rtl="0">
              <a:spcBef>
                <a:spcPts val="0"/>
              </a:spcBef>
              <a:buClr>
                <a:srgbClr val="FFFFFF"/>
              </a:buClr>
              <a:buSzPts val="1800"/>
              <a:buNone/>
              <a:defRPr sz="2400">
                <a:solidFill>
                  <a:srgbClr val="FFFFFF"/>
                </a:solidFill>
              </a:defRPr>
            </a:lvl6pPr>
            <a:lvl7pPr lvl="6" algn="r" rtl="0">
              <a:spcBef>
                <a:spcPts val="0"/>
              </a:spcBef>
              <a:buClr>
                <a:srgbClr val="FFFFFF"/>
              </a:buClr>
              <a:buSzPts val="1800"/>
              <a:buNone/>
              <a:defRPr sz="2400">
                <a:solidFill>
                  <a:srgbClr val="FFFFFF"/>
                </a:solidFill>
              </a:defRPr>
            </a:lvl7pPr>
            <a:lvl8pPr lvl="7" algn="r" rtl="0">
              <a:spcBef>
                <a:spcPts val="0"/>
              </a:spcBef>
              <a:buClr>
                <a:srgbClr val="FFFFFF"/>
              </a:buClr>
              <a:buSzPts val="1800"/>
              <a:buNone/>
              <a:defRPr sz="2400">
                <a:solidFill>
                  <a:srgbClr val="FFFFFF"/>
                </a:solidFill>
              </a:defRPr>
            </a:lvl8pPr>
            <a:lvl9pPr lvl="8" algn="r" rtl="0">
              <a:spcBef>
                <a:spcPts val="0"/>
              </a:spcBef>
              <a:buClr>
                <a:srgbClr val="FFFFFF"/>
              </a:buClr>
              <a:buSzPts val="1800"/>
              <a:buNone/>
              <a:defRPr sz="2400">
                <a:solidFill>
                  <a:srgbClr val="FFFFFF"/>
                </a:solidFill>
              </a:defRPr>
            </a:lvl9pPr>
          </a:lstStyle>
          <a:p>
            <a:endParaRPr/>
          </a:p>
        </p:txBody>
      </p:sp>
    </p:spTree>
    <p:extLst>
      <p:ext uri="{BB962C8B-B14F-4D97-AF65-F5344CB8AC3E}">
        <p14:creationId xmlns:p14="http://schemas.microsoft.com/office/powerpoint/2010/main" val="246235013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cSld name="Title + 1 column + image">
    <p:spTree>
      <p:nvGrpSpPr>
        <p:cNvPr id="1" name="Shape 129"/>
        <p:cNvGrpSpPr/>
        <p:nvPr/>
      </p:nvGrpSpPr>
      <p:grpSpPr>
        <a:xfrm>
          <a:off x="0" y="0"/>
          <a:ext cx="0" cy="0"/>
          <a:chOff x="0" y="0"/>
          <a:chExt cx="0" cy="0"/>
        </a:xfrm>
      </p:grpSpPr>
      <p:sp>
        <p:nvSpPr>
          <p:cNvPr id="130" name="Shape 130"/>
          <p:cNvSpPr/>
          <p:nvPr/>
        </p:nvSpPr>
        <p:spPr>
          <a:xfrm>
            <a:off x="291901" y="-12899"/>
            <a:ext cx="7035833"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000000">
              <a:alpha val="7310"/>
            </a:srgbClr>
          </a:solidFill>
          <a:ln>
            <a:noFill/>
          </a:ln>
        </p:spPr>
      </p:sp>
      <p:sp>
        <p:nvSpPr>
          <p:cNvPr id="131" name="Shape 131"/>
          <p:cNvSpPr/>
          <p:nvPr/>
        </p:nvSpPr>
        <p:spPr>
          <a:xfrm>
            <a:off x="-12899" y="-12899"/>
            <a:ext cx="7035833"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FFFFFF"/>
          </a:solidFill>
          <a:ln>
            <a:noFill/>
          </a:ln>
        </p:spPr>
      </p:sp>
      <p:sp>
        <p:nvSpPr>
          <p:cNvPr id="132" name="Shape 132"/>
          <p:cNvSpPr txBox="1">
            <a:spLocks noGrp="1"/>
          </p:cNvSpPr>
          <p:nvPr>
            <p:ph type="title"/>
          </p:nvPr>
        </p:nvSpPr>
        <p:spPr>
          <a:xfrm>
            <a:off x="1117745" y="2410533"/>
            <a:ext cx="4197600" cy="647600"/>
          </a:xfrm>
          <a:prstGeom prst="rect">
            <a:avLst/>
          </a:prstGeom>
        </p:spPr>
        <p:txBody>
          <a:bodyPr wrap="square" lIns="91425" tIns="91425" rIns="91425" bIns="91425" anchor="b" anchorCtr="0"/>
          <a:lstStyle>
            <a:lvl1pPr lvl="0" rtl="0">
              <a:spcBef>
                <a:spcPts val="0"/>
              </a:spcBef>
              <a:buSzPts val="1200"/>
              <a:buNone/>
              <a:defRPr/>
            </a:lvl1pPr>
            <a:lvl2pPr lvl="1" rtl="0">
              <a:spcBef>
                <a:spcPts val="0"/>
              </a:spcBef>
              <a:buSzPts val="1200"/>
              <a:buNone/>
              <a:defRPr/>
            </a:lvl2pPr>
            <a:lvl3pPr lvl="2" rtl="0">
              <a:spcBef>
                <a:spcPts val="0"/>
              </a:spcBef>
              <a:buSzPts val="1200"/>
              <a:buNone/>
              <a:defRPr/>
            </a:lvl3pPr>
            <a:lvl4pPr lvl="3" rtl="0">
              <a:spcBef>
                <a:spcPts val="0"/>
              </a:spcBef>
              <a:buSzPts val="1200"/>
              <a:buNone/>
              <a:defRPr/>
            </a:lvl4pPr>
            <a:lvl5pPr lvl="4" rtl="0">
              <a:spcBef>
                <a:spcPts val="0"/>
              </a:spcBef>
              <a:buSzPts val="1200"/>
              <a:buNone/>
              <a:defRPr/>
            </a:lvl5pPr>
            <a:lvl6pPr lvl="5" rtl="0">
              <a:spcBef>
                <a:spcPts val="0"/>
              </a:spcBef>
              <a:buSzPts val="1200"/>
              <a:buNone/>
              <a:defRPr/>
            </a:lvl6pPr>
            <a:lvl7pPr lvl="6" rtl="0">
              <a:spcBef>
                <a:spcPts val="0"/>
              </a:spcBef>
              <a:buSzPts val="1200"/>
              <a:buNone/>
              <a:defRPr/>
            </a:lvl7pPr>
            <a:lvl8pPr lvl="7" rtl="0">
              <a:spcBef>
                <a:spcPts val="0"/>
              </a:spcBef>
              <a:buSzPts val="1200"/>
              <a:buNone/>
              <a:defRPr/>
            </a:lvl8pPr>
            <a:lvl9pPr lvl="8" rtl="0">
              <a:spcBef>
                <a:spcPts val="0"/>
              </a:spcBef>
              <a:buSzPts val="1200"/>
              <a:buNone/>
              <a:defRPr/>
            </a:lvl9pPr>
          </a:lstStyle>
          <a:p>
            <a:endParaRPr/>
          </a:p>
        </p:txBody>
      </p:sp>
      <p:sp>
        <p:nvSpPr>
          <p:cNvPr id="133" name="Shape 133"/>
          <p:cNvSpPr txBox="1">
            <a:spLocks noGrp="1"/>
          </p:cNvSpPr>
          <p:nvPr>
            <p:ph type="body" idx="1"/>
          </p:nvPr>
        </p:nvSpPr>
        <p:spPr>
          <a:xfrm>
            <a:off x="1117667" y="3225800"/>
            <a:ext cx="4197600" cy="3007600"/>
          </a:xfrm>
          <a:prstGeom prst="rect">
            <a:avLst/>
          </a:prstGeom>
        </p:spPr>
        <p:txBody>
          <a:bodyPr wrap="square" lIns="91425" tIns="91425" rIns="91425" bIns="91425" anchor="t" anchorCtr="0"/>
          <a:lstStyle>
            <a:lvl1pPr lvl="0" rtl="0">
              <a:spcBef>
                <a:spcPts val="0"/>
              </a:spcBef>
              <a:buSzPts val="1600"/>
              <a:buChar char="▸"/>
              <a:defRPr/>
            </a:lvl1pPr>
            <a:lvl2pPr lvl="1" rtl="0">
              <a:spcBef>
                <a:spcPts val="0"/>
              </a:spcBef>
              <a:buSzPts val="1600"/>
              <a:buChar char="▹"/>
              <a:defRPr/>
            </a:lvl2pPr>
            <a:lvl3pPr lvl="2" rtl="0">
              <a:spcBef>
                <a:spcPts val="0"/>
              </a:spcBef>
              <a:buSzPts val="1600"/>
              <a:buChar char="▹"/>
              <a:defRPr/>
            </a:lvl3pPr>
            <a:lvl4pPr lvl="3" rtl="0">
              <a:spcBef>
                <a:spcPts val="0"/>
              </a:spcBef>
              <a:buSzPts val="1600"/>
              <a:buChar char="●"/>
              <a:defRPr/>
            </a:lvl4pPr>
            <a:lvl5pPr lvl="4" rtl="0">
              <a:spcBef>
                <a:spcPts val="0"/>
              </a:spcBef>
              <a:buSzPts val="1600"/>
              <a:buChar char="○"/>
              <a:defRPr/>
            </a:lvl5pPr>
            <a:lvl6pPr lvl="5" rtl="0">
              <a:spcBef>
                <a:spcPts val="0"/>
              </a:spcBef>
              <a:buSzPts val="1600"/>
              <a:buChar char="■"/>
              <a:defRPr/>
            </a:lvl6pPr>
            <a:lvl7pPr lvl="6" rtl="0">
              <a:spcBef>
                <a:spcPts val="0"/>
              </a:spcBef>
              <a:buSzPts val="1600"/>
              <a:buChar char="●"/>
              <a:defRPr/>
            </a:lvl7pPr>
            <a:lvl8pPr lvl="7" rtl="0">
              <a:spcBef>
                <a:spcPts val="0"/>
              </a:spcBef>
              <a:buSzPts val="1600"/>
              <a:buChar char="○"/>
              <a:defRPr/>
            </a:lvl8pPr>
            <a:lvl9pPr lvl="8" rtl="0">
              <a:spcBef>
                <a:spcPts val="0"/>
              </a:spcBef>
              <a:buSzPts val="1600"/>
              <a:buChar char="■"/>
              <a:defRPr/>
            </a:lvl9pPr>
          </a:lstStyle>
          <a:p>
            <a:endParaRPr/>
          </a:p>
        </p:txBody>
      </p:sp>
    </p:spTree>
    <p:extLst>
      <p:ext uri="{BB962C8B-B14F-4D97-AF65-F5344CB8AC3E}">
        <p14:creationId xmlns:p14="http://schemas.microsoft.com/office/powerpoint/2010/main" val="110371843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Title + big image">
    <p:spTree>
      <p:nvGrpSpPr>
        <p:cNvPr id="1" name="Shape 134"/>
        <p:cNvGrpSpPr/>
        <p:nvPr/>
      </p:nvGrpSpPr>
      <p:grpSpPr>
        <a:xfrm>
          <a:off x="0" y="0"/>
          <a:ext cx="0" cy="0"/>
          <a:chOff x="0" y="0"/>
          <a:chExt cx="0" cy="0"/>
        </a:xfrm>
      </p:grpSpPr>
      <p:sp>
        <p:nvSpPr>
          <p:cNvPr id="135" name="Shape 135"/>
          <p:cNvSpPr/>
          <p:nvPr/>
        </p:nvSpPr>
        <p:spPr>
          <a:xfrm>
            <a:off x="279000" y="-12899"/>
            <a:ext cx="4102333" cy="6889433"/>
          </a:xfrm>
          <a:custGeom>
            <a:avLst/>
            <a:gdLst/>
            <a:ahLst/>
            <a:cxnLst/>
            <a:rect l="0" t="0" r="0" b="0"/>
            <a:pathLst>
              <a:path w="123070" h="206683" extrusionOk="0">
                <a:moveTo>
                  <a:pt x="0" y="0"/>
                </a:moveTo>
                <a:lnTo>
                  <a:pt x="0" y="206683"/>
                </a:lnTo>
                <a:lnTo>
                  <a:pt x="123070" y="206545"/>
                </a:lnTo>
                <a:lnTo>
                  <a:pt x="67807" y="301"/>
                </a:lnTo>
                <a:close/>
              </a:path>
            </a:pathLst>
          </a:custGeom>
          <a:solidFill>
            <a:srgbClr val="000000">
              <a:alpha val="7310"/>
            </a:srgbClr>
          </a:solidFill>
          <a:ln>
            <a:noFill/>
          </a:ln>
        </p:spPr>
      </p:sp>
      <p:sp>
        <p:nvSpPr>
          <p:cNvPr id="136" name="Shape 136"/>
          <p:cNvSpPr/>
          <p:nvPr/>
        </p:nvSpPr>
        <p:spPr>
          <a:xfrm>
            <a:off x="-25800" y="-12899"/>
            <a:ext cx="4102333" cy="6889433"/>
          </a:xfrm>
          <a:custGeom>
            <a:avLst/>
            <a:gdLst/>
            <a:ahLst/>
            <a:cxnLst/>
            <a:rect l="0" t="0" r="0" b="0"/>
            <a:pathLst>
              <a:path w="123070" h="206683" extrusionOk="0">
                <a:moveTo>
                  <a:pt x="0" y="0"/>
                </a:moveTo>
                <a:lnTo>
                  <a:pt x="0" y="206683"/>
                </a:lnTo>
                <a:lnTo>
                  <a:pt x="123070" y="206545"/>
                </a:lnTo>
                <a:lnTo>
                  <a:pt x="67807" y="301"/>
                </a:lnTo>
                <a:close/>
              </a:path>
            </a:pathLst>
          </a:custGeom>
          <a:solidFill>
            <a:srgbClr val="FFFFFF"/>
          </a:solidFill>
          <a:ln>
            <a:noFill/>
          </a:ln>
        </p:spPr>
      </p:sp>
      <p:sp>
        <p:nvSpPr>
          <p:cNvPr id="137" name="Shape 137"/>
          <p:cNvSpPr txBox="1">
            <a:spLocks noGrp="1"/>
          </p:cNvSpPr>
          <p:nvPr>
            <p:ph type="title"/>
          </p:nvPr>
        </p:nvSpPr>
        <p:spPr>
          <a:xfrm>
            <a:off x="812939" y="5489167"/>
            <a:ext cx="2146400" cy="647600"/>
          </a:xfrm>
          <a:prstGeom prst="rect">
            <a:avLst/>
          </a:prstGeom>
        </p:spPr>
        <p:txBody>
          <a:bodyPr wrap="square" lIns="91425" tIns="91425" rIns="91425" bIns="91425" anchor="b" anchorCtr="0"/>
          <a:lstStyle>
            <a:lvl1pPr lvl="0" rtl="0">
              <a:spcBef>
                <a:spcPts val="0"/>
              </a:spcBef>
              <a:buSzPts val="1200"/>
              <a:buNone/>
              <a:defRPr/>
            </a:lvl1pPr>
            <a:lvl2pPr lvl="1" rtl="0">
              <a:spcBef>
                <a:spcPts val="0"/>
              </a:spcBef>
              <a:buSzPts val="1200"/>
              <a:buNone/>
              <a:defRPr/>
            </a:lvl2pPr>
            <a:lvl3pPr lvl="2" rtl="0">
              <a:spcBef>
                <a:spcPts val="0"/>
              </a:spcBef>
              <a:buSzPts val="1200"/>
              <a:buNone/>
              <a:defRPr/>
            </a:lvl3pPr>
            <a:lvl4pPr lvl="3" rtl="0">
              <a:spcBef>
                <a:spcPts val="0"/>
              </a:spcBef>
              <a:buSzPts val="1200"/>
              <a:buNone/>
              <a:defRPr/>
            </a:lvl4pPr>
            <a:lvl5pPr lvl="4" rtl="0">
              <a:spcBef>
                <a:spcPts val="0"/>
              </a:spcBef>
              <a:buSzPts val="1200"/>
              <a:buNone/>
              <a:defRPr/>
            </a:lvl5pPr>
            <a:lvl6pPr lvl="5" rtl="0">
              <a:spcBef>
                <a:spcPts val="0"/>
              </a:spcBef>
              <a:buSzPts val="1200"/>
              <a:buNone/>
              <a:defRPr/>
            </a:lvl6pPr>
            <a:lvl7pPr lvl="6" rtl="0">
              <a:spcBef>
                <a:spcPts val="0"/>
              </a:spcBef>
              <a:buSzPts val="1200"/>
              <a:buNone/>
              <a:defRPr/>
            </a:lvl7pPr>
            <a:lvl8pPr lvl="7" rtl="0">
              <a:spcBef>
                <a:spcPts val="0"/>
              </a:spcBef>
              <a:buSzPts val="1200"/>
              <a:buNone/>
              <a:defRPr/>
            </a:lvl8pPr>
            <a:lvl9pPr lvl="8" rtl="0">
              <a:spcBef>
                <a:spcPts val="0"/>
              </a:spcBef>
              <a:buSzPts val="1200"/>
              <a:buNone/>
              <a:defRPr/>
            </a:lvl9pPr>
          </a:lstStyle>
          <a:p>
            <a:endParaRPr/>
          </a:p>
        </p:txBody>
      </p:sp>
    </p:spTree>
    <p:extLst>
      <p:ext uri="{BB962C8B-B14F-4D97-AF65-F5344CB8AC3E}">
        <p14:creationId xmlns:p14="http://schemas.microsoft.com/office/powerpoint/2010/main" val="222627324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Quote">
    <p:spTree>
      <p:nvGrpSpPr>
        <p:cNvPr id="1" name="Shape 138"/>
        <p:cNvGrpSpPr/>
        <p:nvPr/>
      </p:nvGrpSpPr>
      <p:grpSpPr>
        <a:xfrm>
          <a:off x="0" y="0"/>
          <a:ext cx="0" cy="0"/>
          <a:chOff x="0" y="0"/>
          <a:chExt cx="0" cy="0"/>
        </a:xfrm>
      </p:grpSpPr>
      <p:sp>
        <p:nvSpPr>
          <p:cNvPr id="139" name="Shape 139"/>
          <p:cNvSpPr/>
          <p:nvPr/>
        </p:nvSpPr>
        <p:spPr>
          <a:xfrm>
            <a:off x="30480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140" name="Shape 140"/>
          <p:cNvSpPr/>
          <p:nvPr/>
        </p:nvSpPr>
        <p:spPr>
          <a:xfrm>
            <a:off x="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
        <p:nvSpPr>
          <p:cNvPr id="141" name="Shape 141"/>
          <p:cNvSpPr txBox="1"/>
          <p:nvPr/>
        </p:nvSpPr>
        <p:spPr>
          <a:xfrm>
            <a:off x="1066193" y="2149433"/>
            <a:ext cx="2609600" cy="871600"/>
          </a:xfrm>
          <a:prstGeom prst="rect">
            <a:avLst/>
          </a:prstGeom>
          <a:noFill/>
          <a:ln>
            <a:noFill/>
          </a:ln>
        </p:spPr>
        <p:txBody>
          <a:bodyPr wrap="square" lIns="121900" tIns="121900" rIns="121900" bIns="121900" anchor="t" anchorCtr="0">
            <a:noAutofit/>
          </a:bodyPr>
          <a:lstStyle/>
          <a:p>
            <a:r>
              <a:rPr lang="en-GB" sz="9600" kern="0">
                <a:solidFill>
                  <a:srgbClr val="B7B7B7"/>
                </a:solidFill>
                <a:latin typeface="Montserrat"/>
                <a:ea typeface="Montserrat"/>
                <a:cs typeface="Montserrat"/>
                <a:sym typeface="Montserrat"/>
              </a:rPr>
              <a:t>“</a:t>
            </a:r>
          </a:p>
        </p:txBody>
      </p:sp>
      <p:sp>
        <p:nvSpPr>
          <p:cNvPr id="142" name="Shape 142"/>
          <p:cNvSpPr txBox="1">
            <a:spLocks noGrp="1"/>
          </p:cNvSpPr>
          <p:nvPr>
            <p:ph type="body" idx="1"/>
          </p:nvPr>
        </p:nvSpPr>
        <p:spPr>
          <a:xfrm>
            <a:off x="1117667" y="3225800"/>
            <a:ext cx="7098800" cy="3007600"/>
          </a:xfrm>
          <a:prstGeom prst="rect">
            <a:avLst/>
          </a:prstGeom>
        </p:spPr>
        <p:txBody>
          <a:bodyPr wrap="square" lIns="91425" tIns="91425" rIns="91425" bIns="91425" anchor="t" anchorCtr="0"/>
          <a:lstStyle>
            <a:lvl1pPr lvl="0" rtl="0">
              <a:spcBef>
                <a:spcPts val="0"/>
              </a:spcBef>
              <a:buSzPts val="2400"/>
              <a:buFont typeface="Montserrat"/>
              <a:buChar char="▸"/>
              <a:defRPr sz="3200">
                <a:latin typeface="Montserrat"/>
                <a:ea typeface="Montserrat"/>
                <a:cs typeface="Montserrat"/>
                <a:sym typeface="Montserrat"/>
              </a:defRPr>
            </a:lvl1pPr>
            <a:lvl2pPr lvl="1" rtl="0">
              <a:spcBef>
                <a:spcPts val="0"/>
              </a:spcBef>
              <a:buSzPts val="2400"/>
              <a:buFont typeface="Montserrat"/>
              <a:buChar char="▹"/>
              <a:defRPr sz="3200">
                <a:latin typeface="Montserrat"/>
                <a:ea typeface="Montserrat"/>
                <a:cs typeface="Montserrat"/>
                <a:sym typeface="Montserrat"/>
              </a:defRPr>
            </a:lvl2pPr>
            <a:lvl3pPr lvl="2" rtl="0">
              <a:spcBef>
                <a:spcPts val="0"/>
              </a:spcBef>
              <a:buSzPts val="2400"/>
              <a:buFont typeface="Montserrat"/>
              <a:buChar char="▹"/>
              <a:defRPr sz="3200">
                <a:latin typeface="Montserrat"/>
                <a:ea typeface="Montserrat"/>
                <a:cs typeface="Montserrat"/>
                <a:sym typeface="Montserrat"/>
              </a:defRPr>
            </a:lvl3pPr>
            <a:lvl4pPr lvl="3" rtl="0">
              <a:spcBef>
                <a:spcPts val="0"/>
              </a:spcBef>
              <a:buSzPts val="2400"/>
              <a:buFont typeface="Montserrat"/>
              <a:buChar char="●"/>
              <a:defRPr sz="3200">
                <a:latin typeface="Montserrat"/>
                <a:ea typeface="Montserrat"/>
                <a:cs typeface="Montserrat"/>
                <a:sym typeface="Montserrat"/>
              </a:defRPr>
            </a:lvl4pPr>
            <a:lvl5pPr lvl="4" rtl="0">
              <a:spcBef>
                <a:spcPts val="0"/>
              </a:spcBef>
              <a:buSzPts val="2400"/>
              <a:buFont typeface="Montserrat"/>
              <a:buChar char="○"/>
              <a:defRPr sz="3200">
                <a:latin typeface="Montserrat"/>
                <a:ea typeface="Montserrat"/>
                <a:cs typeface="Montserrat"/>
                <a:sym typeface="Montserrat"/>
              </a:defRPr>
            </a:lvl5pPr>
            <a:lvl6pPr lvl="5" rtl="0">
              <a:spcBef>
                <a:spcPts val="0"/>
              </a:spcBef>
              <a:buSzPts val="2400"/>
              <a:buFont typeface="Montserrat"/>
              <a:buChar char="■"/>
              <a:defRPr sz="3200">
                <a:latin typeface="Montserrat"/>
                <a:ea typeface="Montserrat"/>
                <a:cs typeface="Montserrat"/>
                <a:sym typeface="Montserrat"/>
              </a:defRPr>
            </a:lvl6pPr>
            <a:lvl7pPr lvl="6" rtl="0">
              <a:spcBef>
                <a:spcPts val="0"/>
              </a:spcBef>
              <a:buSzPts val="2400"/>
              <a:buFont typeface="Montserrat"/>
              <a:buChar char="●"/>
              <a:defRPr sz="3200">
                <a:latin typeface="Montserrat"/>
                <a:ea typeface="Montserrat"/>
                <a:cs typeface="Montserrat"/>
                <a:sym typeface="Montserrat"/>
              </a:defRPr>
            </a:lvl7pPr>
            <a:lvl8pPr lvl="7" rtl="0">
              <a:spcBef>
                <a:spcPts val="0"/>
              </a:spcBef>
              <a:buSzPts val="2400"/>
              <a:buFont typeface="Montserrat"/>
              <a:buChar char="○"/>
              <a:defRPr sz="3200">
                <a:latin typeface="Montserrat"/>
                <a:ea typeface="Montserrat"/>
                <a:cs typeface="Montserrat"/>
                <a:sym typeface="Montserrat"/>
              </a:defRPr>
            </a:lvl8pPr>
            <a:lvl9pPr lvl="8" rtl="0">
              <a:spcBef>
                <a:spcPts val="0"/>
              </a:spcBef>
              <a:buSzPts val="2400"/>
              <a:buFont typeface="Montserrat"/>
              <a:buChar char="■"/>
              <a:defRPr sz="3200">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2609612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5503939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143"/>
        <p:cNvGrpSpPr/>
        <p:nvPr/>
      </p:nvGrpSpPr>
      <p:grpSpPr>
        <a:xfrm>
          <a:off x="0" y="0"/>
          <a:ext cx="0" cy="0"/>
          <a:chOff x="0" y="0"/>
          <a:chExt cx="0" cy="0"/>
        </a:xfrm>
      </p:grpSpPr>
      <p:sp>
        <p:nvSpPr>
          <p:cNvPr id="144" name="Shape 144"/>
          <p:cNvSpPr/>
          <p:nvPr/>
        </p:nvSpPr>
        <p:spPr>
          <a:xfrm>
            <a:off x="30480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145" name="Shape 145"/>
          <p:cNvSpPr/>
          <p:nvPr/>
        </p:nvSpPr>
        <p:spPr>
          <a:xfrm>
            <a:off x="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
        <p:nvSpPr>
          <p:cNvPr id="146" name="Shape 146"/>
          <p:cNvSpPr txBox="1">
            <a:spLocks noGrp="1"/>
          </p:cNvSpPr>
          <p:nvPr>
            <p:ph type="title"/>
          </p:nvPr>
        </p:nvSpPr>
        <p:spPr>
          <a:xfrm>
            <a:off x="304800" y="225933"/>
            <a:ext cx="8173600" cy="769600"/>
          </a:xfrm>
          <a:prstGeom prst="rect">
            <a:avLst/>
          </a:prstGeom>
        </p:spPr>
        <p:txBody>
          <a:bodyPr wrap="square" lIns="91425" tIns="91425" rIns="91425" bIns="91425" anchor="b" anchorCtr="0"/>
          <a:lstStyle>
            <a:lvl1pPr lvl="0" rtl="0">
              <a:spcBef>
                <a:spcPts val="0"/>
              </a:spcBef>
              <a:buClr>
                <a:schemeClr val="accent6"/>
              </a:buClr>
              <a:buSzPts val="3000"/>
              <a:buNone/>
              <a:defRPr sz="4000">
                <a:solidFill>
                  <a:schemeClr val="accent6"/>
                </a:solidFill>
              </a:defRPr>
            </a:lvl1pPr>
            <a:lvl2pPr lvl="1" rtl="0">
              <a:spcBef>
                <a:spcPts val="0"/>
              </a:spcBef>
              <a:buSzPts val="1200"/>
              <a:buNone/>
              <a:defRPr/>
            </a:lvl2pPr>
            <a:lvl3pPr lvl="2" rtl="0">
              <a:spcBef>
                <a:spcPts val="0"/>
              </a:spcBef>
              <a:buSzPts val="1200"/>
              <a:buNone/>
              <a:defRPr/>
            </a:lvl3pPr>
            <a:lvl4pPr lvl="3" rtl="0">
              <a:spcBef>
                <a:spcPts val="0"/>
              </a:spcBef>
              <a:buSzPts val="1200"/>
              <a:buNone/>
              <a:defRPr/>
            </a:lvl4pPr>
            <a:lvl5pPr lvl="4" rtl="0">
              <a:spcBef>
                <a:spcPts val="0"/>
              </a:spcBef>
              <a:buSzPts val="1200"/>
              <a:buNone/>
              <a:defRPr/>
            </a:lvl5pPr>
            <a:lvl6pPr lvl="5" rtl="0">
              <a:spcBef>
                <a:spcPts val="0"/>
              </a:spcBef>
              <a:buSzPts val="1200"/>
              <a:buNone/>
              <a:defRPr/>
            </a:lvl6pPr>
            <a:lvl7pPr lvl="6" rtl="0">
              <a:spcBef>
                <a:spcPts val="0"/>
              </a:spcBef>
              <a:buSzPts val="1200"/>
              <a:buNone/>
              <a:defRPr/>
            </a:lvl7pPr>
            <a:lvl8pPr lvl="7" rtl="0">
              <a:spcBef>
                <a:spcPts val="0"/>
              </a:spcBef>
              <a:buSzPts val="1200"/>
              <a:buNone/>
              <a:defRPr/>
            </a:lvl8pPr>
            <a:lvl9pPr lvl="8" rtl="0">
              <a:spcBef>
                <a:spcPts val="0"/>
              </a:spcBef>
              <a:buSzPts val="1200"/>
              <a:buNone/>
              <a:defRPr/>
            </a:lvl9pPr>
          </a:lstStyle>
          <a:p>
            <a:endParaRPr/>
          </a:p>
        </p:txBody>
      </p:sp>
      <p:sp>
        <p:nvSpPr>
          <p:cNvPr id="147" name="Shape 147"/>
          <p:cNvSpPr txBox="1">
            <a:spLocks noGrp="1"/>
          </p:cNvSpPr>
          <p:nvPr>
            <p:ph type="body" idx="1"/>
          </p:nvPr>
        </p:nvSpPr>
        <p:spPr>
          <a:xfrm>
            <a:off x="359500" y="1143000"/>
            <a:ext cx="8913600" cy="5337200"/>
          </a:xfrm>
          <a:prstGeom prst="rect">
            <a:avLst/>
          </a:prstGeom>
        </p:spPr>
        <p:txBody>
          <a:bodyPr wrap="square" lIns="91425" tIns="91425" rIns="91425" bIns="91425" anchor="t" anchorCtr="0"/>
          <a:lstStyle>
            <a:lvl1pPr lvl="0" rtl="0">
              <a:spcBef>
                <a:spcPts val="0"/>
              </a:spcBef>
              <a:buClr>
                <a:srgbClr val="666666"/>
              </a:buClr>
              <a:buSzPts val="2200"/>
              <a:buChar char="▸"/>
              <a:defRPr sz="2933">
                <a:solidFill>
                  <a:srgbClr val="666666"/>
                </a:solidFill>
              </a:defRPr>
            </a:lvl1pPr>
            <a:lvl2pPr lvl="1" rtl="0">
              <a:spcBef>
                <a:spcPts val="0"/>
              </a:spcBef>
              <a:buClr>
                <a:srgbClr val="666666"/>
              </a:buClr>
              <a:buSzPts val="2000"/>
              <a:buChar char="▹"/>
              <a:defRPr sz="2667">
                <a:solidFill>
                  <a:srgbClr val="666666"/>
                </a:solidFill>
              </a:defRPr>
            </a:lvl2pPr>
            <a:lvl3pPr lvl="2" rtl="0">
              <a:spcBef>
                <a:spcPts val="0"/>
              </a:spcBef>
              <a:buClr>
                <a:srgbClr val="666666"/>
              </a:buClr>
              <a:buSzPts val="2000"/>
              <a:buChar char="▹"/>
              <a:defRPr sz="2667">
                <a:solidFill>
                  <a:srgbClr val="666666"/>
                </a:solidFill>
              </a:defRPr>
            </a:lvl3pPr>
            <a:lvl4pPr lvl="3" rtl="0">
              <a:spcBef>
                <a:spcPts val="0"/>
              </a:spcBef>
              <a:buClr>
                <a:srgbClr val="666666"/>
              </a:buClr>
              <a:buSzPts val="2000"/>
              <a:buChar char="●"/>
              <a:defRPr sz="2667">
                <a:solidFill>
                  <a:srgbClr val="666666"/>
                </a:solidFill>
              </a:defRPr>
            </a:lvl4pPr>
            <a:lvl5pPr lvl="4" rtl="0">
              <a:spcBef>
                <a:spcPts val="0"/>
              </a:spcBef>
              <a:buClr>
                <a:srgbClr val="666666"/>
              </a:buClr>
              <a:buSzPts val="2000"/>
              <a:buChar char="○"/>
              <a:defRPr sz="2667">
                <a:solidFill>
                  <a:srgbClr val="666666"/>
                </a:solidFill>
              </a:defRPr>
            </a:lvl5pPr>
            <a:lvl6pPr lvl="5" rtl="0">
              <a:spcBef>
                <a:spcPts val="0"/>
              </a:spcBef>
              <a:buClr>
                <a:srgbClr val="666666"/>
              </a:buClr>
              <a:buSzPts val="2000"/>
              <a:buChar char="■"/>
              <a:defRPr sz="2667">
                <a:solidFill>
                  <a:srgbClr val="666666"/>
                </a:solidFill>
              </a:defRPr>
            </a:lvl6pPr>
            <a:lvl7pPr lvl="6" rtl="0">
              <a:spcBef>
                <a:spcPts val="0"/>
              </a:spcBef>
              <a:buClr>
                <a:srgbClr val="666666"/>
              </a:buClr>
              <a:buSzPts val="2000"/>
              <a:buChar char="●"/>
              <a:defRPr sz="2667">
                <a:solidFill>
                  <a:srgbClr val="666666"/>
                </a:solidFill>
              </a:defRPr>
            </a:lvl7pPr>
            <a:lvl8pPr lvl="7" rtl="0">
              <a:spcBef>
                <a:spcPts val="0"/>
              </a:spcBef>
              <a:buClr>
                <a:srgbClr val="666666"/>
              </a:buClr>
              <a:buSzPts val="2000"/>
              <a:buChar char="○"/>
              <a:defRPr sz="2667">
                <a:solidFill>
                  <a:srgbClr val="666666"/>
                </a:solidFill>
              </a:defRPr>
            </a:lvl8pPr>
            <a:lvl9pPr lvl="8" rtl="0">
              <a:spcBef>
                <a:spcPts val="0"/>
              </a:spcBef>
              <a:buClr>
                <a:srgbClr val="666666"/>
              </a:buClr>
              <a:buSzPts val="2000"/>
              <a:buChar char="■"/>
              <a:defRPr sz="2667">
                <a:solidFill>
                  <a:srgbClr val="666666"/>
                </a:solidFill>
              </a:defRPr>
            </a:lvl9pPr>
          </a:lstStyle>
          <a:p>
            <a:endParaRPr/>
          </a:p>
        </p:txBody>
      </p:sp>
    </p:spTree>
    <p:extLst>
      <p:ext uri="{BB962C8B-B14F-4D97-AF65-F5344CB8AC3E}">
        <p14:creationId xmlns:p14="http://schemas.microsoft.com/office/powerpoint/2010/main" val="279862877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148"/>
        <p:cNvGrpSpPr/>
        <p:nvPr/>
      </p:nvGrpSpPr>
      <p:grpSpPr>
        <a:xfrm>
          <a:off x="0" y="0"/>
          <a:ext cx="0" cy="0"/>
          <a:chOff x="0" y="0"/>
          <a:chExt cx="0" cy="0"/>
        </a:xfrm>
      </p:grpSpPr>
      <p:sp>
        <p:nvSpPr>
          <p:cNvPr id="149" name="Shape 149"/>
          <p:cNvSpPr/>
          <p:nvPr/>
        </p:nvSpPr>
        <p:spPr>
          <a:xfrm>
            <a:off x="30480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150" name="Shape 150"/>
          <p:cNvSpPr/>
          <p:nvPr/>
        </p:nvSpPr>
        <p:spPr>
          <a:xfrm>
            <a:off x="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
        <p:nvSpPr>
          <p:cNvPr id="151" name="Shape 151"/>
          <p:cNvSpPr txBox="1">
            <a:spLocks noGrp="1"/>
          </p:cNvSpPr>
          <p:nvPr>
            <p:ph type="title"/>
          </p:nvPr>
        </p:nvSpPr>
        <p:spPr>
          <a:xfrm>
            <a:off x="1121333" y="2512133"/>
            <a:ext cx="6402000" cy="546000"/>
          </a:xfrm>
          <a:prstGeom prst="rect">
            <a:avLst/>
          </a:prstGeom>
        </p:spPr>
        <p:txBody>
          <a:bodyPr wrap="square" lIns="91425" tIns="91425" rIns="91425" bIns="91425" anchor="b" anchorCtr="0"/>
          <a:lstStyle>
            <a:lvl1pPr lvl="0" rtl="0">
              <a:spcBef>
                <a:spcPts val="0"/>
              </a:spcBef>
              <a:buSzPts val="1200"/>
              <a:buNone/>
              <a:defRPr/>
            </a:lvl1pPr>
            <a:lvl2pPr lvl="1" rtl="0">
              <a:spcBef>
                <a:spcPts val="0"/>
              </a:spcBef>
              <a:buSzPts val="1200"/>
              <a:buNone/>
              <a:defRPr/>
            </a:lvl2pPr>
            <a:lvl3pPr lvl="2" rtl="0">
              <a:spcBef>
                <a:spcPts val="0"/>
              </a:spcBef>
              <a:buSzPts val="1200"/>
              <a:buNone/>
              <a:defRPr/>
            </a:lvl3pPr>
            <a:lvl4pPr lvl="3" rtl="0">
              <a:spcBef>
                <a:spcPts val="0"/>
              </a:spcBef>
              <a:buSzPts val="1200"/>
              <a:buNone/>
              <a:defRPr/>
            </a:lvl4pPr>
            <a:lvl5pPr lvl="4" rtl="0">
              <a:spcBef>
                <a:spcPts val="0"/>
              </a:spcBef>
              <a:buSzPts val="1200"/>
              <a:buNone/>
              <a:defRPr/>
            </a:lvl5pPr>
            <a:lvl6pPr lvl="5" rtl="0">
              <a:spcBef>
                <a:spcPts val="0"/>
              </a:spcBef>
              <a:buSzPts val="1200"/>
              <a:buNone/>
              <a:defRPr/>
            </a:lvl6pPr>
            <a:lvl7pPr lvl="6" rtl="0">
              <a:spcBef>
                <a:spcPts val="0"/>
              </a:spcBef>
              <a:buSzPts val="1200"/>
              <a:buNone/>
              <a:defRPr/>
            </a:lvl7pPr>
            <a:lvl8pPr lvl="7" rtl="0">
              <a:spcBef>
                <a:spcPts val="0"/>
              </a:spcBef>
              <a:buSzPts val="1200"/>
              <a:buNone/>
              <a:defRPr/>
            </a:lvl8pPr>
            <a:lvl9pPr lvl="8" rtl="0">
              <a:spcBef>
                <a:spcPts val="0"/>
              </a:spcBef>
              <a:buSzPts val="1200"/>
              <a:buNone/>
              <a:defRPr/>
            </a:lvl9pPr>
          </a:lstStyle>
          <a:p>
            <a:endParaRPr/>
          </a:p>
        </p:txBody>
      </p:sp>
      <p:sp>
        <p:nvSpPr>
          <p:cNvPr id="152" name="Shape 152"/>
          <p:cNvSpPr txBox="1">
            <a:spLocks noGrp="1"/>
          </p:cNvSpPr>
          <p:nvPr>
            <p:ph type="body" idx="1"/>
          </p:nvPr>
        </p:nvSpPr>
        <p:spPr>
          <a:xfrm>
            <a:off x="1121335" y="3323233"/>
            <a:ext cx="3562400" cy="3244400"/>
          </a:xfrm>
          <a:prstGeom prst="rect">
            <a:avLst/>
          </a:prstGeom>
        </p:spPr>
        <p:txBody>
          <a:bodyPr wrap="square" lIns="91425" tIns="91425" rIns="91425" bIns="91425" anchor="t" anchorCtr="0"/>
          <a:lstStyle>
            <a:lvl1pPr lvl="0" rtl="0">
              <a:spcBef>
                <a:spcPts val="0"/>
              </a:spcBef>
              <a:buSzPts val="1600"/>
              <a:buChar char="▸"/>
              <a:defRPr/>
            </a:lvl1pPr>
            <a:lvl2pPr lvl="1" rtl="0">
              <a:spcBef>
                <a:spcPts val="0"/>
              </a:spcBef>
              <a:buSzPts val="1600"/>
              <a:buChar char="▹"/>
              <a:defRPr/>
            </a:lvl2pPr>
            <a:lvl3pPr lvl="2" rtl="0">
              <a:spcBef>
                <a:spcPts val="0"/>
              </a:spcBef>
              <a:buSzPts val="1600"/>
              <a:buChar char="▹"/>
              <a:defRPr/>
            </a:lvl3pPr>
            <a:lvl4pPr lvl="3" rtl="0">
              <a:spcBef>
                <a:spcPts val="0"/>
              </a:spcBef>
              <a:buSzPts val="1600"/>
              <a:buChar char="●"/>
              <a:defRPr/>
            </a:lvl4pPr>
            <a:lvl5pPr lvl="4" rtl="0">
              <a:spcBef>
                <a:spcPts val="0"/>
              </a:spcBef>
              <a:buSzPts val="1600"/>
              <a:buChar char="○"/>
              <a:defRPr/>
            </a:lvl5pPr>
            <a:lvl6pPr lvl="5" rtl="0">
              <a:spcBef>
                <a:spcPts val="0"/>
              </a:spcBef>
              <a:buSzPts val="1600"/>
              <a:buChar char="■"/>
              <a:defRPr/>
            </a:lvl6pPr>
            <a:lvl7pPr lvl="6" rtl="0">
              <a:spcBef>
                <a:spcPts val="0"/>
              </a:spcBef>
              <a:buSzPts val="1600"/>
              <a:buChar char="●"/>
              <a:defRPr/>
            </a:lvl7pPr>
            <a:lvl8pPr lvl="7" rtl="0">
              <a:spcBef>
                <a:spcPts val="0"/>
              </a:spcBef>
              <a:buSzPts val="1600"/>
              <a:buChar char="○"/>
              <a:defRPr/>
            </a:lvl8pPr>
            <a:lvl9pPr lvl="8" rtl="0">
              <a:spcBef>
                <a:spcPts val="0"/>
              </a:spcBef>
              <a:buSzPts val="1600"/>
              <a:buChar char="■"/>
              <a:defRPr/>
            </a:lvl9pPr>
          </a:lstStyle>
          <a:p>
            <a:endParaRPr/>
          </a:p>
        </p:txBody>
      </p:sp>
      <p:sp>
        <p:nvSpPr>
          <p:cNvPr id="153" name="Shape 153"/>
          <p:cNvSpPr txBox="1">
            <a:spLocks noGrp="1"/>
          </p:cNvSpPr>
          <p:nvPr>
            <p:ph type="body" idx="2"/>
          </p:nvPr>
        </p:nvSpPr>
        <p:spPr>
          <a:xfrm>
            <a:off x="4898456" y="3323233"/>
            <a:ext cx="3562400" cy="3244400"/>
          </a:xfrm>
          <a:prstGeom prst="rect">
            <a:avLst/>
          </a:prstGeom>
        </p:spPr>
        <p:txBody>
          <a:bodyPr wrap="square" lIns="91425" tIns="91425" rIns="91425" bIns="91425" anchor="t" anchorCtr="0"/>
          <a:lstStyle>
            <a:lvl1pPr lvl="0" rtl="0">
              <a:spcBef>
                <a:spcPts val="0"/>
              </a:spcBef>
              <a:buSzPts val="1600"/>
              <a:buChar char="▸"/>
              <a:defRPr/>
            </a:lvl1pPr>
            <a:lvl2pPr lvl="1" rtl="0">
              <a:spcBef>
                <a:spcPts val="0"/>
              </a:spcBef>
              <a:buSzPts val="1600"/>
              <a:buChar char="▹"/>
              <a:defRPr/>
            </a:lvl2pPr>
            <a:lvl3pPr lvl="2" rtl="0">
              <a:spcBef>
                <a:spcPts val="0"/>
              </a:spcBef>
              <a:buSzPts val="1600"/>
              <a:buChar char="▹"/>
              <a:defRPr/>
            </a:lvl3pPr>
            <a:lvl4pPr lvl="3" rtl="0">
              <a:spcBef>
                <a:spcPts val="0"/>
              </a:spcBef>
              <a:buSzPts val="1600"/>
              <a:buChar char="●"/>
              <a:defRPr/>
            </a:lvl4pPr>
            <a:lvl5pPr lvl="4" rtl="0">
              <a:spcBef>
                <a:spcPts val="0"/>
              </a:spcBef>
              <a:buSzPts val="1600"/>
              <a:buChar char="○"/>
              <a:defRPr/>
            </a:lvl5pPr>
            <a:lvl6pPr lvl="5" rtl="0">
              <a:spcBef>
                <a:spcPts val="0"/>
              </a:spcBef>
              <a:buSzPts val="1600"/>
              <a:buChar char="■"/>
              <a:defRPr/>
            </a:lvl6pPr>
            <a:lvl7pPr lvl="6" rtl="0">
              <a:spcBef>
                <a:spcPts val="0"/>
              </a:spcBef>
              <a:buSzPts val="1600"/>
              <a:buChar char="●"/>
              <a:defRPr/>
            </a:lvl7pPr>
            <a:lvl8pPr lvl="7" rtl="0">
              <a:spcBef>
                <a:spcPts val="0"/>
              </a:spcBef>
              <a:buSzPts val="1600"/>
              <a:buChar char="○"/>
              <a:defRPr/>
            </a:lvl8pPr>
            <a:lvl9pPr lvl="8" rtl="0">
              <a:spcBef>
                <a:spcPts val="0"/>
              </a:spcBef>
              <a:buSzPts val="1600"/>
              <a:buChar char="■"/>
              <a:defRPr/>
            </a:lvl9pPr>
          </a:lstStyle>
          <a:p>
            <a:endParaRPr/>
          </a:p>
        </p:txBody>
      </p:sp>
    </p:spTree>
    <p:extLst>
      <p:ext uri="{BB962C8B-B14F-4D97-AF65-F5344CB8AC3E}">
        <p14:creationId xmlns:p14="http://schemas.microsoft.com/office/powerpoint/2010/main" val="361105086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154"/>
        <p:cNvGrpSpPr/>
        <p:nvPr/>
      </p:nvGrpSpPr>
      <p:grpSpPr>
        <a:xfrm>
          <a:off x="0" y="0"/>
          <a:ext cx="0" cy="0"/>
          <a:chOff x="0" y="0"/>
          <a:chExt cx="0" cy="0"/>
        </a:xfrm>
      </p:grpSpPr>
      <p:sp>
        <p:nvSpPr>
          <p:cNvPr id="155" name="Shape 155"/>
          <p:cNvSpPr/>
          <p:nvPr/>
        </p:nvSpPr>
        <p:spPr>
          <a:xfrm>
            <a:off x="30480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156" name="Shape 156"/>
          <p:cNvSpPr/>
          <p:nvPr/>
        </p:nvSpPr>
        <p:spPr>
          <a:xfrm>
            <a:off x="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
        <p:nvSpPr>
          <p:cNvPr id="157" name="Shape 157"/>
          <p:cNvSpPr txBox="1">
            <a:spLocks noGrp="1"/>
          </p:cNvSpPr>
          <p:nvPr>
            <p:ph type="title"/>
          </p:nvPr>
        </p:nvSpPr>
        <p:spPr>
          <a:xfrm>
            <a:off x="1121333" y="2512133"/>
            <a:ext cx="6402000" cy="546000"/>
          </a:xfrm>
          <a:prstGeom prst="rect">
            <a:avLst/>
          </a:prstGeom>
        </p:spPr>
        <p:txBody>
          <a:bodyPr wrap="square" lIns="91425" tIns="91425" rIns="91425" bIns="91425" anchor="b" anchorCtr="0"/>
          <a:lstStyle>
            <a:lvl1pPr lvl="0" rtl="0">
              <a:spcBef>
                <a:spcPts val="0"/>
              </a:spcBef>
              <a:buSzPts val="1200"/>
              <a:buNone/>
              <a:defRPr/>
            </a:lvl1pPr>
            <a:lvl2pPr lvl="1" rtl="0">
              <a:spcBef>
                <a:spcPts val="0"/>
              </a:spcBef>
              <a:buSzPts val="1200"/>
              <a:buNone/>
              <a:defRPr/>
            </a:lvl2pPr>
            <a:lvl3pPr lvl="2" rtl="0">
              <a:spcBef>
                <a:spcPts val="0"/>
              </a:spcBef>
              <a:buSzPts val="1200"/>
              <a:buNone/>
              <a:defRPr/>
            </a:lvl3pPr>
            <a:lvl4pPr lvl="3" rtl="0">
              <a:spcBef>
                <a:spcPts val="0"/>
              </a:spcBef>
              <a:buSzPts val="1200"/>
              <a:buNone/>
              <a:defRPr/>
            </a:lvl4pPr>
            <a:lvl5pPr lvl="4" rtl="0">
              <a:spcBef>
                <a:spcPts val="0"/>
              </a:spcBef>
              <a:buSzPts val="1200"/>
              <a:buNone/>
              <a:defRPr/>
            </a:lvl5pPr>
            <a:lvl6pPr lvl="5" rtl="0">
              <a:spcBef>
                <a:spcPts val="0"/>
              </a:spcBef>
              <a:buSzPts val="1200"/>
              <a:buNone/>
              <a:defRPr/>
            </a:lvl6pPr>
            <a:lvl7pPr lvl="6" rtl="0">
              <a:spcBef>
                <a:spcPts val="0"/>
              </a:spcBef>
              <a:buSzPts val="1200"/>
              <a:buNone/>
              <a:defRPr/>
            </a:lvl7pPr>
            <a:lvl8pPr lvl="7" rtl="0">
              <a:spcBef>
                <a:spcPts val="0"/>
              </a:spcBef>
              <a:buSzPts val="1200"/>
              <a:buNone/>
              <a:defRPr/>
            </a:lvl8pPr>
            <a:lvl9pPr lvl="8" rtl="0">
              <a:spcBef>
                <a:spcPts val="0"/>
              </a:spcBef>
              <a:buSzPts val="1200"/>
              <a:buNone/>
              <a:defRPr/>
            </a:lvl9pPr>
          </a:lstStyle>
          <a:p>
            <a:endParaRPr/>
          </a:p>
        </p:txBody>
      </p:sp>
      <p:sp>
        <p:nvSpPr>
          <p:cNvPr id="158" name="Shape 158"/>
          <p:cNvSpPr txBox="1">
            <a:spLocks noGrp="1"/>
          </p:cNvSpPr>
          <p:nvPr>
            <p:ph type="body" idx="1"/>
          </p:nvPr>
        </p:nvSpPr>
        <p:spPr>
          <a:xfrm>
            <a:off x="1121333" y="3353833"/>
            <a:ext cx="2651600" cy="3214000"/>
          </a:xfrm>
          <a:prstGeom prst="rect">
            <a:avLst/>
          </a:prstGeom>
        </p:spPr>
        <p:txBody>
          <a:bodyPr wrap="square" lIns="91425" tIns="91425" rIns="91425" bIns="91425" anchor="t" anchorCtr="0"/>
          <a:lstStyle>
            <a:lvl1pPr lvl="0" rtl="0">
              <a:spcBef>
                <a:spcPts val="0"/>
              </a:spcBef>
              <a:buSzPts val="1400"/>
              <a:buChar char="▸"/>
              <a:defRPr sz="1867"/>
            </a:lvl1pPr>
            <a:lvl2pPr lvl="1" rtl="0">
              <a:spcBef>
                <a:spcPts val="0"/>
              </a:spcBef>
              <a:buSzPts val="1400"/>
              <a:buChar char="▹"/>
              <a:defRPr sz="1867"/>
            </a:lvl2pPr>
            <a:lvl3pPr lvl="2" rtl="0">
              <a:spcBef>
                <a:spcPts val="0"/>
              </a:spcBef>
              <a:buSzPts val="1400"/>
              <a:buChar char="▹"/>
              <a:defRPr sz="1867"/>
            </a:lvl3pPr>
            <a:lvl4pPr lvl="3" rtl="0">
              <a:spcBef>
                <a:spcPts val="0"/>
              </a:spcBef>
              <a:buSzPts val="1400"/>
              <a:buChar char="●"/>
              <a:defRPr sz="1867"/>
            </a:lvl4pPr>
            <a:lvl5pPr lvl="4" rtl="0">
              <a:spcBef>
                <a:spcPts val="0"/>
              </a:spcBef>
              <a:buSzPts val="1400"/>
              <a:buChar char="○"/>
              <a:defRPr sz="1867"/>
            </a:lvl5pPr>
            <a:lvl6pPr lvl="5" rtl="0">
              <a:spcBef>
                <a:spcPts val="0"/>
              </a:spcBef>
              <a:buSzPts val="1400"/>
              <a:buChar char="■"/>
              <a:defRPr sz="1867"/>
            </a:lvl6pPr>
            <a:lvl7pPr lvl="6" rtl="0">
              <a:spcBef>
                <a:spcPts val="0"/>
              </a:spcBef>
              <a:buSzPts val="1400"/>
              <a:buChar char="●"/>
              <a:defRPr sz="1867"/>
            </a:lvl7pPr>
            <a:lvl8pPr lvl="7" rtl="0">
              <a:spcBef>
                <a:spcPts val="0"/>
              </a:spcBef>
              <a:buSzPts val="1400"/>
              <a:buChar char="○"/>
              <a:defRPr sz="1867"/>
            </a:lvl8pPr>
            <a:lvl9pPr lvl="8" rtl="0">
              <a:spcBef>
                <a:spcPts val="0"/>
              </a:spcBef>
              <a:buSzPts val="1400"/>
              <a:buChar char="■"/>
              <a:defRPr sz="1867"/>
            </a:lvl9pPr>
          </a:lstStyle>
          <a:p>
            <a:endParaRPr/>
          </a:p>
        </p:txBody>
      </p:sp>
      <p:sp>
        <p:nvSpPr>
          <p:cNvPr id="159" name="Shape 159"/>
          <p:cNvSpPr txBox="1">
            <a:spLocks noGrp="1"/>
          </p:cNvSpPr>
          <p:nvPr>
            <p:ph type="body" idx="2"/>
          </p:nvPr>
        </p:nvSpPr>
        <p:spPr>
          <a:xfrm>
            <a:off x="3908767" y="3353833"/>
            <a:ext cx="2651600" cy="3214000"/>
          </a:xfrm>
          <a:prstGeom prst="rect">
            <a:avLst/>
          </a:prstGeom>
        </p:spPr>
        <p:txBody>
          <a:bodyPr wrap="square" lIns="91425" tIns="91425" rIns="91425" bIns="91425" anchor="t" anchorCtr="0"/>
          <a:lstStyle>
            <a:lvl1pPr lvl="0" rtl="0">
              <a:spcBef>
                <a:spcPts val="0"/>
              </a:spcBef>
              <a:buSzPts val="1400"/>
              <a:buChar char="▸"/>
              <a:defRPr sz="1867"/>
            </a:lvl1pPr>
            <a:lvl2pPr lvl="1" rtl="0">
              <a:spcBef>
                <a:spcPts val="0"/>
              </a:spcBef>
              <a:buSzPts val="1400"/>
              <a:buChar char="▹"/>
              <a:defRPr sz="1867"/>
            </a:lvl2pPr>
            <a:lvl3pPr lvl="2" rtl="0">
              <a:spcBef>
                <a:spcPts val="0"/>
              </a:spcBef>
              <a:buSzPts val="1400"/>
              <a:buChar char="▹"/>
              <a:defRPr sz="1867"/>
            </a:lvl3pPr>
            <a:lvl4pPr lvl="3" rtl="0">
              <a:spcBef>
                <a:spcPts val="0"/>
              </a:spcBef>
              <a:buSzPts val="1400"/>
              <a:buChar char="●"/>
              <a:defRPr sz="1867"/>
            </a:lvl4pPr>
            <a:lvl5pPr lvl="4" rtl="0">
              <a:spcBef>
                <a:spcPts val="0"/>
              </a:spcBef>
              <a:buSzPts val="1400"/>
              <a:buChar char="○"/>
              <a:defRPr sz="1867"/>
            </a:lvl5pPr>
            <a:lvl6pPr lvl="5" rtl="0">
              <a:spcBef>
                <a:spcPts val="0"/>
              </a:spcBef>
              <a:buSzPts val="1400"/>
              <a:buChar char="■"/>
              <a:defRPr sz="1867"/>
            </a:lvl6pPr>
            <a:lvl7pPr lvl="6" rtl="0">
              <a:spcBef>
                <a:spcPts val="0"/>
              </a:spcBef>
              <a:buSzPts val="1400"/>
              <a:buChar char="●"/>
              <a:defRPr sz="1867"/>
            </a:lvl7pPr>
            <a:lvl8pPr lvl="7" rtl="0">
              <a:spcBef>
                <a:spcPts val="0"/>
              </a:spcBef>
              <a:buSzPts val="1400"/>
              <a:buChar char="○"/>
              <a:defRPr sz="1867"/>
            </a:lvl8pPr>
            <a:lvl9pPr lvl="8" rtl="0">
              <a:spcBef>
                <a:spcPts val="0"/>
              </a:spcBef>
              <a:buSzPts val="1400"/>
              <a:buChar char="■"/>
              <a:defRPr sz="1867"/>
            </a:lvl9pPr>
          </a:lstStyle>
          <a:p>
            <a:endParaRPr/>
          </a:p>
        </p:txBody>
      </p:sp>
      <p:sp>
        <p:nvSpPr>
          <p:cNvPr id="160" name="Shape 160"/>
          <p:cNvSpPr txBox="1">
            <a:spLocks noGrp="1"/>
          </p:cNvSpPr>
          <p:nvPr>
            <p:ph type="body" idx="3"/>
          </p:nvPr>
        </p:nvSpPr>
        <p:spPr>
          <a:xfrm>
            <a:off x="6696200" y="3353833"/>
            <a:ext cx="2651600" cy="3214000"/>
          </a:xfrm>
          <a:prstGeom prst="rect">
            <a:avLst/>
          </a:prstGeom>
        </p:spPr>
        <p:txBody>
          <a:bodyPr wrap="square" lIns="91425" tIns="91425" rIns="91425" bIns="91425" anchor="t" anchorCtr="0"/>
          <a:lstStyle>
            <a:lvl1pPr lvl="0" rtl="0">
              <a:spcBef>
                <a:spcPts val="0"/>
              </a:spcBef>
              <a:buSzPts val="1400"/>
              <a:buChar char="▸"/>
              <a:defRPr sz="1867"/>
            </a:lvl1pPr>
            <a:lvl2pPr lvl="1" rtl="0">
              <a:spcBef>
                <a:spcPts val="0"/>
              </a:spcBef>
              <a:buSzPts val="1400"/>
              <a:buChar char="▹"/>
              <a:defRPr sz="1867"/>
            </a:lvl2pPr>
            <a:lvl3pPr lvl="2" rtl="0">
              <a:spcBef>
                <a:spcPts val="0"/>
              </a:spcBef>
              <a:buSzPts val="1400"/>
              <a:buChar char="▹"/>
              <a:defRPr sz="1867"/>
            </a:lvl3pPr>
            <a:lvl4pPr lvl="3" rtl="0">
              <a:spcBef>
                <a:spcPts val="0"/>
              </a:spcBef>
              <a:buSzPts val="1400"/>
              <a:buChar char="●"/>
              <a:defRPr sz="1867"/>
            </a:lvl4pPr>
            <a:lvl5pPr lvl="4" rtl="0">
              <a:spcBef>
                <a:spcPts val="0"/>
              </a:spcBef>
              <a:buSzPts val="1400"/>
              <a:buChar char="○"/>
              <a:defRPr sz="1867"/>
            </a:lvl5pPr>
            <a:lvl6pPr lvl="5" rtl="0">
              <a:spcBef>
                <a:spcPts val="0"/>
              </a:spcBef>
              <a:buSzPts val="1400"/>
              <a:buChar char="■"/>
              <a:defRPr sz="1867"/>
            </a:lvl6pPr>
            <a:lvl7pPr lvl="6" rtl="0">
              <a:spcBef>
                <a:spcPts val="0"/>
              </a:spcBef>
              <a:buSzPts val="1400"/>
              <a:buChar char="●"/>
              <a:defRPr sz="1867"/>
            </a:lvl7pPr>
            <a:lvl8pPr lvl="7" rtl="0">
              <a:spcBef>
                <a:spcPts val="0"/>
              </a:spcBef>
              <a:buSzPts val="1400"/>
              <a:buChar char="○"/>
              <a:defRPr sz="1867"/>
            </a:lvl8pPr>
            <a:lvl9pPr lvl="8" rtl="0">
              <a:spcBef>
                <a:spcPts val="0"/>
              </a:spcBef>
              <a:buSzPts val="1400"/>
              <a:buChar char="■"/>
              <a:defRPr sz="1867"/>
            </a:lvl9pPr>
          </a:lstStyle>
          <a:p>
            <a:endParaRPr/>
          </a:p>
        </p:txBody>
      </p:sp>
    </p:spTree>
    <p:extLst>
      <p:ext uri="{BB962C8B-B14F-4D97-AF65-F5344CB8AC3E}">
        <p14:creationId xmlns:p14="http://schemas.microsoft.com/office/powerpoint/2010/main" val="10460915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61"/>
        <p:cNvGrpSpPr/>
        <p:nvPr/>
      </p:nvGrpSpPr>
      <p:grpSpPr>
        <a:xfrm>
          <a:off x="0" y="0"/>
          <a:ext cx="0" cy="0"/>
          <a:chOff x="0" y="0"/>
          <a:chExt cx="0" cy="0"/>
        </a:xfrm>
      </p:grpSpPr>
      <p:sp>
        <p:nvSpPr>
          <p:cNvPr id="162" name="Shape 162"/>
          <p:cNvSpPr/>
          <p:nvPr/>
        </p:nvSpPr>
        <p:spPr>
          <a:xfrm>
            <a:off x="30480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163" name="Shape 163"/>
          <p:cNvSpPr/>
          <p:nvPr/>
        </p:nvSpPr>
        <p:spPr>
          <a:xfrm>
            <a:off x="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
        <p:nvSpPr>
          <p:cNvPr id="164" name="Shape 164"/>
          <p:cNvSpPr txBox="1">
            <a:spLocks noGrp="1"/>
          </p:cNvSpPr>
          <p:nvPr>
            <p:ph type="title"/>
          </p:nvPr>
        </p:nvSpPr>
        <p:spPr>
          <a:xfrm>
            <a:off x="1121333" y="2512133"/>
            <a:ext cx="6402000" cy="546000"/>
          </a:xfrm>
          <a:prstGeom prst="rect">
            <a:avLst/>
          </a:prstGeom>
        </p:spPr>
        <p:txBody>
          <a:bodyPr wrap="square" lIns="91425" tIns="91425" rIns="91425" bIns="91425" anchor="b" anchorCtr="0"/>
          <a:lstStyle>
            <a:lvl1pPr lvl="0" rtl="0">
              <a:spcBef>
                <a:spcPts val="0"/>
              </a:spcBef>
              <a:buSzPts val="1200"/>
              <a:buNone/>
              <a:defRPr/>
            </a:lvl1pPr>
            <a:lvl2pPr lvl="1" rtl="0">
              <a:spcBef>
                <a:spcPts val="0"/>
              </a:spcBef>
              <a:buSzPts val="1200"/>
              <a:buNone/>
              <a:defRPr/>
            </a:lvl2pPr>
            <a:lvl3pPr lvl="2" rtl="0">
              <a:spcBef>
                <a:spcPts val="0"/>
              </a:spcBef>
              <a:buSzPts val="1200"/>
              <a:buNone/>
              <a:defRPr/>
            </a:lvl3pPr>
            <a:lvl4pPr lvl="3" rtl="0">
              <a:spcBef>
                <a:spcPts val="0"/>
              </a:spcBef>
              <a:buSzPts val="1200"/>
              <a:buNone/>
              <a:defRPr/>
            </a:lvl4pPr>
            <a:lvl5pPr lvl="4" rtl="0">
              <a:spcBef>
                <a:spcPts val="0"/>
              </a:spcBef>
              <a:buSzPts val="1200"/>
              <a:buNone/>
              <a:defRPr/>
            </a:lvl5pPr>
            <a:lvl6pPr lvl="5" rtl="0">
              <a:spcBef>
                <a:spcPts val="0"/>
              </a:spcBef>
              <a:buSzPts val="1200"/>
              <a:buNone/>
              <a:defRPr/>
            </a:lvl6pPr>
            <a:lvl7pPr lvl="6" rtl="0">
              <a:spcBef>
                <a:spcPts val="0"/>
              </a:spcBef>
              <a:buSzPts val="1200"/>
              <a:buNone/>
              <a:defRPr/>
            </a:lvl7pPr>
            <a:lvl8pPr lvl="7" rtl="0">
              <a:spcBef>
                <a:spcPts val="0"/>
              </a:spcBef>
              <a:buSzPts val="1200"/>
              <a:buNone/>
              <a:defRPr/>
            </a:lvl8pPr>
            <a:lvl9pPr lvl="8" rtl="0">
              <a:spcBef>
                <a:spcPts val="0"/>
              </a:spcBef>
              <a:buSzPts val="1200"/>
              <a:buNone/>
              <a:defRPr/>
            </a:lvl9pPr>
          </a:lstStyle>
          <a:p>
            <a:endParaRPr/>
          </a:p>
        </p:txBody>
      </p:sp>
    </p:spTree>
    <p:extLst>
      <p:ext uri="{BB962C8B-B14F-4D97-AF65-F5344CB8AC3E}">
        <p14:creationId xmlns:p14="http://schemas.microsoft.com/office/powerpoint/2010/main" val="210177438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Caption">
    <p:spTree>
      <p:nvGrpSpPr>
        <p:cNvPr id="1" name="Shape 165"/>
        <p:cNvGrpSpPr/>
        <p:nvPr/>
      </p:nvGrpSpPr>
      <p:grpSpPr>
        <a:xfrm>
          <a:off x="0" y="0"/>
          <a:ext cx="0" cy="0"/>
          <a:chOff x="0" y="0"/>
          <a:chExt cx="0" cy="0"/>
        </a:xfrm>
      </p:grpSpPr>
      <p:sp>
        <p:nvSpPr>
          <p:cNvPr id="166" name="Shape 166"/>
          <p:cNvSpPr/>
          <p:nvPr/>
        </p:nvSpPr>
        <p:spPr>
          <a:xfrm>
            <a:off x="30480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167" name="Shape 167"/>
          <p:cNvSpPr/>
          <p:nvPr/>
        </p:nvSpPr>
        <p:spPr>
          <a:xfrm>
            <a:off x="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
        <p:nvSpPr>
          <p:cNvPr id="168" name="Shape 168"/>
          <p:cNvSpPr txBox="1">
            <a:spLocks noGrp="1"/>
          </p:cNvSpPr>
          <p:nvPr>
            <p:ph type="body" idx="1"/>
          </p:nvPr>
        </p:nvSpPr>
        <p:spPr>
          <a:xfrm>
            <a:off x="1121333" y="5367067"/>
            <a:ext cx="10461200" cy="692800"/>
          </a:xfrm>
          <a:prstGeom prst="rect">
            <a:avLst/>
          </a:prstGeom>
        </p:spPr>
        <p:txBody>
          <a:bodyPr wrap="square" lIns="91425" tIns="91425" rIns="91425" bIns="91425" anchor="b" anchorCtr="0"/>
          <a:lstStyle>
            <a:lvl1pPr lvl="0" rtl="0">
              <a:spcBef>
                <a:spcPts val="480"/>
              </a:spcBef>
              <a:buSzPts val="1200"/>
              <a:buNone/>
              <a:defRPr sz="1600"/>
            </a:lvl1pPr>
          </a:lstStyle>
          <a:p>
            <a:endParaRPr/>
          </a:p>
        </p:txBody>
      </p:sp>
    </p:spTree>
    <p:extLst>
      <p:ext uri="{BB962C8B-B14F-4D97-AF65-F5344CB8AC3E}">
        <p14:creationId xmlns:p14="http://schemas.microsoft.com/office/powerpoint/2010/main" val="396644506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69"/>
        <p:cNvGrpSpPr/>
        <p:nvPr/>
      </p:nvGrpSpPr>
      <p:grpSpPr>
        <a:xfrm>
          <a:off x="0" y="0"/>
          <a:ext cx="0" cy="0"/>
          <a:chOff x="0" y="0"/>
          <a:chExt cx="0" cy="0"/>
        </a:xfrm>
      </p:grpSpPr>
      <p:sp>
        <p:nvSpPr>
          <p:cNvPr id="170" name="Shape 170"/>
          <p:cNvSpPr/>
          <p:nvPr/>
        </p:nvSpPr>
        <p:spPr>
          <a:xfrm>
            <a:off x="30480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171" name="Shape 171"/>
          <p:cNvSpPr/>
          <p:nvPr/>
        </p:nvSpPr>
        <p:spPr>
          <a:xfrm>
            <a:off x="1" y="-13915"/>
            <a:ext cx="10972420" cy="6885849"/>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Tree>
    <p:extLst>
      <p:ext uri="{BB962C8B-B14F-4D97-AF65-F5344CB8AC3E}">
        <p14:creationId xmlns:p14="http://schemas.microsoft.com/office/powerpoint/2010/main" val="307593358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Blank - White">
    <p:spTree>
      <p:nvGrpSpPr>
        <p:cNvPr id="1" name="Shape 172"/>
        <p:cNvGrpSpPr/>
        <p:nvPr/>
      </p:nvGrpSpPr>
      <p:grpSpPr>
        <a:xfrm>
          <a:off x="0" y="0"/>
          <a:ext cx="0" cy="0"/>
          <a:chOff x="0" y="0"/>
          <a:chExt cx="0" cy="0"/>
        </a:xfrm>
      </p:grpSpPr>
      <p:sp>
        <p:nvSpPr>
          <p:cNvPr id="173" name="Shape 173"/>
          <p:cNvSpPr/>
          <p:nvPr/>
        </p:nvSpPr>
        <p:spPr>
          <a:xfrm>
            <a:off x="33" y="33"/>
            <a:ext cx="12192000" cy="6858000"/>
          </a:xfrm>
          <a:prstGeom prst="rect">
            <a:avLst/>
          </a:prstGeom>
          <a:solidFill>
            <a:srgbClr val="FFFFFF">
              <a:alpha val="86540"/>
            </a:srgbClr>
          </a:solidFill>
          <a:ln w="19050" cap="flat" cmpd="sng">
            <a:solidFill>
              <a:schemeClr val="dk2"/>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Tree>
    <p:extLst>
      <p:ext uri="{BB962C8B-B14F-4D97-AF65-F5344CB8AC3E}">
        <p14:creationId xmlns:p14="http://schemas.microsoft.com/office/powerpoint/2010/main" val="368897945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cSld name="Blank - Whiter">
    <p:spTree>
      <p:nvGrpSpPr>
        <p:cNvPr id="1" name="Shape 174"/>
        <p:cNvGrpSpPr/>
        <p:nvPr/>
      </p:nvGrpSpPr>
      <p:grpSpPr>
        <a:xfrm>
          <a:off x="0" y="0"/>
          <a:ext cx="0" cy="0"/>
          <a:chOff x="0" y="0"/>
          <a:chExt cx="0" cy="0"/>
        </a:xfrm>
      </p:grpSpPr>
      <p:sp>
        <p:nvSpPr>
          <p:cNvPr id="175" name="Shape 175"/>
          <p:cNvSpPr/>
          <p:nvPr/>
        </p:nvSpPr>
        <p:spPr>
          <a:xfrm>
            <a:off x="33" y="33"/>
            <a:ext cx="12192000" cy="6858000"/>
          </a:xfrm>
          <a:prstGeom prst="rect">
            <a:avLst/>
          </a:prstGeom>
          <a:solidFill>
            <a:srgbClr val="FFFFFF">
              <a:alpha val="94620"/>
            </a:srgbClr>
          </a:solidFill>
          <a:ln w="19050" cap="flat" cmpd="sng">
            <a:solidFill>
              <a:schemeClr val="dk2"/>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Tree>
    <p:extLst>
      <p:ext uri="{BB962C8B-B14F-4D97-AF65-F5344CB8AC3E}">
        <p14:creationId xmlns:p14="http://schemas.microsoft.com/office/powerpoint/2010/main" val="399318924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cSld name="Just Blank">
    <p:bg>
      <p:bgPr>
        <a:solidFill>
          <a:srgbClr val="FFFFFF"/>
        </a:solidFill>
        <a:effectLst/>
      </p:bgPr>
    </p:bg>
    <p:spTree>
      <p:nvGrpSpPr>
        <p:cNvPr id="1" name="Shape 176"/>
        <p:cNvGrpSpPr/>
        <p:nvPr/>
      </p:nvGrpSpPr>
      <p:grpSpPr>
        <a:xfrm>
          <a:off x="0" y="0"/>
          <a:ext cx="0" cy="0"/>
          <a:chOff x="0" y="0"/>
          <a:chExt cx="0" cy="0"/>
        </a:xfrm>
      </p:grpSpPr>
    </p:spTree>
    <p:extLst>
      <p:ext uri="{BB962C8B-B14F-4D97-AF65-F5344CB8AC3E}">
        <p14:creationId xmlns:p14="http://schemas.microsoft.com/office/powerpoint/2010/main" val="387633225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cSld name="Dark Blue">
    <p:bg>
      <p:bgPr>
        <a:solidFill>
          <a:srgbClr val="000117"/>
        </a:solidFill>
        <a:effectLst/>
      </p:bgPr>
    </p:bg>
    <p:spTree>
      <p:nvGrpSpPr>
        <p:cNvPr id="1" name="Shape 177"/>
        <p:cNvGrpSpPr/>
        <p:nvPr/>
      </p:nvGrpSpPr>
      <p:grpSpPr>
        <a:xfrm>
          <a:off x="0" y="0"/>
          <a:ext cx="0" cy="0"/>
          <a:chOff x="0" y="0"/>
          <a:chExt cx="0" cy="0"/>
        </a:xfrm>
      </p:grpSpPr>
    </p:spTree>
    <p:extLst>
      <p:ext uri="{BB962C8B-B14F-4D97-AF65-F5344CB8AC3E}">
        <p14:creationId xmlns:p14="http://schemas.microsoft.com/office/powerpoint/2010/main" val="400823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0158297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78"/>
        <p:cNvGrpSpPr/>
        <p:nvPr/>
      </p:nvGrpSpPr>
      <p:grpSpPr>
        <a:xfrm>
          <a:off x="0" y="0"/>
          <a:ext cx="0" cy="0"/>
          <a:chOff x="0" y="0"/>
          <a:chExt cx="0" cy="0"/>
        </a:xfrm>
      </p:grpSpPr>
      <p:sp>
        <p:nvSpPr>
          <p:cNvPr id="179" name="Shape 179"/>
          <p:cNvSpPr txBox="1">
            <a:spLocks noGrp="1"/>
          </p:cNvSpPr>
          <p:nvPr>
            <p:ph type="title"/>
          </p:nvPr>
        </p:nvSpPr>
        <p:spPr>
          <a:xfrm>
            <a:off x="838200" y="365125"/>
            <a:ext cx="10515600" cy="1325600"/>
          </a:xfrm>
          <a:prstGeom prst="rect">
            <a:avLst/>
          </a:prstGeom>
          <a:noFill/>
          <a:ln>
            <a:noFill/>
          </a:ln>
        </p:spPr>
        <p:txBody>
          <a:bodyPr wrap="square" lIns="91425" tIns="91425" rIns="91425" bIns="91425" anchor="ctr" anchorCtr="0"/>
          <a:lstStyle>
            <a:lvl1pPr lvl="0" algn="l" rtl="0">
              <a:lnSpc>
                <a:spcPct val="90000"/>
              </a:lnSpc>
              <a:spcBef>
                <a:spcPts val="0"/>
              </a:spcBef>
              <a:buClr>
                <a:schemeClr val="dk1"/>
              </a:buClr>
              <a:buSzPts val="1200"/>
              <a:buFont typeface="Calibri"/>
              <a:buNone/>
              <a:defRPr/>
            </a:lvl1pPr>
            <a:lvl2pPr lvl="1" rtl="0">
              <a:spcBef>
                <a:spcPts val="0"/>
              </a:spcBef>
              <a:buSzPts val="1200"/>
              <a:buNone/>
              <a:defRPr/>
            </a:lvl2pPr>
            <a:lvl3pPr lvl="2" rtl="0">
              <a:spcBef>
                <a:spcPts val="0"/>
              </a:spcBef>
              <a:buSzPts val="1200"/>
              <a:buNone/>
              <a:defRPr/>
            </a:lvl3pPr>
            <a:lvl4pPr lvl="3" rtl="0">
              <a:spcBef>
                <a:spcPts val="0"/>
              </a:spcBef>
              <a:buSzPts val="1200"/>
              <a:buNone/>
              <a:defRPr/>
            </a:lvl4pPr>
            <a:lvl5pPr lvl="4" rtl="0">
              <a:spcBef>
                <a:spcPts val="0"/>
              </a:spcBef>
              <a:buSzPts val="1200"/>
              <a:buNone/>
              <a:defRPr/>
            </a:lvl5pPr>
            <a:lvl6pPr lvl="5" rtl="0">
              <a:spcBef>
                <a:spcPts val="0"/>
              </a:spcBef>
              <a:buSzPts val="1200"/>
              <a:buNone/>
              <a:defRPr/>
            </a:lvl6pPr>
            <a:lvl7pPr lvl="6" rtl="0">
              <a:spcBef>
                <a:spcPts val="0"/>
              </a:spcBef>
              <a:buSzPts val="1200"/>
              <a:buNone/>
              <a:defRPr/>
            </a:lvl7pPr>
            <a:lvl8pPr lvl="7" rtl="0">
              <a:spcBef>
                <a:spcPts val="0"/>
              </a:spcBef>
              <a:buSzPts val="1200"/>
              <a:buNone/>
              <a:defRPr/>
            </a:lvl8pPr>
            <a:lvl9pPr lvl="8" rtl="0">
              <a:spcBef>
                <a:spcPts val="0"/>
              </a:spcBef>
              <a:buSzPts val="1200"/>
              <a:buNone/>
              <a:defRPr/>
            </a:lvl9pPr>
          </a:lstStyle>
          <a:p>
            <a:endParaRPr/>
          </a:p>
        </p:txBody>
      </p:sp>
      <p:sp>
        <p:nvSpPr>
          <p:cNvPr id="180" name="Shape 180"/>
          <p:cNvSpPr txBox="1">
            <a:spLocks noGrp="1"/>
          </p:cNvSpPr>
          <p:nvPr>
            <p:ph type="body" idx="1"/>
          </p:nvPr>
        </p:nvSpPr>
        <p:spPr>
          <a:xfrm>
            <a:off x="838200" y="1825625"/>
            <a:ext cx="10515600" cy="4351200"/>
          </a:xfrm>
          <a:prstGeom prst="rect">
            <a:avLst/>
          </a:prstGeom>
          <a:noFill/>
          <a:ln>
            <a:noFill/>
          </a:ln>
        </p:spPr>
        <p:txBody>
          <a:bodyPr wrap="square" lIns="91425" tIns="91425" rIns="91425" bIns="91425" anchor="t" anchorCtr="0"/>
          <a:lstStyle>
            <a:lvl1pPr marL="237061" lvl="0" indent="-50799" algn="l" rtl="0">
              <a:lnSpc>
                <a:spcPct val="90000"/>
              </a:lnSpc>
              <a:spcBef>
                <a:spcPts val="1067"/>
              </a:spcBef>
              <a:buClr>
                <a:schemeClr val="dk1"/>
              </a:buClr>
              <a:buSzPts val="1600"/>
              <a:buFont typeface="Arial"/>
              <a:buChar char="•"/>
              <a:defRPr/>
            </a:lvl1pPr>
            <a:lvl2pPr marL="694249" lvl="1" indent="-84665" algn="l" rtl="0">
              <a:lnSpc>
                <a:spcPct val="90000"/>
              </a:lnSpc>
              <a:spcBef>
                <a:spcPts val="533"/>
              </a:spcBef>
              <a:buClr>
                <a:schemeClr val="dk1"/>
              </a:buClr>
              <a:buSzPts val="1600"/>
              <a:buFont typeface="Arial"/>
              <a:buChar char="•"/>
              <a:defRPr/>
            </a:lvl2pPr>
            <a:lvl3pPr marL="1151438" lvl="2" indent="-101597" algn="l" rtl="0">
              <a:lnSpc>
                <a:spcPct val="90000"/>
              </a:lnSpc>
              <a:spcBef>
                <a:spcPts val="533"/>
              </a:spcBef>
              <a:buClr>
                <a:schemeClr val="dk1"/>
              </a:buClr>
              <a:buSzPts val="1600"/>
              <a:buFont typeface="Arial"/>
              <a:buChar char="•"/>
              <a:defRPr/>
            </a:lvl3pPr>
            <a:lvl4pPr marL="1608626" lvl="3" indent="-118530" algn="l" rtl="0">
              <a:lnSpc>
                <a:spcPct val="90000"/>
              </a:lnSpc>
              <a:spcBef>
                <a:spcPts val="533"/>
              </a:spcBef>
              <a:buClr>
                <a:schemeClr val="dk1"/>
              </a:buClr>
              <a:buSzPts val="1600"/>
              <a:buFont typeface="Arial"/>
              <a:buChar char="•"/>
              <a:defRPr/>
            </a:lvl4pPr>
            <a:lvl5pPr marL="2065815" lvl="4" indent="-118530" algn="l" rtl="0">
              <a:lnSpc>
                <a:spcPct val="90000"/>
              </a:lnSpc>
              <a:spcBef>
                <a:spcPts val="533"/>
              </a:spcBef>
              <a:buClr>
                <a:schemeClr val="dk1"/>
              </a:buClr>
              <a:buSzPts val="1600"/>
              <a:buFont typeface="Arial"/>
              <a:buChar char="•"/>
              <a:defRPr/>
            </a:lvl5pPr>
            <a:lvl6pPr marL="2523004" lvl="5" indent="-118530" algn="l" rtl="0">
              <a:lnSpc>
                <a:spcPct val="90000"/>
              </a:lnSpc>
              <a:spcBef>
                <a:spcPts val="533"/>
              </a:spcBef>
              <a:buClr>
                <a:schemeClr val="dk1"/>
              </a:buClr>
              <a:buSzPts val="1600"/>
              <a:buFont typeface="Arial"/>
              <a:buChar char="•"/>
              <a:defRPr/>
            </a:lvl6pPr>
            <a:lvl7pPr marL="2980192" lvl="6" indent="-118530" algn="l" rtl="0">
              <a:lnSpc>
                <a:spcPct val="90000"/>
              </a:lnSpc>
              <a:spcBef>
                <a:spcPts val="533"/>
              </a:spcBef>
              <a:buClr>
                <a:schemeClr val="dk1"/>
              </a:buClr>
              <a:buSzPts val="1600"/>
              <a:buFont typeface="Arial"/>
              <a:buChar char="•"/>
              <a:defRPr/>
            </a:lvl7pPr>
            <a:lvl8pPr marL="3437381" lvl="7" indent="-118530" algn="l" rtl="0">
              <a:lnSpc>
                <a:spcPct val="90000"/>
              </a:lnSpc>
              <a:spcBef>
                <a:spcPts val="533"/>
              </a:spcBef>
              <a:buClr>
                <a:schemeClr val="dk1"/>
              </a:buClr>
              <a:buSzPts val="1600"/>
              <a:buFont typeface="Arial"/>
              <a:buChar char="•"/>
              <a:defRPr/>
            </a:lvl8pPr>
            <a:lvl9pPr marL="3894569" lvl="8" indent="-118530" algn="l" rtl="0">
              <a:lnSpc>
                <a:spcPct val="90000"/>
              </a:lnSpc>
              <a:spcBef>
                <a:spcPts val="533"/>
              </a:spcBef>
              <a:buClr>
                <a:schemeClr val="dk1"/>
              </a:buClr>
              <a:buSzPts val="1600"/>
              <a:buFont typeface="Arial"/>
              <a:buChar char="•"/>
              <a:defRPr/>
            </a:lvl9pPr>
          </a:lstStyle>
          <a:p>
            <a:endParaRPr/>
          </a:p>
        </p:txBody>
      </p:sp>
      <p:sp>
        <p:nvSpPr>
          <p:cNvPr id="181" name="Shape 181"/>
          <p:cNvSpPr txBox="1">
            <a:spLocks noGrp="1"/>
          </p:cNvSpPr>
          <p:nvPr>
            <p:ph type="dt" idx="10"/>
          </p:nvPr>
        </p:nvSpPr>
        <p:spPr>
          <a:xfrm>
            <a:off x="838200" y="6356351"/>
            <a:ext cx="2743200" cy="365200"/>
          </a:xfrm>
          <a:prstGeom prst="rect">
            <a:avLst/>
          </a:prstGeom>
          <a:noFill/>
          <a:ln>
            <a:noFill/>
          </a:ln>
        </p:spPr>
        <p:txBody>
          <a:bodyPr wrap="square" lIns="91425" tIns="91425" rIns="91425" bIns="91425" anchor="ctr" anchorCtr="0"/>
          <a:lstStyle>
            <a:lvl1pPr marL="0" marR="0" lvl="0" indent="0" algn="l" rtl="0">
              <a:spcBef>
                <a:spcPts val="0"/>
              </a:spcBef>
              <a:buSzPts val="1400"/>
              <a:buChar char="●"/>
              <a:defRPr/>
            </a:lvl1pPr>
            <a:lvl2pPr marL="457189" marR="0" lvl="1" indent="0" algn="l" rtl="0">
              <a:spcBef>
                <a:spcPts val="0"/>
              </a:spcBef>
              <a:buSzPts val="1400"/>
              <a:buChar char="○"/>
              <a:defRPr/>
            </a:lvl2pPr>
            <a:lvl3pPr marL="914377" marR="0" lvl="2" indent="0" algn="l" rtl="0">
              <a:spcBef>
                <a:spcPts val="0"/>
              </a:spcBef>
              <a:buSzPts val="1400"/>
              <a:buChar char="■"/>
              <a:defRPr/>
            </a:lvl3pPr>
            <a:lvl4pPr marL="1371566" marR="0" lvl="3" indent="0" algn="l" rtl="0">
              <a:spcBef>
                <a:spcPts val="0"/>
              </a:spcBef>
              <a:buSzPts val="1400"/>
              <a:buChar char="●"/>
              <a:defRPr/>
            </a:lvl4pPr>
            <a:lvl5pPr marL="1828754" marR="0" lvl="4" indent="0" algn="l" rtl="0">
              <a:spcBef>
                <a:spcPts val="0"/>
              </a:spcBef>
              <a:buSzPts val="1400"/>
              <a:buChar char="○"/>
              <a:defRPr/>
            </a:lvl5pPr>
            <a:lvl6pPr marL="2285943" marR="0" lvl="5" indent="0" algn="l" rtl="0">
              <a:spcBef>
                <a:spcPts val="0"/>
              </a:spcBef>
              <a:buSzPts val="1400"/>
              <a:buChar char="■"/>
              <a:defRPr/>
            </a:lvl6pPr>
            <a:lvl7pPr marL="2743131" marR="0" lvl="6" indent="0" algn="l" rtl="0">
              <a:spcBef>
                <a:spcPts val="0"/>
              </a:spcBef>
              <a:buSzPts val="1400"/>
              <a:buChar char="●"/>
              <a:defRPr/>
            </a:lvl7pPr>
            <a:lvl8pPr marL="3200320" marR="0" lvl="7" indent="0" algn="l" rtl="0">
              <a:spcBef>
                <a:spcPts val="0"/>
              </a:spcBef>
              <a:buSzPts val="1400"/>
              <a:buChar char="○"/>
              <a:defRPr/>
            </a:lvl8pPr>
            <a:lvl9pPr marL="3657509" marR="0" lvl="8" indent="0" algn="l" rtl="0">
              <a:spcBef>
                <a:spcPts val="0"/>
              </a:spcBef>
              <a:buSzPts val="1400"/>
              <a:buChar char="■"/>
              <a:defRPr/>
            </a:lvl9pPr>
          </a:lstStyle>
          <a:p>
            <a:endParaRPr lang="en-US" sz="1867" kern="0">
              <a:solidFill>
                <a:srgbClr val="000000"/>
              </a:solidFill>
              <a:cs typeface="Arial"/>
              <a:sym typeface="Arial"/>
            </a:endParaRPr>
          </a:p>
        </p:txBody>
      </p:sp>
      <p:sp>
        <p:nvSpPr>
          <p:cNvPr id="182" name="Shape 182"/>
          <p:cNvSpPr txBox="1">
            <a:spLocks noGrp="1"/>
          </p:cNvSpPr>
          <p:nvPr>
            <p:ph type="ftr" idx="11"/>
          </p:nvPr>
        </p:nvSpPr>
        <p:spPr>
          <a:xfrm>
            <a:off x="4038600" y="6356351"/>
            <a:ext cx="4114800" cy="365200"/>
          </a:xfrm>
          <a:prstGeom prst="rect">
            <a:avLst/>
          </a:prstGeom>
          <a:noFill/>
          <a:ln>
            <a:noFill/>
          </a:ln>
        </p:spPr>
        <p:txBody>
          <a:bodyPr wrap="square" lIns="91425" tIns="91425" rIns="91425" bIns="91425" anchor="ctr" anchorCtr="0"/>
          <a:lstStyle>
            <a:lvl1pPr marL="0" marR="0" lvl="0" indent="0" algn="ctr" rtl="0">
              <a:spcBef>
                <a:spcPts val="0"/>
              </a:spcBef>
              <a:buSzPts val="1400"/>
              <a:buChar char="●"/>
              <a:defRPr/>
            </a:lvl1pPr>
            <a:lvl2pPr marL="457189" marR="0" lvl="1" indent="0" algn="l" rtl="0">
              <a:spcBef>
                <a:spcPts val="0"/>
              </a:spcBef>
              <a:buSzPts val="1400"/>
              <a:buChar char="○"/>
              <a:defRPr/>
            </a:lvl2pPr>
            <a:lvl3pPr marL="914377" marR="0" lvl="2" indent="0" algn="l" rtl="0">
              <a:spcBef>
                <a:spcPts val="0"/>
              </a:spcBef>
              <a:buSzPts val="1400"/>
              <a:buChar char="■"/>
              <a:defRPr/>
            </a:lvl3pPr>
            <a:lvl4pPr marL="1371566" marR="0" lvl="3" indent="0" algn="l" rtl="0">
              <a:spcBef>
                <a:spcPts val="0"/>
              </a:spcBef>
              <a:buSzPts val="1400"/>
              <a:buChar char="●"/>
              <a:defRPr/>
            </a:lvl4pPr>
            <a:lvl5pPr marL="1828754" marR="0" lvl="4" indent="0" algn="l" rtl="0">
              <a:spcBef>
                <a:spcPts val="0"/>
              </a:spcBef>
              <a:buSzPts val="1400"/>
              <a:buChar char="○"/>
              <a:defRPr/>
            </a:lvl5pPr>
            <a:lvl6pPr marL="2285943" marR="0" lvl="5" indent="0" algn="l" rtl="0">
              <a:spcBef>
                <a:spcPts val="0"/>
              </a:spcBef>
              <a:buSzPts val="1400"/>
              <a:buChar char="■"/>
              <a:defRPr/>
            </a:lvl6pPr>
            <a:lvl7pPr marL="2743131" marR="0" lvl="6" indent="0" algn="l" rtl="0">
              <a:spcBef>
                <a:spcPts val="0"/>
              </a:spcBef>
              <a:buSzPts val="1400"/>
              <a:buChar char="●"/>
              <a:defRPr/>
            </a:lvl7pPr>
            <a:lvl8pPr marL="3200320" marR="0" lvl="7" indent="0" algn="l" rtl="0">
              <a:spcBef>
                <a:spcPts val="0"/>
              </a:spcBef>
              <a:buSzPts val="1400"/>
              <a:buChar char="○"/>
              <a:defRPr/>
            </a:lvl8pPr>
            <a:lvl9pPr marL="3657509" marR="0" lvl="8" indent="0" algn="l" rtl="0">
              <a:spcBef>
                <a:spcPts val="0"/>
              </a:spcBef>
              <a:buSzPts val="1400"/>
              <a:buChar char="■"/>
              <a:defRPr/>
            </a:lvl9pPr>
          </a:lstStyle>
          <a:p>
            <a:endParaRPr lang="en-US" sz="1867" kern="0">
              <a:solidFill>
                <a:srgbClr val="000000"/>
              </a:solidFill>
              <a:cs typeface="Arial"/>
              <a:sym typeface="Arial"/>
            </a:endParaRPr>
          </a:p>
        </p:txBody>
      </p:sp>
      <p:sp>
        <p:nvSpPr>
          <p:cNvPr id="183" name="Shape 183"/>
          <p:cNvSpPr txBox="1">
            <a:spLocks noGrp="1"/>
          </p:cNvSpPr>
          <p:nvPr>
            <p:ph type="sldNum" idx="12"/>
          </p:nvPr>
        </p:nvSpPr>
        <p:spPr>
          <a:xfrm>
            <a:off x="8610600" y="6356351"/>
            <a:ext cx="2743200" cy="365200"/>
          </a:xfrm>
          <a:prstGeom prst="rect">
            <a:avLst/>
          </a:prstGeom>
          <a:noFill/>
          <a:ln>
            <a:noFill/>
          </a:ln>
        </p:spPr>
        <p:txBody>
          <a:bodyPr wrap="square" lIns="68575" tIns="34275" rIns="68575" bIns="34275" anchor="ctr" anchorCtr="0">
            <a:noAutofit/>
          </a:bodyPr>
          <a:lstStyle/>
          <a:p>
            <a:pPr algn="r"/>
            <a:fld id="{00000000-1234-1234-1234-123412341234}" type="slidenum">
              <a:rPr lang="en-GB" sz="1200" kern="0">
                <a:solidFill>
                  <a:srgbClr val="888888"/>
                </a:solidFill>
                <a:latin typeface="Calibri"/>
                <a:ea typeface="Calibri"/>
                <a:cs typeface="Calibri"/>
                <a:sym typeface="Calibri"/>
              </a:rPr>
              <a:pPr algn="r"/>
              <a:t>‹#›</a:t>
            </a:fld>
            <a:endParaRPr lang="en-GB" sz="1200" kern="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1255569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93400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35574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5.xml"/><Relationship Id="rId7" Type="http://schemas.openxmlformats.org/officeDocument/2006/relationships/image" Target="../media/image4.pn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theme" Target="../theme/theme3.xml"/><Relationship Id="rId5" Type="http://schemas.openxmlformats.org/officeDocument/2006/relationships/slideLayout" Target="../slideLayouts/slideLayout27.xml"/><Relationship Id="rId4"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image" Target="../media/image8.jpg"/><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theme" Target="../theme/theme5.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image" Target="../media/image8.jpg"/><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theme" Target="../theme/theme6.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43000"/>
            <a:lum/>
          </a:blip>
          <a:srcRect/>
          <a:stretch>
            <a:fillRect t="-6000" b="-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66890"/>
            <a:ext cx="10972800" cy="102603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8749"/>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3892453"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#spday17</a:t>
            </a:r>
            <a:endParaRPr lang="en-US">
              <a:solidFill>
                <a:prstClr val="black">
                  <a:tint val="75000"/>
                </a:prstClr>
              </a:solidFill>
            </a:endParaRPr>
          </a:p>
        </p:txBody>
      </p:sp>
      <p:sp>
        <p:nvSpPr>
          <p:cNvPr id="6" name="Slide Number Placeholder 5"/>
          <p:cNvSpPr>
            <a:spLocks noGrp="1"/>
          </p:cNvSpPr>
          <p:nvPr>
            <p:ph type="sldNum" sz="quarter" idx="4"/>
          </p:nvPr>
        </p:nvSpPr>
        <p:spPr>
          <a:xfrm>
            <a:off x="8163992"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35E3D43A-218C-F949-8F1B-14CEAD21798F}" type="slidenum">
              <a:rPr lang="en-US" smtClean="0">
                <a:solidFill>
                  <a:prstClr val="black">
                    <a:tint val="75000"/>
                  </a:prstClr>
                </a:solidFill>
              </a:rPr>
              <a:pPr defTabSz="457200"/>
              <a:t>‹#›</a:t>
            </a:fld>
            <a:endParaRPr lang="en-US">
              <a:solidFill>
                <a:prstClr val="black">
                  <a:tint val="75000"/>
                </a:prstClr>
              </a:solidFill>
            </a:endParaRPr>
          </a:p>
        </p:txBody>
      </p:sp>
      <p:pic>
        <p:nvPicPr>
          <p:cNvPr id="7" name="Picture 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609600" y="6434069"/>
            <a:ext cx="2304305" cy="209688"/>
          </a:xfrm>
          <a:prstGeom prst="rect">
            <a:avLst/>
          </a:prstGeom>
        </p:spPr>
      </p:pic>
    </p:spTree>
    <p:extLst>
      <p:ext uri="{BB962C8B-B14F-4D97-AF65-F5344CB8AC3E}">
        <p14:creationId xmlns:p14="http://schemas.microsoft.com/office/powerpoint/2010/main" val="8034007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15600" y="593367"/>
            <a:ext cx="11360800" cy="763600"/>
          </a:xfrm>
          <a:prstGeom prst="rect">
            <a:avLst/>
          </a:prstGeom>
          <a:noFill/>
          <a:ln>
            <a:noFill/>
          </a:ln>
        </p:spPr>
        <p:txBody>
          <a:bodyPr wrap="square" lIns="91425" tIns="91425" rIns="91425" bIns="91425" anchor="t" anchorCtr="0"/>
          <a:lstStyle>
            <a:lvl1pPr lvl="0">
              <a:spcBef>
                <a:spcPts val="0"/>
              </a:spcBef>
              <a:buClr>
                <a:schemeClr val="dk1"/>
              </a:buClr>
              <a:buSzPts val="2800"/>
              <a:buNone/>
              <a:defRPr sz="2800">
                <a:solidFill>
                  <a:schemeClr val="dk1"/>
                </a:solidFill>
              </a:defRPr>
            </a:lvl1pPr>
            <a:lvl2pPr lvl="1">
              <a:spcBef>
                <a:spcPts val="0"/>
              </a:spcBef>
              <a:buClr>
                <a:schemeClr val="dk1"/>
              </a:buClr>
              <a:buSzPts val="2800"/>
              <a:buNone/>
              <a:defRPr sz="2800">
                <a:solidFill>
                  <a:schemeClr val="dk1"/>
                </a:solidFill>
              </a:defRPr>
            </a:lvl2pPr>
            <a:lvl3pPr lvl="2">
              <a:spcBef>
                <a:spcPts val="0"/>
              </a:spcBef>
              <a:buClr>
                <a:schemeClr val="dk1"/>
              </a:buClr>
              <a:buSzPts val="2800"/>
              <a:buNone/>
              <a:defRPr sz="2800">
                <a:solidFill>
                  <a:schemeClr val="dk1"/>
                </a:solidFill>
              </a:defRPr>
            </a:lvl3pPr>
            <a:lvl4pPr lvl="3">
              <a:spcBef>
                <a:spcPts val="0"/>
              </a:spcBef>
              <a:buClr>
                <a:schemeClr val="dk1"/>
              </a:buClr>
              <a:buSzPts val="2800"/>
              <a:buNone/>
              <a:defRPr sz="2800">
                <a:solidFill>
                  <a:schemeClr val="dk1"/>
                </a:solidFill>
              </a:defRPr>
            </a:lvl4pPr>
            <a:lvl5pPr lvl="4">
              <a:spcBef>
                <a:spcPts val="0"/>
              </a:spcBef>
              <a:buClr>
                <a:schemeClr val="dk1"/>
              </a:buClr>
              <a:buSzPts val="2800"/>
              <a:buNone/>
              <a:defRPr sz="2800">
                <a:solidFill>
                  <a:schemeClr val="dk1"/>
                </a:solidFill>
              </a:defRPr>
            </a:lvl5pPr>
            <a:lvl6pPr lvl="5">
              <a:spcBef>
                <a:spcPts val="0"/>
              </a:spcBef>
              <a:buClr>
                <a:schemeClr val="dk1"/>
              </a:buClr>
              <a:buSzPts val="2800"/>
              <a:buNone/>
              <a:defRPr sz="2800">
                <a:solidFill>
                  <a:schemeClr val="dk1"/>
                </a:solidFill>
              </a:defRPr>
            </a:lvl6pPr>
            <a:lvl7pPr lvl="6">
              <a:spcBef>
                <a:spcPts val="0"/>
              </a:spcBef>
              <a:buClr>
                <a:schemeClr val="dk1"/>
              </a:buClr>
              <a:buSzPts val="2800"/>
              <a:buNone/>
              <a:defRPr sz="2800">
                <a:solidFill>
                  <a:schemeClr val="dk1"/>
                </a:solidFill>
              </a:defRPr>
            </a:lvl7pPr>
            <a:lvl8pPr lvl="7">
              <a:spcBef>
                <a:spcPts val="0"/>
              </a:spcBef>
              <a:buClr>
                <a:schemeClr val="dk1"/>
              </a:buClr>
              <a:buSzPts val="2800"/>
              <a:buNone/>
              <a:defRPr sz="2800">
                <a:solidFill>
                  <a:schemeClr val="dk1"/>
                </a:solidFill>
              </a:defRPr>
            </a:lvl8pPr>
            <a:lvl9pPr lvl="8">
              <a:spcBef>
                <a:spcPts val="0"/>
              </a:spcBef>
              <a:buClr>
                <a:schemeClr val="dk1"/>
              </a:buClr>
              <a:buSzPts val="2800"/>
              <a:buNone/>
              <a:defRPr sz="2800">
                <a:solidFill>
                  <a:schemeClr val="dk1"/>
                </a:solidFill>
              </a:defRPr>
            </a:lvl9pPr>
          </a:lstStyle>
          <a:p>
            <a:endParaRPr/>
          </a:p>
        </p:txBody>
      </p:sp>
      <p:sp>
        <p:nvSpPr>
          <p:cNvPr id="7" name="Shape 7"/>
          <p:cNvSpPr txBox="1">
            <a:spLocks noGrp="1"/>
          </p:cNvSpPr>
          <p:nvPr>
            <p:ph type="body" idx="1"/>
          </p:nvPr>
        </p:nvSpPr>
        <p:spPr>
          <a:xfrm>
            <a:off x="415600" y="1536633"/>
            <a:ext cx="11360800" cy="4555200"/>
          </a:xfrm>
          <a:prstGeom prst="rect">
            <a:avLst/>
          </a:prstGeom>
          <a:noFill/>
          <a:ln>
            <a:noFill/>
          </a:ln>
        </p:spPr>
        <p:txBody>
          <a:bodyPr wrap="square" lIns="91425" tIns="91425" rIns="91425" bIns="91425" anchor="t" anchorCtr="0"/>
          <a:lstStyle>
            <a:lvl1pPr lvl="0">
              <a:lnSpc>
                <a:spcPct val="115000"/>
              </a:lnSpc>
              <a:spcBef>
                <a:spcPts val="0"/>
              </a:spcBef>
              <a:spcAft>
                <a:spcPts val="1600"/>
              </a:spcAft>
              <a:buClr>
                <a:schemeClr val="dk2"/>
              </a:buClr>
              <a:buSzPts val="1800"/>
              <a:buChar char="●"/>
              <a:defRPr sz="1800">
                <a:solidFill>
                  <a:schemeClr val="dk2"/>
                </a:solidFill>
              </a:defRPr>
            </a:lvl1pPr>
            <a:lvl2pPr lvl="1">
              <a:lnSpc>
                <a:spcPct val="115000"/>
              </a:lnSpc>
              <a:spcBef>
                <a:spcPts val="0"/>
              </a:spcBef>
              <a:spcAft>
                <a:spcPts val="1600"/>
              </a:spcAft>
              <a:buClr>
                <a:schemeClr val="dk2"/>
              </a:buClr>
              <a:buSzPts val="1400"/>
              <a:buChar char="○"/>
              <a:defRPr>
                <a:solidFill>
                  <a:schemeClr val="dk2"/>
                </a:solidFill>
              </a:defRPr>
            </a:lvl2pPr>
            <a:lvl3pPr lvl="2">
              <a:lnSpc>
                <a:spcPct val="115000"/>
              </a:lnSpc>
              <a:spcBef>
                <a:spcPts val="0"/>
              </a:spcBef>
              <a:spcAft>
                <a:spcPts val="1600"/>
              </a:spcAft>
              <a:buClr>
                <a:schemeClr val="dk2"/>
              </a:buClr>
              <a:buSzPts val="1400"/>
              <a:buChar char="■"/>
              <a:defRPr>
                <a:solidFill>
                  <a:schemeClr val="dk2"/>
                </a:solidFill>
              </a:defRPr>
            </a:lvl3pPr>
            <a:lvl4pPr lvl="3">
              <a:lnSpc>
                <a:spcPct val="115000"/>
              </a:lnSpc>
              <a:spcBef>
                <a:spcPts val="0"/>
              </a:spcBef>
              <a:spcAft>
                <a:spcPts val="1600"/>
              </a:spcAft>
              <a:buClr>
                <a:schemeClr val="dk2"/>
              </a:buClr>
              <a:buSzPts val="1400"/>
              <a:buChar char="●"/>
              <a:defRPr>
                <a:solidFill>
                  <a:schemeClr val="dk2"/>
                </a:solidFill>
              </a:defRPr>
            </a:lvl4pPr>
            <a:lvl5pPr lvl="4">
              <a:lnSpc>
                <a:spcPct val="115000"/>
              </a:lnSpc>
              <a:spcBef>
                <a:spcPts val="0"/>
              </a:spcBef>
              <a:spcAft>
                <a:spcPts val="1600"/>
              </a:spcAft>
              <a:buClr>
                <a:schemeClr val="dk2"/>
              </a:buClr>
              <a:buSzPts val="1400"/>
              <a:buChar char="○"/>
              <a:defRPr>
                <a:solidFill>
                  <a:schemeClr val="dk2"/>
                </a:solidFill>
              </a:defRPr>
            </a:lvl5pPr>
            <a:lvl6pPr lvl="5">
              <a:lnSpc>
                <a:spcPct val="115000"/>
              </a:lnSpc>
              <a:spcBef>
                <a:spcPts val="0"/>
              </a:spcBef>
              <a:spcAft>
                <a:spcPts val="1600"/>
              </a:spcAft>
              <a:buClr>
                <a:schemeClr val="dk2"/>
              </a:buClr>
              <a:buSzPts val="1400"/>
              <a:buChar char="■"/>
              <a:defRPr>
                <a:solidFill>
                  <a:schemeClr val="dk2"/>
                </a:solidFill>
              </a:defRPr>
            </a:lvl6pPr>
            <a:lvl7pPr lvl="6">
              <a:lnSpc>
                <a:spcPct val="115000"/>
              </a:lnSpc>
              <a:spcBef>
                <a:spcPts val="0"/>
              </a:spcBef>
              <a:spcAft>
                <a:spcPts val="1600"/>
              </a:spcAft>
              <a:buClr>
                <a:schemeClr val="dk2"/>
              </a:buClr>
              <a:buSzPts val="1400"/>
              <a:buChar char="●"/>
              <a:defRPr>
                <a:solidFill>
                  <a:schemeClr val="dk2"/>
                </a:solidFill>
              </a:defRPr>
            </a:lvl7pPr>
            <a:lvl8pPr lvl="7">
              <a:lnSpc>
                <a:spcPct val="115000"/>
              </a:lnSpc>
              <a:spcBef>
                <a:spcPts val="0"/>
              </a:spcBef>
              <a:spcAft>
                <a:spcPts val="1600"/>
              </a:spcAft>
              <a:buClr>
                <a:schemeClr val="dk2"/>
              </a:buClr>
              <a:buSzPts val="1400"/>
              <a:buChar char="○"/>
              <a:defRPr>
                <a:solidFill>
                  <a:schemeClr val="dk2"/>
                </a:solidFill>
              </a:defRPr>
            </a:lvl8pPr>
            <a:lvl9pPr lvl="8">
              <a:lnSpc>
                <a:spcPct val="115000"/>
              </a:lnSpc>
              <a:spcBef>
                <a:spcPts val="0"/>
              </a:spcBef>
              <a:spcAft>
                <a:spcPts val="1600"/>
              </a:spcAft>
              <a:buClr>
                <a:schemeClr val="dk2"/>
              </a:buClr>
              <a:buSzPts val="1400"/>
              <a:buChar char="■"/>
              <a:defRPr>
                <a:solidFill>
                  <a:schemeClr val="dk2"/>
                </a:solidFill>
              </a:defRPr>
            </a:lvl9pPr>
          </a:lstStyle>
          <a:p>
            <a:endParaRPr/>
          </a:p>
        </p:txBody>
      </p:sp>
      <p:sp>
        <p:nvSpPr>
          <p:cNvPr id="8" name="Shape 8"/>
          <p:cNvSpPr txBox="1">
            <a:spLocks noGrp="1"/>
          </p:cNvSpPr>
          <p:nvPr>
            <p:ph type="sldNum" idx="12"/>
          </p:nvPr>
        </p:nvSpPr>
        <p:spPr>
          <a:xfrm>
            <a:off x="11296611" y="6217623"/>
            <a:ext cx="731600" cy="524800"/>
          </a:xfrm>
          <a:prstGeom prst="rect">
            <a:avLst/>
          </a:prstGeom>
          <a:noFill/>
          <a:ln>
            <a:noFill/>
          </a:ln>
        </p:spPr>
        <p:txBody>
          <a:bodyPr wrap="square" lIns="91425" tIns="91425" rIns="91425" bIns="91425" anchor="ctr" anchorCtr="0">
            <a:noAutofit/>
          </a:bodyPr>
          <a:lstStyle/>
          <a:p>
            <a:pPr algn="r"/>
            <a:fld id="{00000000-1234-1234-1234-123412341234}" type="slidenum">
              <a:rPr lang="en-GB" sz="1333" kern="0">
                <a:solidFill>
                  <a:srgbClr val="595959"/>
                </a:solidFill>
                <a:cs typeface="Arial"/>
                <a:sym typeface="Arial"/>
              </a:rPr>
              <a:pPr algn="r"/>
              <a:t>‹#›</a:t>
            </a:fld>
            <a:endParaRPr lang="en-GB" sz="1333" kern="0">
              <a:solidFill>
                <a:srgbClr val="595959"/>
              </a:solidFill>
              <a:cs typeface="Arial"/>
              <a:sym typeface="Arial"/>
            </a:endParaRPr>
          </a:p>
        </p:txBody>
      </p:sp>
    </p:spTree>
    <p:extLst>
      <p:ext uri="{BB962C8B-B14F-4D97-AF65-F5344CB8AC3E}">
        <p14:creationId xmlns:p14="http://schemas.microsoft.com/office/powerpoint/2010/main" val="1549498126"/>
      </p:ext>
    </p:extLst>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funky tricolour ppt backgrounds 16-9-2.png"/>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908053" y="1"/>
            <a:ext cx="8163983" cy="1358928"/>
          </a:xfrm>
          <a:prstGeom prst="rect">
            <a:avLst/>
          </a:prstGeom>
        </p:spPr>
        <p:txBody>
          <a:bodyPr vert="horz" lIns="0" tIns="45720" rIns="91440" bIns="0" rtlCol="0" anchor="ctr">
            <a:normAutofit/>
          </a:bodyPr>
          <a:lstStyle/>
          <a:p>
            <a:r>
              <a:rPr lang="en-US" dirty="0"/>
              <a:t>Click to edit Master title style</a:t>
            </a:r>
          </a:p>
        </p:txBody>
      </p:sp>
      <p:sp>
        <p:nvSpPr>
          <p:cNvPr id="3" name="Text Placeholder 2"/>
          <p:cNvSpPr>
            <a:spLocks noGrp="1"/>
          </p:cNvSpPr>
          <p:nvPr>
            <p:ph type="body" idx="1"/>
          </p:nvPr>
        </p:nvSpPr>
        <p:spPr>
          <a:xfrm>
            <a:off x="908051" y="1517652"/>
            <a:ext cx="10674349" cy="4608513"/>
          </a:xfrm>
          <a:prstGeom prst="rect">
            <a:avLst/>
          </a:prstGeom>
        </p:spPr>
        <p:txBody>
          <a:bodyPr vert="horz" lIns="0" tIns="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914400" y="6495562"/>
            <a:ext cx="1213027" cy="365125"/>
          </a:xfrm>
          <a:prstGeom prst="rect">
            <a:avLst/>
          </a:prstGeom>
        </p:spPr>
        <p:txBody>
          <a:bodyPr vert="horz" lIns="0" tIns="0" rIns="0" bIns="0" rtlCol="0" anchor="t"/>
          <a:lstStyle>
            <a:lvl1pPr algn="l">
              <a:defRPr sz="1600">
                <a:solidFill>
                  <a:schemeClr val="accent6"/>
                </a:solidFill>
              </a:defRPr>
            </a:lvl1pPr>
          </a:lstStyle>
          <a:p>
            <a:pPr defTabSz="609585"/>
            <a:fld id="{2F6AE53F-E227-A345-A672-286B2CEC4DE6}" type="datetimeFigureOut">
              <a:rPr lang="en-US" smtClean="0">
                <a:solidFill>
                  <a:srgbClr val="000000"/>
                </a:solidFill>
              </a:rPr>
              <a:pPr defTabSz="609585"/>
              <a:t>3/13/2018</a:t>
            </a:fld>
            <a:endParaRPr lang="en-US" dirty="0">
              <a:solidFill>
                <a:srgbClr val="000000"/>
              </a:solidFill>
            </a:endParaRPr>
          </a:p>
        </p:txBody>
      </p:sp>
      <p:sp>
        <p:nvSpPr>
          <p:cNvPr id="5" name="Footer Placeholder 4"/>
          <p:cNvSpPr>
            <a:spLocks noGrp="1"/>
          </p:cNvSpPr>
          <p:nvPr>
            <p:ph type="ftr" sz="quarter" idx="3"/>
          </p:nvPr>
        </p:nvSpPr>
        <p:spPr>
          <a:xfrm>
            <a:off x="1758385" y="6495562"/>
            <a:ext cx="4236017" cy="365125"/>
          </a:xfrm>
          <a:prstGeom prst="rect">
            <a:avLst/>
          </a:prstGeom>
        </p:spPr>
        <p:txBody>
          <a:bodyPr vert="horz" lIns="0" tIns="0" rIns="0" bIns="0" rtlCol="0" anchor="t"/>
          <a:lstStyle>
            <a:lvl1pPr algn="l">
              <a:defRPr sz="1600">
                <a:solidFill>
                  <a:schemeClr val="accent6"/>
                </a:solidFill>
              </a:defRPr>
            </a:lvl1pPr>
          </a:lstStyle>
          <a:p>
            <a:pPr defTabSz="609585"/>
            <a:endParaRPr lang="en-US" dirty="0">
              <a:solidFill>
                <a:srgbClr val="000000"/>
              </a:solidFill>
            </a:endParaRPr>
          </a:p>
        </p:txBody>
      </p:sp>
      <p:sp>
        <p:nvSpPr>
          <p:cNvPr id="6" name="Slide Number Placeholder 5"/>
          <p:cNvSpPr>
            <a:spLocks noGrp="1"/>
          </p:cNvSpPr>
          <p:nvPr>
            <p:ph type="sldNum" sz="quarter" idx="4"/>
          </p:nvPr>
        </p:nvSpPr>
        <p:spPr>
          <a:xfrm>
            <a:off x="8737603" y="6495562"/>
            <a:ext cx="2967565" cy="365125"/>
          </a:xfrm>
          <a:prstGeom prst="rect">
            <a:avLst/>
          </a:prstGeom>
        </p:spPr>
        <p:txBody>
          <a:bodyPr vert="horz" lIns="0" tIns="0" rIns="0" bIns="0" rtlCol="0" anchor="t"/>
          <a:lstStyle>
            <a:lvl1pPr algn="r">
              <a:defRPr sz="1600">
                <a:solidFill>
                  <a:schemeClr val="bg1"/>
                </a:solidFill>
              </a:defRPr>
            </a:lvl1pPr>
          </a:lstStyle>
          <a:p>
            <a:pPr defTabSz="609585"/>
            <a:fld id="{10537617-F04D-2D48-8B5D-62F0364B9B54}" type="slidenum">
              <a:rPr lang="en-US" smtClean="0">
                <a:solidFill>
                  <a:prstClr val="white"/>
                </a:solidFill>
              </a:rPr>
              <a:pPr defTabSz="609585"/>
              <a:t>‹#›</a:t>
            </a:fld>
            <a:endParaRPr lang="en-US" dirty="0">
              <a:solidFill>
                <a:prstClr val="white"/>
              </a:solidFill>
            </a:endParaRPr>
          </a:p>
        </p:txBody>
      </p:sp>
      <p:pic>
        <p:nvPicPr>
          <p:cNvPr id="10" name="Picture 9" descr="QueensLogo_colour.png"/>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0078987" y="56412"/>
            <a:ext cx="1872691" cy="1424025"/>
          </a:xfrm>
          <a:prstGeom prst="rect">
            <a:avLst/>
          </a:prstGeom>
        </p:spPr>
      </p:pic>
    </p:spTree>
    <p:extLst>
      <p:ext uri="{BB962C8B-B14F-4D97-AF65-F5344CB8AC3E}">
        <p14:creationId xmlns:p14="http://schemas.microsoft.com/office/powerpoint/2010/main" val="370403600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Lst>
  <p:txStyles>
    <p:titleStyle>
      <a:lvl1pPr algn="l" defTabSz="609585" rtl="0" eaLnBrk="1" latinLnBrk="0" hangingPunct="1">
        <a:lnSpc>
          <a:spcPts val="3200"/>
        </a:lnSpc>
        <a:spcBef>
          <a:spcPct val="0"/>
        </a:spcBef>
        <a:buNone/>
        <a:defRPr sz="3200" b="1" kern="1200">
          <a:solidFill>
            <a:srgbClr val="910929"/>
          </a:solidFill>
          <a:latin typeface="+mj-lt"/>
          <a:ea typeface="+mj-ea"/>
          <a:cs typeface="+mj-cs"/>
        </a:defRPr>
      </a:lvl1pPr>
    </p:titleStyle>
    <p:bodyStyle>
      <a:lvl1pPr marL="304792" indent="-304792" algn="l" defTabSz="609585" rtl="0" eaLnBrk="1" latinLnBrk="0" hangingPunct="1">
        <a:spcBef>
          <a:spcPct val="20000"/>
        </a:spcBef>
        <a:buFont typeface="Arial"/>
        <a:buChar char="•"/>
        <a:defRPr sz="3200" b="0" i="0" kern="1200">
          <a:solidFill>
            <a:schemeClr val="tx1"/>
          </a:solidFill>
          <a:latin typeface="Palatino Linotype"/>
          <a:ea typeface="+mn-ea"/>
          <a:cs typeface="Palatino Linotype"/>
        </a:defRPr>
      </a:lvl1pPr>
      <a:lvl2pPr marL="607469" indent="-302676" algn="l" defTabSz="609585" rtl="0" eaLnBrk="1" latinLnBrk="0" hangingPunct="1">
        <a:spcBef>
          <a:spcPct val="20000"/>
        </a:spcBef>
        <a:buFont typeface="Arial"/>
        <a:buChar char="–"/>
        <a:defRPr sz="3200" b="0" i="0" kern="1200">
          <a:solidFill>
            <a:schemeClr val="tx1"/>
          </a:solidFill>
          <a:latin typeface="Palatino Linotype"/>
          <a:ea typeface="+mn-ea"/>
          <a:cs typeface="Palatino Linotype"/>
        </a:defRPr>
      </a:lvl2pPr>
      <a:lvl3pPr marL="912261" indent="-304792" algn="l" defTabSz="609585" rtl="0" eaLnBrk="1" latinLnBrk="0" hangingPunct="1">
        <a:spcBef>
          <a:spcPct val="20000"/>
        </a:spcBef>
        <a:buFont typeface="Arial"/>
        <a:buChar char="•"/>
        <a:defRPr sz="3200" b="0" i="0" kern="1200">
          <a:solidFill>
            <a:schemeClr val="tx1"/>
          </a:solidFill>
          <a:latin typeface="Palatino Linotype"/>
          <a:ea typeface="+mn-ea"/>
          <a:cs typeface="Palatino Linotype"/>
        </a:defRPr>
      </a:lvl3pPr>
      <a:lvl4pPr marL="1214936" indent="-302676" algn="l" defTabSz="609585" rtl="0" eaLnBrk="1" latinLnBrk="0" hangingPunct="1">
        <a:spcBef>
          <a:spcPct val="20000"/>
        </a:spcBef>
        <a:buFont typeface="Arial"/>
        <a:buChar char="–"/>
        <a:defRPr sz="2667" b="0" i="0" kern="1200">
          <a:solidFill>
            <a:schemeClr val="tx1"/>
          </a:solidFill>
          <a:latin typeface="Palatino Linotype"/>
          <a:ea typeface="+mn-ea"/>
          <a:cs typeface="Palatino Linotype"/>
        </a:defRPr>
      </a:lvl4pPr>
      <a:lvl5pPr marL="1519729" indent="-304792" algn="l" defTabSz="609585" rtl="0" eaLnBrk="1" latinLnBrk="0" hangingPunct="1">
        <a:spcBef>
          <a:spcPct val="20000"/>
        </a:spcBef>
        <a:buFont typeface="Arial"/>
        <a:buChar char="»"/>
        <a:defRPr sz="2667" b="0" i="0" kern="1200">
          <a:solidFill>
            <a:schemeClr val="tx1"/>
          </a:solidFill>
          <a:latin typeface="Palatino Linotype"/>
          <a:ea typeface="+mn-ea"/>
          <a:cs typeface="Palatino Linotype"/>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solidFill>
                  <a:prstClr val="black">
                    <a:tint val="75000"/>
                  </a:prstClr>
                </a:solidFill>
              </a:rPr>
              <a:pPr/>
              <a:t>3/13/2018</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5032783"/>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a:blip r:embed="rId18">
            <a:alphaModFix/>
          </a:blip>
          <a:stretch>
            <a:fillRect/>
          </a:stretch>
        </a:blipFill>
        <a:effectLst/>
      </p:bgPr>
    </p:bg>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609600" y="2512133"/>
            <a:ext cx="6913600" cy="632800"/>
          </a:xfrm>
          <a:prstGeom prst="rect">
            <a:avLst/>
          </a:prstGeom>
          <a:noFill/>
          <a:ln>
            <a:noFill/>
          </a:ln>
        </p:spPr>
        <p:txBody>
          <a:bodyPr wrap="square" lIns="91425" tIns="91425" rIns="91425" bIns="91425" anchor="b" anchorCtr="0"/>
          <a:lstStyle>
            <a:lvl1pPr lvl="0" rtl="0">
              <a:spcBef>
                <a:spcPts val="0"/>
              </a:spcBef>
              <a:buClr>
                <a:srgbClr val="B7B7B7"/>
              </a:buClr>
              <a:buSzPts val="1200"/>
              <a:buFont typeface="Montserrat"/>
              <a:buNone/>
              <a:defRPr sz="1200" b="1">
                <a:solidFill>
                  <a:srgbClr val="B7B7B7"/>
                </a:solidFill>
                <a:latin typeface="Montserrat"/>
                <a:ea typeface="Montserrat"/>
                <a:cs typeface="Montserrat"/>
                <a:sym typeface="Montserrat"/>
              </a:defRPr>
            </a:lvl1pPr>
            <a:lvl2pPr lvl="1" rtl="0">
              <a:spcBef>
                <a:spcPts val="0"/>
              </a:spcBef>
              <a:buClr>
                <a:srgbClr val="B7B7B7"/>
              </a:buClr>
              <a:buSzPts val="1200"/>
              <a:buFont typeface="Montserrat"/>
              <a:buNone/>
              <a:defRPr sz="1200" b="1">
                <a:solidFill>
                  <a:srgbClr val="B7B7B7"/>
                </a:solidFill>
                <a:latin typeface="Montserrat"/>
                <a:ea typeface="Montserrat"/>
                <a:cs typeface="Montserrat"/>
                <a:sym typeface="Montserrat"/>
              </a:defRPr>
            </a:lvl2pPr>
            <a:lvl3pPr lvl="2" rtl="0">
              <a:spcBef>
                <a:spcPts val="0"/>
              </a:spcBef>
              <a:buClr>
                <a:srgbClr val="B7B7B7"/>
              </a:buClr>
              <a:buSzPts val="1200"/>
              <a:buFont typeface="Montserrat"/>
              <a:buNone/>
              <a:defRPr sz="1200" b="1">
                <a:solidFill>
                  <a:srgbClr val="B7B7B7"/>
                </a:solidFill>
                <a:latin typeface="Montserrat"/>
                <a:ea typeface="Montserrat"/>
                <a:cs typeface="Montserrat"/>
                <a:sym typeface="Montserrat"/>
              </a:defRPr>
            </a:lvl3pPr>
            <a:lvl4pPr lvl="3" rtl="0">
              <a:spcBef>
                <a:spcPts val="0"/>
              </a:spcBef>
              <a:buClr>
                <a:srgbClr val="B7B7B7"/>
              </a:buClr>
              <a:buSzPts val="1200"/>
              <a:buFont typeface="Montserrat"/>
              <a:buNone/>
              <a:defRPr sz="1200" b="1">
                <a:solidFill>
                  <a:srgbClr val="B7B7B7"/>
                </a:solidFill>
                <a:latin typeface="Montserrat"/>
                <a:ea typeface="Montserrat"/>
                <a:cs typeface="Montserrat"/>
                <a:sym typeface="Montserrat"/>
              </a:defRPr>
            </a:lvl4pPr>
            <a:lvl5pPr lvl="4" rtl="0">
              <a:spcBef>
                <a:spcPts val="0"/>
              </a:spcBef>
              <a:buClr>
                <a:srgbClr val="B7B7B7"/>
              </a:buClr>
              <a:buSzPts val="1200"/>
              <a:buFont typeface="Montserrat"/>
              <a:buNone/>
              <a:defRPr sz="1200" b="1">
                <a:solidFill>
                  <a:srgbClr val="B7B7B7"/>
                </a:solidFill>
                <a:latin typeface="Montserrat"/>
                <a:ea typeface="Montserrat"/>
                <a:cs typeface="Montserrat"/>
                <a:sym typeface="Montserrat"/>
              </a:defRPr>
            </a:lvl5pPr>
            <a:lvl6pPr lvl="5" rtl="0">
              <a:spcBef>
                <a:spcPts val="0"/>
              </a:spcBef>
              <a:buClr>
                <a:srgbClr val="B7B7B7"/>
              </a:buClr>
              <a:buSzPts val="1200"/>
              <a:buFont typeface="Montserrat"/>
              <a:buNone/>
              <a:defRPr sz="1200" b="1">
                <a:solidFill>
                  <a:srgbClr val="B7B7B7"/>
                </a:solidFill>
                <a:latin typeface="Montserrat"/>
                <a:ea typeface="Montserrat"/>
                <a:cs typeface="Montserrat"/>
                <a:sym typeface="Montserrat"/>
              </a:defRPr>
            </a:lvl6pPr>
            <a:lvl7pPr lvl="6" rtl="0">
              <a:spcBef>
                <a:spcPts val="0"/>
              </a:spcBef>
              <a:buClr>
                <a:srgbClr val="B7B7B7"/>
              </a:buClr>
              <a:buSzPts val="1200"/>
              <a:buFont typeface="Montserrat"/>
              <a:buNone/>
              <a:defRPr sz="1200" b="1">
                <a:solidFill>
                  <a:srgbClr val="B7B7B7"/>
                </a:solidFill>
                <a:latin typeface="Montserrat"/>
                <a:ea typeface="Montserrat"/>
                <a:cs typeface="Montserrat"/>
                <a:sym typeface="Montserrat"/>
              </a:defRPr>
            </a:lvl7pPr>
            <a:lvl8pPr lvl="7" rtl="0">
              <a:spcBef>
                <a:spcPts val="0"/>
              </a:spcBef>
              <a:buClr>
                <a:srgbClr val="B7B7B7"/>
              </a:buClr>
              <a:buSzPts val="1200"/>
              <a:buFont typeface="Montserrat"/>
              <a:buNone/>
              <a:defRPr sz="1200" b="1">
                <a:solidFill>
                  <a:srgbClr val="B7B7B7"/>
                </a:solidFill>
                <a:latin typeface="Montserrat"/>
                <a:ea typeface="Montserrat"/>
                <a:cs typeface="Montserrat"/>
                <a:sym typeface="Montserrat"/>
              </a:defRPr>
            </a:lvl8pPr>
            <a:lvl9pPr lvl="8" rtl="0">
              <a:spcBef>
                <a:spcPts val="0"/>
              </a:spcBef>
              <a:buClr>
                <a:srgbClr val="B7B7B7"/>
              </a:buClr>
              <a:buSzPts val="1200"/>
              <a:buFont typeface="Montserrat"/>
              <a:buNone/>
              <a:defRPr sz="1200" b="1">
                <a:solidFill>
                  <a:srgbClr val="B7B7B7"/>
                </a:solidFill>
                <a:latin typeface="Montserrat"/>
                <a:ea typeface="Montserrat"/>
                <a:cs typeface="Montserrat"/>
                <a:sym typeface="Montserrat"/>
              </a:defRPr>
            </a:lvl9pPr>
          </a:lstStyle>
          <a:p>
            <a:endParaRPr/>
          </a:p>
        </p:txBody>
      </p:sp>
      <p:sp>
        <p:nvSpPr>
          <p:cNvPr id="52" name="Shape 52"/>
          <p:cNvSpPr txBox="1">
            <a:spLocks noGrp="1"/>
          </p:cNvSpPr>
          <p:nvPr>
            <p:ph type="body" idx="1"/>
          </p:nvPr>
        </p:nvSpPr>
        <p:spPr>
          <a:xfrm>
            <a:off x="609600" y="3327400"/>
            <a:ext cx="6913600" cy="3007600"/>
          </a:xfrm>
          <a:prstGeom prst="rect">
            <a:avLst/>
          </a:prstGeom>
          <a:noFill/>
          <a:ln>
            <a:noFill/>
          </a:ln>
        </p:spPr>
        <p:txBody>
          <a:bodyPr wrap="square" lIns="91425" tIns="91425" rIns="91425" bIns="91425" anchor="t" anchorCtr="0"/>
          <a:lstStyle>
            <a:lvl1pPr lvl="0" rtl="0">
              <a:spcBef>
                <a:spcPts val="600"/>
              </a:spcBef>
              <a:buClr>
                <a:srgbClr val="999999"/>
              </a:buClr>
              <a:buSzPts val="1600"/>
              <a:buFont typeface="Karla"/>
              <a:buChar char="▸"/>
              <a:defRPr sz="1600">
                <a:solidFill>
                  <a:srgbClr val="999999"/>
                </a:solidFill>
                <a:latin typeface="Karla"/>
                <a:ea typeface="Karla"/>
                <a:cs typeface="Karla"/>
                <a:sym typeface="Karla"/>
              </a:defRPr>
            </a:lvl1pPr>
            <a:lvl2pPr lvl="1" rtl="0">
              <a:spcBef>
                <a:spcPts val="480"/>
              </a:spcBef>
              <a:buClr>
                <a:srgbClr val="999999"/>
              </a:buClr>
              <a:buSzPts val="1600"/>
              <a:buFont typeface="Karla"/>
              <a:buChar char="▹"/>
              <a:defRPr sz="1600">
                <a:solidFill>
                  <a:srgbClr val="999999"/>
                </a:solidFill>
                <a:latin typeface="Karla"/>
                <a:ea typeface="Karla"/>
                <a:cs typeface="Karla"/>
                <a:sym typeface="Karla"/>
              </a:defRPr>
            </a:lvl2pPr>
            <a:lvl3pPr lvl="2" rtl="0">
              <a:spcBef>
                <a:spcPts val="480"/>
              </a:spcBef>
              <a:buClr>
                <a:srgbClr val="999999"/>
              </a:buClr>
              <a:buSzPts val="1600"/>
              <a:buFont typeface="Karla"/>
              <a:buChar char="▹"/>
              <a:defRPr sz="1600">
                <a:solidFill>
                  <a:srgbClr val="999999"/>
                </a:solidFill>
                <a:latin typeface="Karla"/>
                <a:ea typeface="Karla"/>
                <a:cs typeface="Karla"/>
                <a:sym typeface="Karla"/>
              </a:defRPr>
            </a:lvl3pPr>
            <a:lvl4pPr lvl="3" rtl="0">
              <a:spcBef>
                <a:spcPts val="360"/>
              </a:spcBef>
              <a:buClr>
                <a:srgbClr val="999999"/>
              </a:buClr>
              <a:buSzPts val="1600"/>
              <a:buFont typeface="Karla"/>
              <a:buChar char="●"/>
              <a:defRPr sz="1600">
                <a:solidFill>
                  <a:srgbClr val="999999"/>
                </a:solidFill>
                <a:latin typeface="Karla"/>
                <a:ea typeface="Karla"/>
                <a:cs typeface="Karla"/>
                <a:sym typeface="Karla"/>
              </a:defRPr>
            </a:lvl4pPr>
            <a:lvl5pPr lvl="4" rtl="0">
              <a:spcBef>
                <a:spcPts val="360"/>
              </a:spcBef>
              <a:buClr>
                <a:srgbClr val="999999"/>
              </a:buClr>
              <a:buSzPts val="1600"/>
              <a:buFont typeface="Karla"/>
              <a:buChar char="○"/>
              <a:defRPr sz="1600">
                <a:solidFill>
                  <a:srgbClr val="999999"/>
                </a:solidFill>
                <a:latin typeface="Karla"/>
                <a:ea typeface="Karla"/>
                <a:cs typeface="Karla"/>
                <a:sym typeface="Karla"/>
              </a:defRPr>
            </a:lvl5pPr>
            <a:lvl6pPr lvl="5" rtl="0">
              <a:spcBef>
                <a:spcPts val="360"/>
              </a:spcBef>
              <a:buClr>
                <a:srgbClr val="999999"/>
              </a:buClr>
              <a:buSzPts val="1600"/>
              <a:buFont typeface="Karla"/>
              <a:buChar char="■"/>
              <a:defRPr sz="1600">
                <a:solidFill>
                  <a:srgbClr val="999999"/>
                </a:solidFill>
                <a:latin typeface="Karla"/>
                <a:ea typeface="Karla"/>
                <a:cs typeface="Karla"/>
                <a:sym typeface="Karla"/>
              </a:defRPr>
            </a:lvl6pPr>
            <a:lvl7pPr lvl="6" rtl="0">
              <a:spcBef>
                <a:spcPts val="360"/>
              </a:spcBef>
              <a:buClr>
                <a:srgbClr val="999999"/>
              </a:buClr>
              <a:buSzPts val="1600"/>
              <a:buFont typeface="Karla"/>
              <a:buChar char="●"/>
              <a:defRPr sz="1600">
                <a:solidFill>
                  <a:srgbClr val="999999"/>
                </a:solidFill>
                <a:latin typeface="Karla"/>
                <a:ea typeface="Karla"/>
                <a:cs typeface="Karla"/>
                <a:sym typeface="Karla"/>
              </a:defRPr>
            </a:lvl7pPr>
            <a:lvl8pPr lvl="7" rtl="0">
              <a:spcBef>
                <a:spcPts val="360"/>
              </a:spcBef>
              <a:buClr>
                <a:srgbClr val="999999"/>
              </a:buClr>
              <a:buSzPts val="1600"/>
              <a:buFont typeface="Karla"/>
              <a:buChar char="○"/>
              <a:defRPr sz="1600">
                <a:solidFill>
                  <a:srgbClr val="999999"/>
                </a:solidFill>
                <a:latin typeface="Karla"/>
                <a:ea typeface="Karla"/>
                <a:cs typeface="Karla"/>
                <a:sym typeface="Karla"/>
              </a:defRPr>
            </a:lvl8pPr>
            <a:lvl9pPr lvl="8" rtl="0">
              <a:spcBef>
                <a:spcPts val="360"/>
              </a:spcBef>
              <a:buClr>
                <a:srgbClr val="999999"/>
              </a:buClr>
              <a:buSzPts val="1600"/>
              <a:buFont typeface="Karla"/>
              <a:buChar char="■"/>
              <a:defRPr sz="1600">
                <a:solidFill>
                  <a:srgbClr val="999999"/>
                </a:solidFill>
                <a:latin typeface="Karla"/>
                <a:ea typeface="Karla"/>
                <a:cs typeface="Karla"/>
                <a:sym typeface="Karla"/>
              </a:defRPr>
            </a:lvl9pPr>
          </a:lstStyle>
          <a:p>
            <a:endParaRPr/>
          </a:p>
        </p:txBody>
      </p:sp>
    </p:spTree>
    <p:extLst>
      <p:ext uri="{BB962C8B-B14F-4D97-AF65-F5344CB8AC3E}">
        <p14:creationId xmlns:p14="http://schemas.microsoft.com/office/powerpoint/2010/main" val="1741181761"/>
      </p:ext>
    </p:extLst>
  </p:cSld>
  <p:clrMap bg1="lt1" tx1="dk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a:blip r:embed="rId18">
            <a:alphaModFix/>
          </a:blip>
          <a:stretch>
            <a:fillRect/>
          </a:stretch>
        </a:blipFill>
        <a:effectLst/>
      </p:bgPr>
    </p:bg>
    <p:spTree>
      <p:nvGrpSpPr>
        <p:cNvPr id="1" name="Shape 117"/>
        <p:cNvGrpSpPr/>
        <p:nvPr/>
      </p:nvGrpSpPr>
      <p:grpSpPr>
        <a:xfrm>
          <a:off x="0" y="0"/>
          <a:ext cx="0" cy="0"/>
          <a:chOff x="0" y="0"/>
          <a:chExt cx="0" cy="0"/>
        </a:xfrm>
      </p:grpSpPr>
      <p:sp>
        <p:nvSpPr>
          <p:cNvPr id="118" name="Shape 118"/>
          <p:cNvSpPr txBox="1">
            <a:spLocks noGrp="1"/>
          </p:cNvSpPr>
          <p:nvPr>
            <p:ph type="title"/>
          </p:nvPr>
        </p:nvSpPr>
        <p:spPr>
          <a:xfrm>
            <a:off x="609600" y="2512133"/>
            <a:ext cx="6913600" cy="632800"/>
          </a:xfrm>
          <a:prstGeom prst="rect">
            <a:avLst/>
          </a:prstGeom>
          <a:noFill/>
          <a:ln>
            <a:noFill/>
          </a:ln>
        </p:spPr>
        <p:txBody>
          <a:bodyPr wrap="square" lIns="91425" tIns="91425" rIns="91425" bIns="91425" anchor="b" anchorCtr="0"/>
          <a:lstStyle>
            <a:lvl1pPr lvl="0" rtl="0">
              <a:spcBef>
                <a:spcPts val="0"/>
              </a:spcBef>
              <a:buClr>
                <a:srgbClr val="B7B7B7"/>
              </a:buClr>
              <a:buSzPts val="1200"/>
              <a:buFont typeface="Montserrat"/>
              <a:buNone/>
              <a:defRPr sz="1200" b="1">
                <a:solidFill>
                  <a:srgbClr val="B7B7B7"/>
                </a:solidFill>
                <a:latin typeface="Montserrat"/>
                <a:ea typeface="Montserrat"/>
                <a:cs typeface="Montserrat"/>
                <a:sym typeface="Montserrat"/>
              </a:defRPr>
            </a:lvl1pPr>
            <a:lvl2pPr lvl="1" rtl="0">
              <a:spcBef>
                <a:spcPts val="0"/>
              </a:spcBef>
              <a:buClr>
                <a:srgbClr val="B7B7B7"/>
              </a:buClr>
              <a:buSzPts val="1200"/>
              <a:buFont typeface="Montserrat"/>
              <a:buNone/>
              <a:defRPr sz="1200" b="1">
                <a:solidFill>
                  <a:srgbClr val="B7B7B7"/>
                </a:solidFill>
                <a:latin typeface="Montserrat"/>
                <a:ea typeface="Montserrat"/>
                <a:cs typeface="Montserrat"/>
                <a:sym typeface="Montserrat"/>
              </a:defRPr>
            </a:lvl2pPr>
            <a:lvl3pPr lvl="2" rtl="0">
              <a:spcBef>
                <a:spcPts val="0"/>
              </a:spcBef>
              <a:buClr>
                <a:srgbClr val="B7B7B7"/>
              </a:buClr>
              <a:buSzPts val="1200"/>
              <a:buFont typeface="Montserrat"/>
              <a:buNone/>
              <a:defRPr sz="1200" b="1">
                <a:solidFill>
                  <a:srgbClr val="B7B7B7"/>
                </a:solidFill>
                <a:latin typeface="Montserrat"/>
                <a:ea typeface="Montserrat"/>
                <a:cs typeface="Montserrat"/>
                <a:sym typeface="Montserrat"/>
              </a:defRPr>
            </a:lvl3pPr>
            <a:lvl4pPr lvl="3" rtl="0">
              <a:spcBef>
                <a:spcPts val="0"/>
              </a:spcBef>
              <a:buClr>
                <a:srgbClr val="B7B7B7"/>
              </a:buClr>
              <a:buSzPts val="1200"/>
              <a:buFont typeface="Montserrat"/>
              <a:buNone/>
              <a:defRPr sz="1200" b="1">
                <a:solidFill>
                  <a:srgbClr val="B7B7B7"/>
                </a:solidFill>
                <a:latin typeface="Montserrat"/>
                <a:ea typeface="Montserrat"/>
                <a:cs typeface="Montserrat"/>
                <a:sym typeface="Montserrat"/>
              </a:defRPr>
            </a:lvl4pPr>
            <a:lvl5pPr lvl="4" rtl="0">
              <a:spcBef>
                <a:spcPts val="0"/>
              </a:spcBef>
              <a:buClr>
                <a:srgbClr val="B7B7B7"/>
              </a:buClr>
              <a:buSzPts val="1200"/>
              <a:buFont typeface="Montserrat"/>
              <a:buNone/>
              <a:defRPr sz="1200" b="1">
                <a:solidFill>
                  <a:srgbClr val="B7B7B7"/>
                </a:solidFill>
                <a:latin typeface="Montserrat"/>
                <a:ea typeface="Montserrat"/>
                <a:cs typeface="Montserrat"/>
                <a:sym typeface="Montserrat"/>
              </a:defRPr>
            </a:lvl5pPr>
            <a:lvl6pPr lvl="5" rtl="0">
              <a:spcBef>
                <a:spcPts val="0"/>
              </a:spcBef>
              <a:buClr>
                <a:srgbClr val="B7B7B7"/>
              </a:buClr>
              <a:buSzPts val="1200"/>
              <a:buFont typeface="Montserrat"/>
              <a:buNone/>
              <a:defRPr sz="1200" b="1">
                <a:solidFill>
                  <a:srgbClr val="B7B7B7"/>
                </a:solidFill>
                <a:latin typeface="Montserrat"/>
                <a:ea typeface="Montserrat"/>
                <a:cs typeface="Montserrat"/>
                <a:sym typeface="Montserrat"/>
              </a:defRPr>
            </a:lvl6pPr>
            <a:lvl7pPr lvl="6" rtl="0">
              <a:spcBef>
                <a:spcPts val="0"/>
              </a:spcBef>
              <a:buClr>
                <a:srgbClr val="B7B7B7"/>
              </a:buClr>
              <a:buSzPts val="1200"/>
              <a:buFont typeface="Montserrat"/>
              <a:buNone/>
              <a:defRPr sz="1200" b="1">
                <a:solidFill>
                  <a:srgbClr val="B7B7B7"/>
                </a:solidFill>
                <a:latin typeface="Montserrat"/>
                <a:ea typeface="Montserrat"/>
                <a:cs typeface="Montserrat"/>
                <a:sym typeface="Montserrat"/>
              </a:defRPr>
            </a:lvl7pPr>
            <a:lvl8pPr lvl="7" rtl="0">
              <a:spcBef>
                <a:spcPts val="0"/>
              </a:spcBef>
              <a:buClr>
                <a:srgbClr val="B7B7B7"/>
              </a:buClr>
              <a:buSzPts val="1200"/>
              <a:buFont typeface="Montserrat"/>
              <a:buNone/>
              <a:defRPr sz="1200" b="1">
                <a:solidFill>
                  <a:srgbClr val="B7B7B7"/>
                </a:solidFill>
                <a:latin typeface="Montserrat"/>
                <a:ea typeface="Montserrat"/>
                <a:cs typeface="Montserrat"/>
                <a:sym typeface="Montserrat"/>
              </a:defRPr>
            </a:lvl8pPr>
            <a:lvl9pPr lvl="8" rtl="0">
              <a:spcBef>
                <a:spcPts val="0"/>
              </a:spcBef>
              <a:buClr>
                <a:srgbClr val="B7B7B7"/>
              </a:buClr>
              <a:buSzPts val="1200"/>
              <a:buFont typeface="Montserrat"/>
              <a:buNone/>
              <a:defRPr sz="1200" b="1">
                <a:solidFill>
                  <a:srgbClr val="B7B7B7"/>
                </a:solidFill>
                <a:latin typeface="Montserrat"/>
                <a:ea typeface="Montserrat"/>
                <a:cs typeface="Montserrat"/>
                <a:sym typeface="Montserrat"/>
              </a:defRPr>
            </a:lvl9pPr>
          </a:lstStyle>
          <a:p>
            <a:endParaRPr/>
          </a:p>
        </p:txBody>
      </p:sp>
      <p:sp>
        <p:nvSpPr>
          <p:cNvPr id="119" name="Shape 119"/>
          <p:cNvSpPr txBox="1">
            <a:spLocks noGrp="1"/>
          </p:cNvSpPr>
          <p:nvPr>
            <p:ph type="body" idx="1"/>
          </p:nvPr>
        </p:nvSpPr>
        <p:spPr>
          <a:xfrm>
            <a:off x="609600" y="3327400"/>
            <a:ext cx="6913600" cy="3007600"/>
          </a:xfrm>
          <a:prstGeom prst="rect">
            <a:avLst/>
          </a:prstGeom>
          <a:noFill/>
          <a:ln>
            <a:noFill/>
          </a:ln>
        </p:spPr>
        <p:txBody>
          <a:bodyPr wrap="square" lIns="91425" tIns="91425" rIns="91425" bIns="91425" anchor="t" anchorCtr="0"/>
          <a:lstStyle>
            <a:lvl1pPr lvl="0" rtl="0">
              <a:spcBef>
                <a:spcPts val="600"/>
              </a:spcBef>
              <a:buClr>
                <a:srgbClr val="999999"/>
              </a:buClr>
              <a:buSzPts val="1600"/>
              <a:buFont typeface="Karla"/>
              <a:buChar char="▸"/>
              <a:defRPr sz="1600">
                <a:solidFill>
                  <a:srgbClr val="999999"/>
                </a:solidFill>
                <a:latin typeface="Karla"/>
                <a:ea typeface="Karla"/>
                <a:cs typeface="Karla"/>
                <a:sym typeface="Karla"/>
              </a:defRPr>
            </a:lvl1pPr>
            <a:lvl2pPr lvl="1" rtl="0">
              <a:spcBef>
                <a:spcPts val="480"/>
              </a:spcBef>
              <a:buClr>
                <a:srgbClr val="999999"/>
              </a:buClr>
              <a:buSzPts val="1600"/>
              <a:buFont typeface="Karla"/>
              <a:buChar char="▹"/>
              <a:defRPr sz="1600">
                <a:solidFill>
                  <a:srgbClr val="999999"/>
                </a:solidFill>
                <a:latin typeface="Karla"/>
                <a:ea typeface="Karla"/>
                <a:cs typeface="Karla"/>
                <a:sym typeface="Karla"/>
              </a:defRPr>
            </a:lvl2pPr>
            <a:lvl3pPr lvl="2" rtl="0">
              <a:spcBef>
                <a:spcPts val="480"/>
              </a:spcBef>
              <a:buClr>
                <a:srgbClr val="999999"/>
              </a:buClr>
              <a:buSzPts val="1600"/>
              <a:buFont typeface="Karla"/>
              <a:buChar char="▹"/>
              <a:defRPr sz="1600">
                <a:solidFill>
                  <a:srgbClr val="999999"/>
                </a:solidFill>
                <a:latin typeface="Karla"/>
                <a:ea typeface="Karla"/>
                <a:cs typeface="Karla"/>
                <a:sym typeface="Karla"/>
              </a:defRPr>
            </a:lvl3pPr>
            <a:lvl4pPr lvl="3" rtl="0">
              <a:spcBef>
                <a:spcPts val="360"/>
              </a:spcBef>
              <a:buClr>
                <a:srgbClr val="999999"/>
              </a:buClr>
              <a:buSzPts val="1600"/>
              <a:buFont typeface="Karla"/>
              <a:buChar char="●"/>
              <a:defRPr sz="1600">
                <a:solidFill>
                  <a:srgbClr val="999999"/>
                </a:solidFill>
                <a:latin typeface="Karla"/>
                <a:ea typeface="Karla"/>
                <a:cs typeface="Karla"/>
                <a:sym typeface="Karla"/>
              </a:defRPr>
            </a:lvl4pPr>
            <a:lvl5pPr lvl="4" rtl="0">
              <a:spcBef>
                <a:spcPts val="360"/>
              </a:spcBef>
              <a:buClr>
                <a:srgbClr val="999999"/>
              </a:buClr>
              <a:buSzPts val="1600"/>
              <a:buFont typeface="Karla"/>
              <a:buChar char="○"/>
              <a:defRPr sz="1600">
                <a:solidFill>
                  <a:srgbClr val="999999"/>
                </a:solidFill>
                <a:latin typeface="Karla"/>
                <a:ea typeface="Karla"/>
                <a:cs typeface="Karla"/>
                <a:sym typeface="Karla"/>
              </a:defRPr>
            </a:lvl5pPr>
            <a:lvl6pPr lvl="5" rtl="0">
              <a:spcBef>
                <a:spcPts val="360"/>
              </a:spcBef>
              <a:buClr>
                <a:srgbClr val="999999"/>
              </a:buClr>
              <a:buSzPts val="1600"/>
              <a:buFont typeface="Karla"/>
              <a:buChar char="■"/>
              <a:defRPr sz="1600">
                <a:solidFill>
                  <a:srgbClr val="999999"/>
                </a:solidFill>
                <a:latin typeface="Karla"/>
                <a:ea typeface="Karla"/>
                <a:cs typeface="Karla"/>
                <a:sym typeface="Karla"/>
              </a:defRPr>
            </a:lvl6pPr>
            <a:lvl7pPr lvl="6" rtl="0">
              <a:spcBef>
                <a:spcPts val="360"/>
              </a:spcBef>
              <a:buClr>
                <a:srgbClr val="999999"/>
              </a:buClr>
              <a:buSzPts val="1600"/>
              <a:buFont typeface="Karla"/>
              <a:buChar char="●"/>
              <a:defRPr sz="1600">
                <a:solidFill>
                  <a:srgbClr val="999999"/>
                </a:solidFill>
                <a:latin typeface="Karla"/>
                <a:ea typeface="Karla"/>
                <a:cs typeface="Karla"/>
                <a:sym typeface="Karla"/>
              </a:defRPr>
            </a:lvl7pPr>
            <a:lvl8pPr lvl="7" rtl="0">
              <a:spcBef>
                <a:spcPts val="360"/>
              </a:spcBef>
              <a:buClr>
                <a:srgbClr val="999999"/>
              </a:buClr>
              <a:buSzPts val="1600"/>
              <a:buFont typeface="Karla"/>
              <a:buChar char="○"/>
              <a:defRPr sz="1600">
                <a:solidFill>
                  <a:srgbClr val="999999"/>
                </a:solidFill>
                <a:latin typeface="Karla"/>
                <a:ea typeface="Karla"/>
                <a:cs typeface="Karla"/>
                <a:sym typeface="Karla"/>
              </a:defRPr>
            </a:lvl8pPr>
            <a:lvl9pPr lvl="8" rtl="0">
              <a:spcBef>
                <a:spcPts val="360"/>
              </a:spcBef>
              <a:buClr>
                <a:srgbClr val="999999"/>
              </a:buClr>
              <a:buSzPts val="1600"/>
              <a:buFont typeface="Karla"/>
              <a:buChar char="■"/>
              <a:defRPr sz="1600">
                <a:solidFill>
                  <a:srgbClr val="999999"/>
                </a:solidFill>
                <a:latin typeface="Karla"/>
                <a:ea typeface="Karla"/>
                <a:cs typeface="Karla"/>
                <a:sym typeface="Karla"/>
              </a:defRPr>
            </a:lvl9pPr>
          </a:lstStyle>
          <a:p>
            <a:endParaRPr/>
          </a:p>
        </p:txBody>
      </p:sp>
    </p:spTree>
    <p:extLst>
      <p:ext uri="{BB962C8B-B14F-4D97-AF65-F5344CB8AC3E}">
        <p14:creationId xmlns:p14="http://schemas.microsoft.com/office/powerpoint/2010/main" val="1796730082"/>
      </p:ext>
    </p:extLst>
  </p:cSld>
  <p:clrMap bg1="lt1" tx1="dk1" bg2="dk2" tx2="lt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Lst>
  <p:transition spd="slow">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jpg"/><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image" Target="../media/image28.jpg"/><Relationship Id="rId5" Type="http://schemas.openxmlformats.org/officeDocument/2006/relationships/image" Target="../media/image27.jp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25.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6.xml"/><Relationship Id="rId1" Type="http://schemas.openxmlformats.org/officeDocument/2006/relationships/slideLayout" Target="../slideLayouts/slideLayout25.xml"/><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8.xml"/><Relationship Id="rId1" Type="http://schemas.openxmlformats.org/officeDocument/2006/relationships/slideLayout" Target="../slideLayouts/slideLayout25.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3" Type="http://schemas.openxmlformats.org/officeDocument/2006/relationships/hyperlink" Target="mailto:steve.marks@utoronto.ca" TargetMode="External"/><Relationship Id="rId2" Type="http://schemas.openxmlformats.org/officeDocument/2006/relationships/hyperlink" Target="https://utarms.library.utoronto.ca/records-management/disposing-records/digital-records-transfer" TargetMode="External"/><Relationship Id="rId1" Type="http://schemas.openxmlformats.org/officeDocument/2006/relationships/slideLayout" Target="../slideLayouts/slideLayout29.xml"/><Relationship Id="rId5" Type="http://schemas.openxmlformats.org/officeDocument/2006/relationships/image" Target="../media/image39.jpeg"/><Relationship Id="rId4" Type="http://schemas.openxmlformats.org/officeDocument/2006/relationships/hyperlink" Target="https://utarms.library.utoronto.ca/contact-for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notesSlide" Target="../notesSlides/notesSlide19.xml"/><Relationship Id="rId1" Type="http://schemas.openxmlformats.org/officeDocument/2006/relationships/slideLayout" Target="../slideLayouts/slideLayout39.xml"/><Relationship Id="rId5" Type="http://schemas.openxmlformats.org/officeDocument/2006/relationships/image" Target="../media/image42.png"/><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20.xml"/><Relationship Id="rId1" Type="http://schemas.openxmlformats.org/officeDocument/2006/relationships/slideLayout" Target="../slideLayouts/slideLayout60.xml"/><Relationship Id="rId4" Type="http://schemas.openxmlformats.org/officeDocument/2006/relationships/image" Target="../media/image44.png"/></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60.xml"/><Relationship Id="rId5" Type="http://schemas.openxmlformats.org/officeDocument/2006/relationships/image" Target="../media/image47.png"/><Relationship Id="rId4" Type="http://schemas.openxmlformats.org/officeDocument/2006/relationships/image" Target="../media/image46.png"/></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22.xml"/><Relationship Id="rId1" Type="http://schemas.openxmlformats.org/officeDocument/2006/relationships/slideLayout" Target="../slideLayouts/slideLayout68.xml"/><Relationship Id="rId6" Type="http://schemas.openxmlformats.org/officeDocument/2006/relationships/image" Target="../media/image51.png"/><Relationship Id="rId5" Type="http://schemas.openxmlformats.org/officeDocument/2006/relationships/image" Target="../media/image50.gif"/><Relationship Id="rId4" Type="http://schemas.openxmlformats.org/officeDocument/2006/relationships/image" Target="../media/image49.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0.xml"/></Relationships>
</file>

<file path=ppt/slides/_rels/slide35.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61.png"/><Relationship Id="rId18" Type="http://schemas.openxmlformats.org/officeDocument/2006/relationships/image" Target="../media/image66.png"/><Relationship Id="rId3" Type="http://schemas.openxmlformats.org/officeDocument/2006/relationships/image" Target="../media/image53.png"/><Relationship Id="rId21" Type="http://schemas.openxmlformats.org/officeDocument/2006/relationships/image" Target="../media/image69.png"/><Relationship Id="rId7" Type="http://schemas.openxmlformats.org/officeDocument/2006/relationships/image" Target="../media/image57.png"/><Relationship Id="rId12" Type="http://schemas.openxmlformats.org/officeDocument/2006/relationships/image" Target="../media/image42.png"/><Relationship Id="rId17" Type="http://schemas.openxmlformats.org/officeDocument/2006/relationships/image" Target="../media/image65.png"/><Relationship Id="rId2" Type="http://schemas.openxmlformats.org/officeDocument/2006/relationships/notesSlide" Target="../notesSlides/notesSlide24.xml"/><Relationship Id="rId16" Type="http://schemas.openxmlformats.org/officeDocument/2006/relationships/image" Target="../media/image64.png"/><Relationship Id="rId20" Type="http://schemas.openxmlformats.org/officeDocument/2006/relationships/image" Target="../media/image68.png"/><Relationship Id="rId1" Type="http://schemas.openxmlformats.org/officeDocument/2006/relationships/slideLayout" Target="../slideLayouts/slideLayout60.xml"/><Relationship Id="rId6" Type="http://schemas.openxmlformats.org/officeDocument/2006/relationships/image" Target="../media/image56.png"/><Relationship Id="rId11" Type="http://schemas.openxmlformats.org/officeDocument/2006/relationships/image" Target="../media/image41.png"/><Relationship Id="rId5" Type="http://schemas.openxmlformats.org/officeDocument/2006/relationships/image" Target="../media/image55.png"/><Relationship Id="rId15" Type="http://schemas.openxmlformats.org/officeDocument/2006/relationships/image" Target="../media/image63.png"/><Relationship Id="rId10" Type="http://schemas.openxmlformats.org/officeDocument/2006/relationships/image" Target="../media/image60.png"/><Relationship Id="rId19" Type="http://schemas.openxmlformats.org/officeDocument/2006/relationships/image" Target="../media/image67.png"/><Relationship Id="rId4" Type="http://schemas.openxmlformats.org/officeDocument/2006/relationships/image" Target="../media/image54.png"/><Relationship Id="rId9" Type="http://schemas.openxmlformats.org/officeDocument/2006/relationships/image" Target="../media/image59.png"/><Relationship Id="rId14" Type="http://schemas.openxmlformats.org/officeDocument/2006/relationships/image" Target="../media/image62.png"/></Relationships>
</file>

<file path=ppt/slides/_rels/slide36.xml.rels><?xml version="1.0" encoding="UTF-8" standalone="yes"?>
<Relationships xmlns="http://schemas.openxmlformats.org/package/2006/relationships"><Relationship Id="rId3" Type="http://schemas.openxmlformats.org/officeDocument/2006/relationships/hyperlink" Target="http://ocul.on.ca/topomaps/" TargetMode="External"/><Relationship Id="rId2" Type="http://schemas.openxmlformats.org/officeDocument/2006/relationships/notesSlide" Target="../notesSlides/notesSlide25.xml"/><Relationship Id="rId1" Type="http://schemas.openxmlformats.org/officeDocument/2006/relationships/slideLayout" Target="../slideLayouts/slideLayout60.xml"/><Relationship Id="rId4" Type="http://schemas.openxmlformats.org/officeDocument/2006/relationships/image" Target="../media/image70.png"/></Relationships>
</file>

<file path=ppt/slides/_rels/slide37.xml.rels><?xml version="1.0" encoding="UTF-8" standalone="yes"?>
<Relationships xmlns="http://schemas.openxmlformats.org/package/2006/relationships"><Relationship Id="rId3" Type="http://schemas.openxmlformats.org/officeDocument/2006/relationships/hyperlink" Target="http://geo.scholarsportal.info/#r/details/_uri@=HTDP63360K031G02_1909TIFF" TargetMode="External"/><Relationship Id="rId2" Type="http://schemas.openxmlformats.org/officeDocument/2006/relationships/notesSlide" Target="../notesSlides/notesSlide26.xml"/><Relationship Id="rId1" Type="http://schemas.openxmlformats.org/officeDocument/2006/relationships/slideLayout" Target="../slideLayouts/slideLayout60.xml"/><Relationship Id="rId4" Type="http://schemas.openxmlformats.org/officeDocument/2006/relationships/image" Target="../media/image71.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0.xml"/></Relationships>
</file>

<file path=ppt/slides/_rels/slide39.xml.rels><?xml version="1.0" encoding="UTF-8" standalone="yes"?>
<Relationships xmlns="http://schemas.openxmlformats.org/package/2006/relationships"><Relationship Id="rId3" Type="http://schemas.openxmlformats.org/officeDocument/2006/relationships/image" Target="../media/image72.gif"/><Relationship Id="rId2" Type="http://schemas.openxmlformats.org/officeDocument/2006/relationships/notesSlide" Target="../notesSlides/notesSlide28.xml"/><Relationship Id="rId1" Type="http://schemas.openxmlformats.org/officeDocument/2006/relationships/slideLayout" Target="../slideLayouts/slideLayout56.xml"/><Relationship Id="rId4" Type="http://schemas.openxmlformats.org/officeDocument/2006/relationships/hyperlink" Target="mailto:topomaps@scholarsportal.info"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14.jpg"/></Relationships>
</file>

<file path=ppt/slides/_rels/slide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4.xml"/><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3" name="TextBox 2"/>
          <p:cNvSpPr txBox="1"/>
          <p:nvPr/>
        </p:nvSpPr>
        <p:spPr>
          <a:xfrm>
            <a:off x="1320506" y="2910635"/>
            <a:ext cx="5985934" cy="1107996"/>
          </a:xfrm>
          <a:prstGeom prst="rect">
            <a:avLst/>
          </a:prstGeom>
          <a:noFill/>
        </p:spPr>
        <p:txBody>
          <a:bodyPr wrap="none" rtlCol="0">
            <a:spAutoFit/>
          </a:bodyPr>
          <a:lstStyle/>
          <a:p>
            <a:pPr algn="ctr"/>
            <a:r>
              <a:rPr lang="en-US" sz="6600" dirty="0">
                <a:solidFill>
                  <a:srgbClr val="4D4D4D">
                    <a:lumMod val="50000"/>
                  </a:srgbClr>
                </a:solidFill>
                <a:ea typeface="Gulim" panose="020B0600000101010101" pitchFamily="34" charset="-127"/>
                <a:cs typeface="Khmer UI" panose="020B0502040204020203" pitchFamily="34" charset="0"/>
              </a:rPr>
              <a:t>Lightning Talks</a:t>
            </a:r>
            <a:endParaRPr lang="en-US" sz="6600" dirty="0">
              <a:solidFill>
                <a:srgbClr val="4D4D4D">
                  <a:lumMod val="50000"/>
                </a:srgbClr>
              </a:solidFill>
              <a:ea typeface="Gulim" panose="020B0600000101010101" pitchFamily="34" charset="-127"/>
              <a:cs typeface="Khmer UI" panose="020B0502040204020203" pitchFamily="34" charset="0"/>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99268" y="2671850"/>
            <a:ext cx="3187337" cy="422562"/>
          </a:xfrm>
          <a:prstGeom prst="rect">
            <a:avLst/>
          </a:prstGeom>
        </p:spPr>
      </p:pic>
    </p:spTree>
    <p:extLst>
      <p:ext uri="{BB962C8B-B14F-4D97-AF65-F5344CB8AC3E}">
        <p14:creationId xmlns:p14="http://schemas.microsoft.com/office/powerpoint/2010/main" val="11491358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129" name="Shape 129"/>
          <p:cNvPicPr preferRelativeResize="0"/>
          <p:nvPr/>
        </p:nvPicPr>
        <p:blipFill>
          <a:blip r:embed="rId3">
            <a:alphaModFix/>
          </a:blip>
          <a:stretch>
            <a:fillRect/>
          </a:stretch>
        </p:blipFill>
        <p:spPr>
          <a:xfrm>
            <a:off x="313767" y="1128034"/>
            <a:ext cx="5413867" cy="4112801"/>
          </a:xfrm>
          <a:prstGeom prst="rect">
            <a:avLst/>
          </a:prstGeom>
          <a:noFill/>
          <a:ln>
            <a:noFill/>
          </a:ln>
        </p:spPr>
      </p:pic>
      <p:sp>
        <p:nvSpPr>
          <p:cNvPr id="130" name="Shape 130"/>
          <p:cNvSpPr txBox="1"/>
          <p:nvPr/>
        </p:nvSpPr>
        <p:spPr>
          <a:xfrm>
            <a:off x="185100" y="185200"/>
            <a:ext cx="11514400" cy="721200"/>
          </a:xfrm>
          <a:prstGeom prst="rect">
            <a:avLst/>
          </a:prstGeom>
          <a:noFill/>
          <a:ln>
            <a:noFill/>
          </a:ln>
        </p:spPr>
        <p:txBody>
          <a:bodyPr wrap="square" lIns="121900" tIns="121900" rIns="121900" bIns="121900" anchor="t" anchorCtr="0">
            <a:noAutofit/>
          </a:bodyPr>
          <a:lstStyle/>
          <a:p>
            <a:r>
              <a:rPr lang="en-GB" sz="4800" kern="0">
                <a:solidFill>
                  <a:srgbClr val="000000"/>
                </a:solidFill>
                <a:cs typeface="Arial"/>
                <a:sym typeface="Arial"/>
              </a:rPr>
              <a:t>Concurrency saves the day!</a:t>
            </a:r>
          </a:p>
        </p:txBody>
      </p:sp>
      <p:sp>
        <p:nvSpPr>
          <p:cNvPr id="131" name="Shape 131"/>
          <p:cNvSpPr txBox="1"/>
          <p:nvPr/>
        </p:nvSpPr>
        <p:spPr>
          <a:xfrm>
            <a:off x="1347633" y="509100"/>
            <a:ext cx="5750000" cy="670800"/>
          </a:xfrm>
          <a:prstGeom prst="rect">
            <a:avLst/>
          </a:prstGeom>
          <a:noFill/>
          <a:ln>
            <a:noFill/>
          </a:ln>
        </p:spPr>
        <p:txBody>
          <a:bodyPr wrap="square" lIns="121900" tIns="121900" rIns="121900" bIns="121900" anchor="t" anchorCtr="0">
            <a:noAutofit/>
          </a:bodyPr>
          <a:lstStyle/>
          <a:p>
            <a:endParaRPr sz="1867" kern="0">
              <a:solidFill>
                <a:srgbClr val="000000"/>
              </a:solidFill>
              <a:cs typeface="Arial"/>
              <a:sym typeface="Arial"/>
            </a:endParaRPr>
          </a:p>
        </p:txBody>
      </p:sp>
      <p:pic>
        <p:nvPicPr>
          <p:cNvPr id="132" name="Shape 132" descr="ra.png"/>
          <p:cNvPicPr preferRelativeResize="0"/>
          <p:nvPr/>
        </p:nvPicPr>
        <p:blipFill>
          <a:blip r:embed="rId4">
            <a:alphaModFix/>
          </a:blip>
          <a:stretch>
            <a:fillRect/>
          </a:stretch>
        </p:blipFill>
        <p:spPr>
          <a:xfrm>
            <a:off x="5388501" y="2771734"/>
            <a:ext cx="6361500" cy="3914767"/>
          </a:xfrm>
          <a:prstGeom prst="rect">
            <a:avLst/>
          </a:prstGeom>
          <a:noFill/>
          <a:ln>
            <a:noFill/>
          </a:ln>
        </p:spPr>
      </p:pic>
    </p:spTree>
    <p:extLst>
      <p:ext uri="{BB962C8B-B14F-4D97-AF65-F5344CB8AC3E}">
        <p14:creationId xmlns:p14="http://schemas.microsoft.com/office/powerpoint/2010/main" val="19549720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pic>
        <p:nvPicPr>
          <p:cNvPr id="137" name="Shape 137"/>
          <p:cNvPicPr preferRelativeResize="0"/>
          <p:nvPr/>
        </p:nvPicPr>
        <p:blipFill>
          <a:blip r:embed="rId3">
            <a:alphaModFix/>
          </a:blip>
          <a:stretch>
            <a:fillRect/>
          </a:stretch>
        </p:blipFill>
        <p:spPr>
          <a:xfrm>
            <a:off x="6657468" y="552434"/>
            <a:ext cx="5984665" cy="4808133"/>
          </a:xfrm>
          <a:prstGeom prst="rect">
            <a:avLst/>
          </a:prstGeom>
          <a:noFill/>
          <a:ln>
            <a:noFill/>
          </a:ln>
        </p:spPr>
      </p:pic>
      <p:pic>
        <p:nvPicPr>
          <p:cNvPr id="138" name="Shape 138"/>
          <p:cNvPicPr preferRelativeResize="0"/>
          <p:nvPr/>
        </p:nvPicPr>
        <p:blipFill>
          <a:blip r:embed="rId4">
            <a:alphaModFix/>
          </a:blip>
          <a:stretch>
            <a:fillRect/>
          </a:stretch>
        </p:blipFill>
        <p:spPr>
          <a:xfrm>
            <a:off x="0" y="-3"/>
            <a:ext cx="8492533" cy="2893133"/>
          </a:xfrm>
          <a:prstGeom prst="rect">
            <a:avLst/>
          </a:prstGeom>
          <a:noFill/>
          <a:ln>
            <a:noFill/>
          </a:ln>
        </p:spPr>
      </p:pic>
      <p:pic>
        <p:nvPicPr>
          <p:cNvPr id="139" name="Shape 139"/>
          <p:cNvPicPr preferRelativeResize="0"/>
          <p:nvPr/>
        </p:nvPicPr>
        <p:blipFill>
          <a:blip r:embed="rId5">
            <a:alphaModFix/>
          </a:blip>
          <a:stretch>
            <a:fillRect/>
          </a:stretch>
        </p:blipFill>
        <p:spPr>
          <a:xfrm rot="-1204880">
            <a:off x="208800" y="2852601"/>
            <a:ext cx="3632200" cy="2273300"/>
          </a:xfrm>
          <a:prstGeom prst="rect">
            <a:avLst/>
          </a:prstGeom>
          <a:noFill/>
          <a:ln>
            <a:noFill/>
          </a:ln>
        </p:spPr>
      </p:pic>
      <p:pic>
        <p:nvPicPr>
          <p:cNvPr id="140" name="Shape 140"/>
          <p:cNvPicPr preferRelativeResize="0"/>
          <p:nvPr/>
        </p:nvPicPr>
        <p:blipFill>
          <a:blip r:embed="rId6">
            <a:alphaModFix/>
          </a:blip>
          <a:stretch>
            <a:fillRect/>
          </a:stretch>
        </p:blipFill>
        <p:spPr>
          <a:xfrm rot="1468636">
            <a:off x="3391233" y="3340049"/>
            <a:ext cx="3632200" cy="2895600"/>
          </a:xfrm>
          <a:prstGeom prst="rect">
            <a:avLst/>
          </a:prstGeom>
          <a:noFill/>
          <a:ln>
            <a:noFill/>
          </a:ln>
        </p:spPr>
      </p:pic>
      <p:pic>
        <p:nvPicPr>
          <p:cNvPr id="141" name="Shape 141"/>
          <p:cNvPicPr preferRelativeResize="0"/>
          <p:nvPr/>
        </p:nvPicPr>
        <p:blipFill>
          <a:blip r:embed="rId7">
            <a:alphaModFix/>
          </a:blip>
          <a:stretch>
            <a:fillRect/>
          </a:stretch>
        </p:blipFill>
        <p:spPr>
          <a:xfrm rot="-665613">
            <a:off x="281900" y="5146067"/>
            <a:ext cx="3632200" cy="2501900"/>
          </a:xfrm>
          <a:prstGeom prst="rect">
            <a:avLst/>
          </a:prstGeom>
          <a:noFill/>
          <a:ln>
            <a:noFill/>
          </a:ln>
        </p:spPr>
      </p:pic>
      <p:sp>
        <p:nvSpPr>
          <p:cNvPr id="142" name="Shape 142"/>
          <p:cNvSpPr/>
          <p:nvPr/>
        </p:nvSpPr>
        <p:spPr>
          <a:xfrm>
            <a:off x="0" y="969000"/>
            <a:ext cx="5194000" cy="1529600"/>
          </a:xfrm>
          <a:prstGeom prst="ellipse">
            <a:avLst/>
          </a:prstGeom>
          <a:noFill/>
          <a:ln w="28575" cap="flat" cmpd="sng">
            <a:solidFill>
              <a:srgbClr val="FF0000"/>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143" name="Shape 143"/>
          <p:cNvSpPr/>
          <p:nvPr/>
        </p:nvSpPr>
        <p:spPr>
          <a:xfrm>
            <a:off x="6582967" y="2558033"/>
            <a:ext cx="5194000" cy="1529600"/>
          </a:xfrm>
          <a:prstGeom prst="ellipse">
            <a:avLst/>
          </a:prstGeom>
          <a:noFill/>
          <a:ln w="28575" cap="flat" cmpd="sng">
            <a:solidFill>
              <a:srgbClr val="FF0000"/>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144" name="Shape 144"/>
          <p:cNvSpPr/>
          <p:nvPr/>
        </p:nvSpPr>
        <p:spPr>
          <a:xfrm>
            <a:off x="248733" y="2627133"/>
            <a:ext cx="6491200" cy="4230800"/>
          </a:xfrm>
          <a:prstGeom prst="ellipse">
            <a:avLst/>
          </a:prstGeom>
          <a:noFill/>
          <a:ln w="28575" cap="flat" cmpd="sng">
            <a:solidFill>
              <a:srgbClr val="FF0000"/>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Tree>
    <p:extLst>
      <p:ext uri="{BB962C8B-B14F-4D97-AF65-F5344CB8AC3E}">
        <p14:creationId xmlns:p14="http://schemas.microsoft.com/office/powerpoint/2010/main" val="826223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2"/>
                                        </p:tgtEl>
                                        <p:attrNameLst>
                                          <p:attrName>style.visibility</p:attrName>
                                        </p:attrNameLst>
                                      </p:cBhvr>
                                      <p:to>
                                        <p:strVal val="visible"/>
                                      </p:to>
                                    </p:set>
                                    <p:animEffect transition="in" filter="fade">
                                      <p:cBhvr>
                                        <p:cTn id="7" dur="1000"/>
                                        <p:tgtEl>
                                          <p:spTgt spid="1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3"/>
                                        </p:tgtEl>
                                        <p:attrNameLst>
                                          <p:attrName>style.visibility</p:attrName>
                                        </p:attrNameLst>
                                      </p:cBhvr>
                                      <p:to>
                                        <p:strVal val="visible"/>
                                      </p:to>
                                    </p:set>
                                    <p:animEffect transition="in" filter="fade">
                                      <p:cBhvr>
                                        <p:cTn id="12" dur="1000"/>
                                        <p:tgtEl>
                                          <p:spTgt spid="14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4"/>
                                        </p:tgtEl>
                                        <p:attrNameLst>
                                          <p:attrName>style.visibility</p:attrName>
                                        </p:attrNameLst>
                                      </p:cBhvr>
                                      <p:to>
                                        <p:strVal val="visible"/>
                                      </p:to>
                                    </p:set>
                                    <p:animEffect transition="in" filter="fade">
                                      <p:cBhvr>
                                        <p:cTn id="17" dur="10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body" idx="1"/>
          </p:nvPr>
        </p:nvSpPr>
        <p:spPr>
          <a:xfrm>
            <a:off x="2616000" y="2154100"/>
            <a:ext cx="6960000" cy="2060400"/>
          </a:xfrm>
          <a:prstGeom prst="rect">
            <a:avLst/>
          </a:prstGeom>
        </p:spPr>
        <p:txBody>
          <a:bodyPr wrap="square" lIns="121900" tIns="121900" rIns="121900" bIns="121900" anchor="t" anchorCtr="0">
            <a:noAutofit/>
          </a:bodyPr>
          <a:lstStyle/>
          <a:p>
            <a:pPr>
              <a:buNone/>
            </a:pPr>
            <a:r>
              <a:rPr lang="en-GB" sz="9600"/>
              <a:t>Thank you!</a:t>
            </a:r>
          </a:p>
        </p:txBody>
      </p:sp>
    </p:spTree>
    <p:extLst>
      <p:ext uri="{BB962C8B-B14F-4D97-AF65-F5344CB8AC3E}">
        <p14:creationId xmlns:p14="http://schemas.microsoft.com/office/powerpoint/2010/main" val="13086395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57476" y="2167008"/>
            <a:ext cx="11107253" cy="1470025"/>
          </a:xfrm>
        </p:spPr>
        <p:txBody>
          <a:bodyPr>
            <a:normAutofit fontScale="90000"/>
          </a:bodyPr>
          <a:lstStyle/>
          <a:p>
            <a:pPr algn="ctr"/>
            <a:r>
              <a:rPr lang="en-US" dirty="0" smtClean="0"/>
              <a:t>Migrating the </a:t>
            </a:r>
            <a:br>
              <a:rPr lang="en-US" dirty="0" smtClean="0"/>
            </a:br>
            <a:r>
              <a:rPr lang="en-US" dirty="0" smtClean="0"/>
              <a:t/>
            </a:r>
            <a:br>
              <a:rPr lang="en-US" dirty="0" smtClean="0"/>
            </a:br>
            <a:r>
              <a:rPr lang="en-US" dirty="0" smtClean="0"/>
              <a:t>Canadian Opinion Research Archive (CORA) </a:t>
            </a:r>
            <a:br>
              <a:rPr lang="en-US" dirty="0" smtClean="0"/>
            </a:br>
            <a:r>
              <a:rPr lang="en-US" dirty="0" smtClean="0"/>
              <a:t/>
            </a:r>
            <a:br>
              <a:rPr lang="en-US" dirty="0" smtClean="0"/>
            </a:br>
            <a:r>
              <a:rPr lang="en-US" dirty="0" smtClean="0"/>
              <a:t>to &lt;</a:t>
            </a:r>
            <a:r>
              <a:rPr lang="en-US" dirty="0" err="1" smtClean="0"/>
              <a:t>odesi</a:t>
            </a:r>
            <a:r>
              <a:rPr lang="en-US" dirty="0" smtClean="0"/>
              <a:t>&gt;</a:t>
            </a:r>
            <a:endParaRPr lang="en-US" dirty="0"/>
          </a:p>
        </p:txBody>
      </p:sp>
      <p:sp>
        <p:nvSpPr>
          <p:cNvPr id="5" name="Subtitle 4"/>
          <p:cNvSpPr>
            <a:spLocks noGrp="1"/>
          </p:cNvSpPr>
          <p:nvPr>
            <p:ph type="subTitle" idx="1"/>
          </p:nvPr>
        </p:nvSpPr>
        <p:spPr>
          <a:xfrm>
            <a:off x="260625" y="5177184"/>
            <a:ext cx="10363200" cy="1413565"/>
          </a:xfrm>
        </p:spPr>
        <p:txBody>
          <a:bodyPr>
            <a:normAutofit fontScale="77500" lnSpcReduction="20000"/>
          </a:bodyPr>
          <a:lstStyle/>
          <a:p>
            <a:r>
              <a:rPr lang="en-US" sz="1867" dirty="0"/>
              <a:t>Scholars Portal Day</a:t>
            </a:r>
          </a:p>
          <a:p>
            <a:r>
              <a:rPr lang="en-US" sz="1867" dirty="0"/>
              <a:t>December 8, 2017</a:t>
            </a:r>
          </a:p>
          <a:p>
            <a:endParaRPr lang="en-US" sz="1867" dirty="0"/>
          </a:p>
          <a:p>
            <a:r>
              <a:rPr lang="en-US" sz="1867" dirty="0"/>
              <a:t>Alexandra Cooper</a:t>
            </a:r>
          </a:p>
          <a:p>
            <a:r>
              <a:rPr lang="en-US" sz="1867" dirty="0"/>
              <a:t>Data Services Coordinator</a:t>
            </a:r>
          </a:p>
          <a:p>
            <a:r>
              <a:rPr lang="en-US" sz="1867" dirty="0"/>
              <a:t>Queen’s University Library</a:t>
            </a:r>
          </a:p>
          <a:p>
            <a:endParaRPr lang="en-US" dirty="0"/>
          </a:p>
        </p:txBody>
      </p:sp>
    </p:spTree>
    <p:extLst>
      <p:ext uri="{BB962C8B-B14F-4D97-AF65-F5344CB8AC3E}">
        <p14:creationId xmlns:p14="http://schemas.microsoft.com/office/powerpoint/2010/main" val="34557693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70338" y="2445817"/>
            <a:ext cx="9664861" cy="1980286"/>
          </a:xfrm>
          <a:prstGeom prst="rect">
            <a:avLst/>
          </a:prstGeom>
          <a:noFill/>
        </p:spPr>
        <p:txBody>
          <a:bodyPr wrap="square" rtlCol="0">
            <a:spAutoFit/>
          </a:bodyPr>
          <a:lstStyle/>
          <a:p>
            <a:pPr marL="457189" indent="-457189" defTabSz="609585">
              <a:buFont typeface="Arial" panose="020B0604020202020204" pitchFamily="34" charset="0"/>
              <a:buChar char="•"/>
            </a:pPr>
            <a:r>
              <a:rPr lang="en-US" sz="2667" dirty="0">
                <a:solidFill>
                  <a:prstClr val="black"/>
                </a:solidFill>
                <a:latin typeface="Palatino Linotype" panose="02040502050505030304" pitchFamily="18" charset="0"/>
              </a:rPr>
              <a:t>Provides access to commercial and independent surveys to academics, researchers and journalists</a:t>
            </a:r>
          </a:p>
          <a:p>
            <a:pPr defTabSz="609585"/>
            <a:endParaRPr lang="en-US" sz="1600" dirty="0">
              <a:solidFill>
                <a:prstClr val="black"/>
              </a:solidFill>
              <a:latin typeface="Palatino Linotype" panose="02040502050505030304" pitchFamily="18" charset="0"/>
            </a:endParaRPr>
          </a:p>
          <a:p>
            <a:pPr marL="457189" indent="-457189" defTabSz="609585">
              <a:buFont typeface="Arial" panose="020B0604020202020204" pitchFamily="34" charset="0"/>
              <a:buChar char="•"/>
            </a:pPr>
            <a:r>
              <a:rPr lang="en-US" sz="2667" dirty="0">
                <a:solidFill>
                  <a:prstClr val="black"/>
                </a:solidFill>
                <a:latin typeface="Palatino Linotype" panose="02040502050505030304" pitchFamily="18" charset="0"/>
              </a:rPr>
              <a:t>Data from CROP, Decima, </a:t>
            </a:r>
            <a:r>
              <a:rPr lang="en-US" sz="2667" dirty="0" err="1">
                <a:solidFill>
                  <a:prstClr val="black"/>
                </a:solidFill>
                <a:latin typeface="Palatino Linotype" panose="02040502050505030304" pitchFamily="18" charset="0"/>
              </a:rPr>
              <a:t>Environics</a:t>
            </a:r>
            <a:r>
              <a:rPr lang="en-US" sz="2667" dirty="0">
                <a:solidFill>
                  <a:prstClr val="black"/>
                </a:solidFill>
                <a:latin typeface="Palatino Linotype" panose="02040502050505030304" pitchFamily="18" charset="0"/>
              </a:rPr>
              <a:t>, Canadian Election Studies</a:t>
            </a:r>
          </a:p>
        </p:txBody>
      </p:sp>
      <p:pic>
        <p:nvPicPr>
          <p:cNvPr id="7" name="Picture 6"/>
          <p:cNvPicPr>
            <a:picLocks noChangeAspect="1"/>
          </p:cNvPicPr>
          <p:nvPr/>
        </p:nvPicPr>
        <p:blipFill>
          <a:blip r:embed="rId3"/>
          <a:stretch>
            <a:fillRect/>
          </a:stretch>
        </p:blipFill>
        <p:spPr>
          <a:xfrm>
            <a:off x="1938529" y="438912"/>
            <a:ext cx="7628327" cy="1089000"/>
          </a:xfrm>
          <a:prstGeom prst="rect">
            <a:avLst/>
          </a:prstGeom>
        </p:spPr>
      </p:pic>
    </p:spTree>
    <p:extLst>
      <p:ext uri="{BB962C8B-B14F-4D97-AF65-F5344CB8AC3E}">
        <p14:creationId xmlns:p14="http://schemas.microsoft.com/office/powerpoint/2010/main" val="40329074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938963" y="432815"/>
            <a:ext cx="7628327" cy="1089000"/>
          </a:xfrm>
          <a:prstGeom prst="rect">
            <a:avLst/>
          </a:prstGeom>
        </p:spPr>
      </p:pic>
      <p:sp>
        <p:nvSpPr>
          <p:cNvPr id="3" name="TextBox 2"/>
          <p:cNvSpPr txBox="1"/>
          <p:nvPr/>
        </p:nvSpPr>
        <p:spPr>
          <a:xfrm>
            <a:off x="498281" y="2209993"/>
            <a:ext cx="10887987" cy="2472728"/>
          </a:xfrm>
          <a:prstGeom prst="rect">
            <a:avLst/>
          </a:prstGeom>
          <a:noFill/>
        </p:spPr>
        <p:txBody>
          <a:bodyPr wrap="square" rtlCol="0">
            <a:spAutoFit/>
          </a:bodyPr>
          <a:lstStyle/>
          <a:p>
            <a:pPr defTabSz="609585"/>
            <a:r>
              <a:rPr lang="en-US" sz="2667" dirty="0">
                <a:solidFill>
                  <a:prstClr val="black"/>
                </a:solidFill>
                <a:latin typeface="Palatino Linotype" panose="02040502050505030304" pitchFamily="18" charset="0"/>
              </a:rPr>
              <a:t>1992 - Established at School of Policy Studies, Queen’s University</a:t>
            </a:r>
          </a:p>
          <a:p>
            <a:pPr defTabSz="609585"/>
            <a:endParaRPr lang="en-US" sz="1600" dirty="0">
              <a:solidFill>
                <a:prstClr val="black"/>
              </a:solidFill>
              <a:latin typeface="Palatino Linotype" panose="02040502050505030304" pitchFamily="18" charset="0"/>
            </a:endParaRPr>
          </a:p>
          <a:p>
            <a:pPr defTabSz="609585"/>
            <a:r>
              <a:rPr lang="en-US" sz="2667" dirty="0">
                <a:solidFill>
                  <a:prstClr val="black"/>
                </a:solidFill>
                <a:latin typeface="Palatino Linotype" panose="02040502050505030304" pitchFamily="18" charset="0"/>
              </a:rPr>
              <a:t>2007 – CORA data made available through </a:t>
            </a:r>
            <a:r>
              <a:rPr lang="en-US" sz="2667" dirty="0" err="1">
                <a:solidFill>
                  <a:prstClr val="black"/>
                </a:solidFill>
                <a:latin typeface="Palatino Linotype" panose="02040502050505030304" pitchFamily="18" charset="0"/>
              </a:rPr>
              <a:t>Nesstar</a:t>
            </a:r>
            <a:r>
              <a:rPr lang="en-US" sz="2667" dirty="0">
                <a:solidFill>
                  <a:prstClr val="black"/>
                </a:solidFill>
                <a:latin typeface="Palatino Linotype" panose="02040502050505030304" pitchFamily="18" charset="0"/>
              </a:rPr>
              <a:t> </a:t>
            </a:r>
            <a:r>
              <a:rPr lang="en-US" sz="2667" dirty="0" err="1">
                <a:solidFill>
                  <a:prstClr val="black"/>
                </a:solidFill>
                <a:latin typeface="Palatino Linotype" panose="02040502050505030304" pitchFamily="18" charset="0"/>
              </a:rPr>
              <a:t>webview</a:t>
            </a:r>
            <a:endParaRPr lang="en-US" sz="2667" dirty="0">
              <a:solidFill>
                <a:prstClr val="black"/>
              </a:solidFill>
              <a:latin typeface="Palatino Linotype" panose="02040502050505030304" pitchFamily="18" charset="0"/>
            </a:endParaRPr>
          </a:p>
          <a:p>
            <a:pPr defTabSz="609585"/>
            <a:endParaRPr lang="en-US" sz="1600" dirty="0">
              <a:solidFill>
                <a:prstClr val="black"/>
              </a:solidFill>
              <a:latin typeface="Palatino Linotype" panose="02040502050505030304" pitchFamily="18" charset="0"/>
            </a:endParaRPr>
          </a:p>
          <a:p>
            <a:pPr defTabSz="609585"/>
            <a:r>
              <a:rPr lang="en-US" sz="2667" dirty="0">
                <a:solidFill>
                  <a:prstClr val="black"/>
                </a:solidFill>
                <a:latin typeface="Palatino Linotype" panose="02040502050505030304" pitchFamily="18" charset="0"/>
              </a:rPr>
              <a:t>2010 – CORA metadata made discoverable in &lt;</a:t>
            </a:r>
            <a:r>
              <a:rPr lang="en-US" sz="2667" dirty="0" err="1">
                <a:solidFill>
                  <a:prstClr val="black"/>
                </a:solidFill>
                <a:latin typeface="Palatino Linotype" panose="02040502050505030304" pitchFamily="18" charset="0"/>
              </a:rPr>
              <a:t>odesi</a:t>
            </a:r>
            <a:r>
              <a:rPr lang="en-US" sz="2667" dirty="0">
                <a:solidFill>
                  <a:prstClr val="black"/>
                </a:solidFill>
                <a:latin typeface="Palatino Linotype" panose="02040502050505030304" pitchFamily="18" charset="0"/>
              </a:rPr>
              <a:t>&gt;</a:t>
            </a:r>
          </a:p>
          <a:p>
            <a:pPr defTabSz="609585"/>
            <a:endParaRPr lang="en-US" sz="1600" dirty="0">
              <a:solidFill>
                <a:prstClr val="black"/>
              </a:solidFill>
              <a:latin typeface="Palatino Linotype" panose="02040502050505030304" pitchFamily="18" charset="0"/>
            </a:endParaRPr>
          </a:p>
          <a:p>
            <a:pPr defTabSz="609585"/>
            <a:r>
              <a:rPr lang="en-US" sz="2667" dirty="0">
                <a:solidFill>
                  <a:prstClr val="black"/>
                </a:solidFill>
                <a:latin typeface="Palatino Linotype" panose="02040502050505030304" pitchFamily="18" charset="0"/>
              </a:rPr>
              <a:t>2017 – CORA data migrated to &lt;</a:t>
            </a:r>
            <a:r>
              <a:rPr lang="en-US" sz="2667" dirty="0" err="1">
                <a:solidFill>
                  <a:prstClr val="black"/>
                </a:solidFill>
                <a:latin typeface="Palatino Linotype" panose="02040502050505030304" pitchFamily="18" charset="0"/>
              </a:rPr>
              <a:t>odesi</a:t>
            </a:r>
            <a:r>
              <a:rPr lang="en-US" sz="2667" dirty="0">
                <a:solidFill>
                  <a:prstClr val="black"/>
                </a:solidFill>
                <a:latin typeface="Palatino Linotype" panose="02040502050505030304" pitchFamily="18" charset="0"/>
              </a:rPr>
              <a:t>&gt;</a:t>
            </a:r>
          </a:p>
        </p:txBody>
      </p:sp>
    </p:spTree>
    <p:extLst>
      <p:ext uri="{BB962C8B-B14F-4D97-AF65-F5344CB8AC3E}">
        <p14:creationId xmlns:p14="http://schemas.microsoft.com/office/powerpoint/2010/main" val="23468048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03475" y="1979700"/>
            <a:ext cx="10766687" cy="502766"/>
          </a:xfrm>
          <a:prstGeom prst="rect">
            <a:avLst/>
          </a:prstGeom>
          <a:noFill/>
        </p:spPr>
        <p:txBody>
          <a:bodyPr wrap="square" rtlCol="0">
            <a:spAutoFit/>
          </a:bodyPr>
          <a:lstStyle/>
          <a:p>
            <a:pPr marL="285744" indent="-285744" defTabSz="609585">
              <a:buFont typeface="Arial" panose="020B0604020202020204" pitchFamily="34" charset="0"/>
              <a:buChar char="•"/>
            </a:pPr>
            <a:r>
              <a:rPr lang="en-US" sz="2667" dirty="0">
                <a:solidFill>
                  <a:prstClr val="black"/>
                </a:solidFill>
                <a:latin typeface="Palatino Linotype" panose="02040502050505030304" pitchFamily="18" charset="0"/>
              </a:rPr>
              <a:t>Data repository for social science and polling data</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0942" y="127323"/>
            <a:ext cx="6053559" cy="1428253"/>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4419" y="5990631"/>
            <a:ext cx="3383195" cy="632424"/>
          </a:xfrm>
          <a:prstGeom prst="rect">
            <a:avLst/>
          </a:prstGeom>
        </p:spPr>
      </p:pic>
      <p:graphicFrame>
        <p:nvGraphicFramePr>
          <p:cNvPr id="5" name="Table 4"/>
          <p:cNvGraphicFramePr>
            <a:graphicFrameLocks noGrp="1"/>
          </p:cNvGraphicFramePr>
          <p:nvPr>
            <p:extLst/>
          </p:nvPr>
        </p:nvGraphicFramePr>
        <p:xfrm>
          <a:off x="603477" y="2842599"/>
          <a:ext cx="11239015" cy="2133600"/>
        </p:xfrm>
        <a:graphic>
          <a:graphicData uri="http://schemas.openxmlformats.org/drawingml/2006/table">
            <a:tbl>
              <a:tblPr firstRow="1" bandRow="1">
                <a:tableStyleId>{5C22544A-7EE6-4342-B048-85BDC9FD1C3A}</a:tableStyleId>
              </a:tblPr>
              <a:tblGrid>
                <a:gridCol w="5683355">
                  <a:extLst>
                    <a:ext uri="{9D8B030D-6E8A-4147-A177-3AD203B41FA5}">
                      <a16:colId xmlns:a16="http://schemas.microsoft.com/office/drawing/2014/main" xmlns="" val="773350952"/>
                    </a:ext>
                  </a:extLst>
                </a:gridCol>
                <a:gridCol w="5555660">
                  <a:extLst>
                    <a:ext uri="{9D8B030D-6E8A-4147-A177-3AD203B41FA5}">
                      <a16:colId xmlns:a16="http://schemas.microsoft.com/office/drawing/2014/main" xmlns="" val="1443550999"/>
                    </a:ext>
                  </a:extLst>
                </a:gridCol>
              </a:tblGrid>
              <a:tr h="579120">
                <a:tc gridSpan="2">
                  <a:txBody>
                    <a:bodyPr/>
                    <a:lstStyle/>
                    <a:p>
                      <a:pPr marL="457200" indent="-457200">
                        <a:buFont typeface="Arial" panose="020B0604020202020204" pitchFamily="34" charset="0"/>
                        <a:buChar char="•"/>
                      </a:pPr>
                      <a:r>
                        <a:rPr lang="en-US" sz="2700" b="0" dirty="0" smtClean="0">
                          <a:solidFill>
                            <a:sysClr val="windowText" lastClr="000000"/>
                          </a:solidFill>
                          <a:latin typeface="Palatino Linotype" panose="02040502050505030304" pitchFamily="18" charset="0"/>
                        </a:rPr>
                        <a:t>Public Opinion Poll Collections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24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797304923"/>
                  </a:ext>
                </a:extLst>
              </a:tr>
              <a:tr h="1554480">
                <a:tc>
                  <a:txBody>
                    <a:bodyPr/>
                    <a:lstStyle/>
                    <a:p>
                      <a:pPr marL="800100" lvl="1" indent="-342900">
                        <a:buFont typeface="Arial" panose="020B0604020202020204" pitchFamily="34" charset="0"/>
                        <a:buChar char="•"/>
                      </a:pPr>
                      <a:r>
                        <a:rPr lang="en-US" sz="2400" b="0" dirty="0" smtClean="0">
                          <a:solidFill>
                            <a:sysClr val="windowText" lastClr="000000"/>
                          </a:solidFill>
                          <a:latin typeface="Palatino Linotype" panose="02040502050505030304" pitchFamily="18" charset="0"/>
                        </a:rPr>
                        <a:t>Centre for</a:t>
                      </a:r>
                      <a:r>
                        <a:rPr lang="en-US" sz="2400" b="0" baseline="0" dirty="0" smtClean="0">
                          <a:solidFill>
                            <a:sysClr val="windowText" lastClr="000000"/>
                          </a:solidFill>
                          <a:latin typeface="Palatino Linotype" panose="02040502050505030304" pitchFamily="18" charset="0"/>
                        </a:rPr>
                        <a:t> Research and Information on Canada (CRIC)</a:t>
                      </a:r>
                    </a:p>
                    <a:p>
                      <a:pPr marL="800100" lvl="1" indent="-342900">
                        <a:buFont typeface="Arial" panose="020B0604020202020204" pitchFamily="34" charset="0"/>
                        <a:buChar char="•"/>
                      </a:pPr>
                      <a:r>
                        <a:rPr lang="en-US" sz="2400" b="0" dirty="0" smtClean="0">
                          <a:solidFill>
                            <a:sysClr val="windowText" lastClr="000000"/>
                          </a:solidFill>
                          <a:latin typeface="Palatino Linotype" panose="02040502050505030304" pitchFamily="18" charset="0"/>
                        </a:rPr>
                        <a:t>Gallop Canada</a:t>
                      </a:r>
                    </a:p>
                    <a:p>
                      <a:pPr marL="800100" lvl="1" indent="-342900">
                        <a:buFont typeface="Arial" panose="020B0604020202020204" pitchFamily="34" charset="0"/>
                        <a:buChar char="•"/>
                      </a:pPr>
                      <a:r>
                        <a:rPr lang="en-US" sz="2400" b="0" dirty="0" err="1" smtClean="0">
                          <a:solidFill>
                            <a:sysClr val="windowText" lastClr="000000"/>
                          </a:solidFill>
                          <a:latin typeface="Palatino Linotype" panose="02040502050505030304" pitchFamily="18" charset="0"/>
                        </a:rPr>
                        <a:t>Ipsos</a:t>
                      </a:r>
                      <a:r>
                        <a:rPr lang="en-US" sz="2400" b="0" dirty="0" smtClean="0">
                          <a:solidFill>
                            <a:sysClr val="windowText" lastClr="000000"/>
                          </a:solidFill>
                          <a:latin typeface="Palatino Linotype" panose="02040502050505030304" pitchFamily="18" charset="0"/>
                        </a:rPr>
                        <a:t> Reid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2900" indent="-342900">
                        <a:buFont typeface="Arial" panose="020B0604020202020204" pitchFamily="34" charset="0"/>
                        <a:buChar char="•"/>
                      </a:pPr>
                      <a:r>
                        <a:rPr lang="en-US" sz="2400" b="0" dirty="0" smtClean="0">
                          <a:solidFill>
                            <a:sysClr val="windowText" lastClr="000000"/>
                          </a:solidFill>
                          <a:latin typeface="Palatino Linotype" panose="02040502050505030304" pitchFamily="18" charset="0"/>
                        </a:rPr>
                        <a:t>Angus Reid Institute</a:t>
                      </a:r>
                    </a:p>
                    <a:p>
                      <a:pPr marL="342900" indent="-342900">
                        <a:buFont typeface="Arial" panose="020B0604020202020204" pitchFamily="34" charset="0"/>
                        <a:buChar char="•"/>
                      </a:pPr>
                      <a:r>
                        <a:rPr lang="en-US" sz="2400" b="0" dirty="0" smtClean="0">
                          <a:solidFill>
                            <a:sysClr val="windowText" lastClr="000000"/>
                          </a:solidFill>
                          <a:latin typeface="Palatino Linotype" panose="02040502050505030304" pitchFamily="18" charset="0"/>
                        </a:rPr>
                        <a:t>Listening to Canadians</a:t>
                      </a:r>
                    </a:p>
                    <a:p>
                      <a:pPr marL="342900" indent="-342900">
                        <a:buFont typeface="Arial" panose="020B0604020202020204" pitchFamily="34" charset="0"/>
                        <a:buChar char="•"/>
                      </a:pPr>
                      <a:r>
                        <a:rPr lang="en-US" sz="2400" b="0" dirty="0" smtClean="0">
                          <a:solidFill>
                            <a:sysClr val="windowText" lastClr="000000"/>
                          </a:solidFill>
                          <a:latin typeface="Palatino Linotype" panose="02040502050505030304" pitchFamily="18" charset="0"/>
                        </a:rPr>
                        <a:t>Voice of the People</a:t>
                      </a:r>
                    </a:p>
                    <a:p>
                      <a:endParaRPr lang="en-US" sz="2400" b="0" dirty="0">
                        <a:solidFill>
                          <a:sysClr val="windowText" lastClr="000000"/>
                        </a:solidFill>
                        <a:latin typeface="Palatino Linotype" panose="0204050205050503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771378828"/>
                  </a:ext>
                </a:extLst>
              </a:tr>
            </a:tbl>
          </a:graphicData>
        </a:graphic>
      </p:graphicFrame>
    </p:spTree>
    <p:extLst>
      <p:ext uri="{BB962C8B-B14F-4D97-AF65-F5344CB8AC3E}">
        <p14:creationId xmlns:p14="http://schemas.microsoft.com/office/powerpoint/2010/main" val="15161631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317091" y="5402711"/>
            <a:ext cx="5967999" cy="85197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75685" y="5488688"/>
            <a:ext cx="3637840" cy="680025"/>
          </a:xfrm>
          <a:prstGeom prst="rect">
            <a:avLst/>
          </a:prstGeom>
        </p:spPr>
      </p:pic>
      <p:sp>
        <p:nvSpPr>
          <p:cNvPr id="2" name="TextBox 1"/>
          <p:cNvSpPr txBox="1"/>
          <p:nvPr/>
        </p:nvSpPr>
        <p:spPr>
          <a:xfrm>
            <a:off x="928839" y="563772"/>
            <a:ext cx="2457724" cy="707886"/>
          </a:xfrm>
          <a:prstGeom prst="rect">
            <a:avLst/>
          </a:prstGeom>
          <a:noFill/>
        </p:spPr>
        <p:txBody>
          <a:bodyPr wrap="none" rtlCol="0">
            <a:spAutoFit/>
          </a:bodyPr>
          <a:lstStyle/>
          <a:p>
            <a:pPr defTabSz="609585"/>
            <a:r>
              <a:rPr lang="en-US" sz="4000" dirty="0">
                <a:solidFill>
                  <a:prstClr val="black"/>
                </a:solidFill>
                <a:latin typeface="Palatino Linotype" panose="02040502050505030304" pitchFamily="18" charset="0"/>
              </a:rPr>
              <a:t>Migration</a:t>
            </a:r>
          </a:p>
        </p:txBody>
      </p:sp>
      <p:sp>
        <p:nvSpPr>
          <p:cNvPr id="7" name="TextBox 6"/>
          <p:cNvSpPr txBox="1"/>
          <p:nvPr/>
        </p:nvSpPr>
        <p:spPr>
          <a:xfrm>
            <a:off x="928839" y="1485395"/>
            <a:ext cx="10023676" cy="3704027"/>
          </a:xfrm>
          <a:prstGeom prst="rect">
            <a:avLst/>
          </a:prstGeom>
          <a:noFill/>
        </p:spPr>
        <p:txBody>
          <a:bodyPr wrap="square" rtlCol="0">
            <a:spAutoFit/>
          </a:bodyPr>
          <a:lstStyle/>
          <a:p>
            <a:pPr marL="457189" indent="-457189" defTabSz="609585">
              <a:buFont typeface="Arial" panose="020B0604020202020204" pitchFamily="34" charset="0"/>
              <a:buChar char="•"/>
            </a:pPr>
            <a:r>
              <a:rPr lang="en-US" sz="2667" dirty="0">
                <a:solidFill>
                  <a:prstClr val="black"/>
                </a:solidFill>
                <a:latin typeface="Palatino Linotype" panose="02040502050505030304" pitchFamily="18" charset="0"/>
              </a:rPr>
              <a:t>547 data files in CORA</a:t>
            </a:r>
          </a:p>
          <a:p>
            <a:pPr defTabSz="609585"/>
            <a:endParaRPr lang="en-US" sz="1600" dirty="0">
              <a:solidFill>
                <a:prstClr val="black"/>
              </a:solidFill>
              <a:latin typeface="Palatino Linotype" panose="02040502050505030304" pitchFamily="18" charset="0"/>
            </a:endParaRPr>
          </a:p>
          <a:p>
            <a:pPr marL="457189" indent="-457189" defTabSz="609585">
              <a:buFont typeface="Arial" panose="020B0604020202020204" pitchFamily="34" charset="0"/>
              <a:buChar char="•"/>
            </a:pPr>
            <a:r>
              <a:rPr lang="en-US" sz="2667" dirty="0">
                <a:solidFill>
                  <a:prstClr val="black"/>
                </a:solidFill>
                <a:latin typeface="Palatino Linotype" panose="02040502050505030304" pitchFamily="18" charset="0"/>
              </a:rPr>
              <a:t>Each reviewed to determine work needed to match &lt;</a:t>
            </a:r>
            <a:r>
              <a:rPr lang="en-US" sz="2667" dirty="0" err="1">
                <a:solidFill>
                  <a:prstClr val="black"/>
                </a:solidFill>
                <a:latin typeface="Palatino Linotype" panose="02040502050505030304" pitchFamily="18" charset="0"/>
              </a:rPr>
              <a:t>odesi</a:t>
            </a:r>
            <a:r>
              <a:rPr lang="en-US" sz="2667" dirty="0">
                <a:solidFill>
                  <a:prstClr val="black"/>
                </a:solidFill>
                <a:latin typeface="Palatino Linotype" panose="02040502050505030304" pitchFamily="18" charset="0"/>
              </a:rPr>
              <a:t>&gt; best practices</a:t>
            </a:r>
          </a:p>
          <a:p>
            <a:pPr defTabSz="609585"/>
            <a:endParaRPr lang="en-US" sz="1600" dirty="0">
              <a:solidFill>
                <a:prstClr val="black"/>
              </a:solidFill>
              <a:latin typeface="Palatino Linotype" panose="02040502050505030304" pitchFamily="18" charset="0"/>
            </a:endParaRPr>
          </a:p>
          <a:p>
            <a:pPr marL="457189" indent="-457189" defTabSz="609585">
              <a:buFont typeface="Arial" panose="020B0604020202020204" pitchFamily="34" charset="0"/>
              <a:buChar char="•"/>
            </a:pPr>
            <a:r>
              <a:rPr lang="en-US" sz="2667" dirty="0">
                <a:solidFill>
                  <a:prstClr val="black"/>
                </a:solidFill>
                <a:latin typeface="Palatino Linotype" panose="02040502050505030304" pitchFamily="18" charset="0"/>
              </a:rPr>
              <a:t>Scholars Portal – search and replace in XML files (metadata files)</a:t>
            </a:r>
          </a:p>
          <a:p>
            <a:pPr defTabSz="609585"/>
            <a:endParaRPr lang="en-US" sz="1600" dirty="0">
              <a:solidFill>
                <a:prstClr val="black"/>
              </a:solidFill>
              <a:latin typeface="Palatino Linotype" panose="02040502050505030304" pitchFamily="18" charset="0"/>
            </a:endParaRPr>
          </a:p>
          <a:p>
            <a:pPr marL="457189" indent="-457189" defTabSz="609585">
              <a:buFont typeface="Arial" panose="020B0604020202020204" pitchFamily="34" charset="0"/>
              <a:buChar char="•"/>
            </a:pPr>
            <a:r>
              <a:rPr lang="en-US" sz="2667" dirty="0">
                <a:solidFill>
                  <a:prstClr val="black"/>
                </a:solidFill>
                <a:latin typeface="Palatino Linotype" panose="02040502050505030304" pitchFamily="18" charset="0"/>
              </a:rPr>
              <a:t>Queen’s </a:t>
            </a:r>
            <a:r>
              <a:rPr lang="en-US" sz="2667" dirty="0" err="1">
                <a:solidFill>
                  <a:prstClr val="black"/>
                </a:solidFill>
                <a:latin typeface="Palatino Linotype" panose="02040502050505030304" pitchFamily="18" charset="0"/>
              </a:rPr>
              <a:t>MarkIt</a:t>
            </a:r>
            <a:r>
              <a:rPr lang="en-US" sz="2667" dirty="0">
                <a:solidFill>
                  <a:prstClr val="black"/>
                </a:solidFill>
                <a:latin typeface="Palatino Linotype" panose="02040502050505030304" pitchFamily="18" charset="0"/>
              </a:rPr>
              <a:t> Student – created new </a:t>
            </a:r>
            <a:r>
              <a:rPr lang="en-US" sz="2667" dirty="0" err="1">
                <a:solidFill>
                  <a:prstClr val="black"/>
                </a:solidFill>
                <a:latin typeface="Palatino Linotype" panose="02040502050505030304" pitchFamily="18" charset="0"/>
              </a:rPr>
              <a:t>Nesstar</a:t>
            </a:r>
            <a:r>
              <a:rPr lang="en-US" sz="2667" dirty="0">
                <a:solidFill>
                  <a:prstClr val="black"/>
                </a:solidFill>
                <a:latin typeface="Palatino Linotype" panose="02040502050505030304" pitchFamily="18" charset="0"/>
              </a:rPr>
              <a:t> files and published each one to &lt;</a:t>
            </a:r>
            <a:r>
              <a:rPr lang="en-US" sz="2667" dirty="0" err="1">
                <a:solidFill>
                  <a:prstClr val="black"/>
                </a:solidFill>
                <a:latin typeface="Palatino Linotype" panose="02040502050505030304" pitchFamily="18" charset="0"/>
              </a:rPr>
              <a:t>odesi</a:t>
            </a:r>
            <a:r>
              <a:rPr lang="en-US" sz="2667" dirty="0">
                <a:solidFill>
                  <a:prstClr val="black"/>
                </a:solidFill>
                <a:latin typeface="Palatino Linotype" panose="02040502050505030304" pitchFamily="18" charset="0"/>
              </a:rPr>
              <a:t>&gt;</a:t>
            </a:r>
          </a:p>
        </p:txBody>
      </p:sp>
    </p:spTree>
    <p:extLst>
      <p:ext uri="{BB962C8B-B14F-4D97-AF65-F5344CB8AC3E}">
        <p14:creationId xmlns:p14="http://schemas.microsoft.com/office/powerpoint/2010/main" val="4130221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800242" y="1076387"/>
            <a:ext cx="10428791" cy="5266023"/>
          </a:xfrm>
          <a:prstGeom prst="rect">
            <a:avLst/>
          </a:prstGeom>
        </p:spPr>
      </p:pic>
      <p:sp>
        <p:nvSpPr>
          <p:cNvPr id="10" name="Rectangle 9"/>
          <p:cNvSpPr/>
          <p:nvPr/>
        </p:nvSpPr>
        <p:spPr>
          <a:xfrm>
            <a:off x="1135907" y="4711869"/>
            <a:ext cx="2812648" cy="376179"/>
          </a:xfrm>
          <a:prstGeom prst="rect">
            <a:avLst/>
          </a:prstGeom>
          <a:noFill/>
          <a:ln w="5715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en-US">
              <a:solidFill>
                <a:prstClr val="white"/>
              </a:solidFill>
            </a:endParaRPr>
          </a:p>
        </p:txBody>
      </p:sp>
      <p:sp>
        <p:nvSpPr>
          <p:cNvPr id="11" name="Rectangle 10"/>
          <p:cNvSpPr/>
          <p:nvPr/>
        </p:nvSpPr>
        <p:spPr>
          <a:xfrm>
            <a:off x="6447233" y="4416663"/>
            <a:ext cx="1340735" cy="358815"/>
          </a:xfrm>
          <a:prstGeom prst="rect">
            <a:avLst/>
          </a:prstGeom>
          <a:noFill/>
          <a:ln w="5715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en-US">
              <a:solidFill>
                <a:prstClr val="white"/>
              </a:solidFill>
            </a:endParaRPr>
          </a:p>
        </p:txBody>
      </p:sp>
    </p:spTree>
    <p:extLst>
      <p:ext uri="{BB962C8B-B14F-4D97-AF65-F5344CB8AC3E}">
        <p14:creationId xmlns:p14="http://schemas.microsoft.com/office/powerpoint/2010/main" val="354806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26592" y="560832"/>
            <a:ext cx="2622834" cy="707886"/>
          </a:xfrm>
          <a:prstGeom prst="rect">
            <a:avLst/>
          </a:prstGeom>
          <a:noFill/>
        </p:spPr>
        <p:txBody>
          <a:bodyPr wrap="none" rtlCol="0">
            <a:spAutoFit/>
          </a:bodyPr>
          <a:lstStyle/>
          <a:p>
            <a:pPr defTabSz="609585"/>
            <a:r>
              <a:rPr lang="en-US" sz="4000" dirty="0">
                <a:solidFill>
                  <a:prstClr val="black"/>
                </a:solidFill>
                <a:latin typeface="Palatino Linotype" panose="02040502050505030304" pitchFamily="18" charset="0"/>
              </a:rPr>
              <a:t>Next Steps</a:t>
            </a:r>
          </a:p>
        </p:txBody>
      </p:sp>
      <p:sp>
        <p:nvSpPr>
          <p:cNvPr id="2" name="TextBox 1"/>
          <p:cNvSpPr txBox="1"/>
          <p:nvPr/>
        </p:nvSpPr>
        <p:spPr>
          <a:xfrm>
            <a:off x="906729" y="1738183"/>
            <a:ext cx="10756524" cy="2801151"/>
          </a:xfrm>
          <a:prstGeom prst="rect">
            <a:avLst/>
          </a:prstGeom>
          <a:noFill/>
        </p:spPr>
        <p:txBody>
          <a:bodyPr wrap="square" rtlCol="0">
            <a:spAutoFit/>
          </a:bodyPr>
          <a:lstStyle/>
          <a:p>
            <a:pPr marL="285744" indent="-285744" defTabSz="609585">
              <a:buFont typeface="Arial" panose="020B0604020202020204" pitchFamily="34" charset="0"/>
              <a:buChar char="•"/>
            </a:pPr>
            <a:r>
              <a:rPr lang="en-US" sz="2667" dirty="0">
                <a:solidFill>
                  <a:prstClr val="black"/>
                </a:solidFill>
                <a:latin typeface="Palatino Linotype" panose="02040502050505030304" pitchFamily="18" charset="0"/>
              </a:rPr>
              <a:t>Improving metadata records for better search results</a:t>
            </a:r>
          </a:p>
          <a:p>
            <a:pPr marL="285744" indent="-285744" defTabSz="609585">
              <a:buFont typeface="Arial" panose="020B0604020202020204" pitchFamily="34" charset="0"/>
              <a:buChar char="•"/>
            </a:pPr>
            <a:r>
              <a:rPr lang="en-US" sz="2667" dirty="0">
                <a:solidFill>
                  <a:prstClr val="black"/>
                </a:solidFill>
                <a:latin typeface="Palatino Linotype" panose="02040502050505030304" pitchFamily="18" charset="0"/>
              </a:rPr>
              <a:t>Paper documentation</a:t>
            </a:r>
          </a:p>
          <a:p>
            <a:pPr marL="285744" indent="-285744" defTabSz="609585">
              <a:buFont typeface="Arial" panose="020B0604020202020204" pitchFamily="34" charset="0"/>
              <a:buChar char="•"/>
            </a:pPr>
            <a:r>
              <a:rPr lang="en-US" sz="2667" dirty="0">
                <a:solidFill>
                  <a:prstClr val="black"/>
                </a:solidFill>
                <a:latin typeface="Palatino Linotype" panose="02040502050505030304" pitchFamily="18" charset="0"/>
              </a:rPr>
              <a:t>French records</a:t>
            </a:r>
          </a:p>
          <a:p>
            <a:pPr marL="285744" indent="-285744" defTabSz="609585">
              <a:buFont typeface="Arial" panose="020B0604020202020204" pitchFamily="34" charset="0"/>
              <a:buChar char="•"/>
            </a:pPr>
            <a:r>
              <a:rPr lang="en-US" sz="2667" dirty="0">
                <a:solidFill>
                  <a:prstClr val="black"/>
                </a:solidFill>
                <a:latin typeface="Palatino Linotype" panose="02040502050505030304" pitchFamily="18" charset="0"/>
              </a:rPr>
              <a:t>More data</a:t>
            </a:r>
          </a:p>
          <a:p>
            <a:pPr defTabSz="609585"/>
            <a:endParaRPr lang="en-US" sz="1600" dirty="0">
              <a:solidFill>
                <a:prstClr val="black"/>
              </a:solidFill>
              <a:latin typeface="Palatino Linotype" panose="02040502050505030304" pitchFamily="18" charset="0"/>
            </a:endParaRPr>
          </a:p>
          <a:p>
            <a:pPr marL="285744" indent="-285744" defTabSz="609585">
              <a:buFont typeface="Arial" panose="020B0604020202020204" pitchFamily="34" charset="0"/>
              <a:buChar char="•"/>
            </a:pPr>
            <a:r>
              <a:rPr lang="en-US" sz="2667" dirty="0">
                <a:solidFill>
                  <a:prstClr val="black"/>
                </a:solidFill>
                <a:latin typeface="Palatino Linotype" panose="02040502050505030304" pitchFamily="18" charset="0"/>
              </a:rPr>
              <a:t>Ontario Data Community – Public Opinion Polls Working Group</a:t>
            </a:r>
          </a:p>
          <a:p>
            <a:pPr marL="742932" lvl="1" indent="-285744" defTabSz="609585">
              <a:buFont typeface="Arial" panose="020B0604020202020204" pitchFamily="34" charset="0"/>
              <a:buChar char="•"/>
            </a:pPr>
            <a:r>
              <a:rPr lang="en-US" sz="2667" dirty="0">
                <a:solidFill>
                  <a:prstClr val="black"/>
                </a:solidFill>
                <a:latin typeface="Palatino Linotype" panose="02040502050505030304" pitchFamily="18" charset="0"/>
              </a:rPr>
              <a:t>Highlight and promote collection</a:t>
            </a:r>
          </a:p>
        </p:txBody>
      </p:sp>
      <p:pic>
        <p:nvPicPr>
          <p:cNvPr id="6" name="Picture 5"/>
          <p:cNvPicPr>
            <a:picLocks noChangeAspect="1"/>
          </p:cNvPicPr>
          <p:nvPr/>
        </p:nvPicPr>
        <p:blipFill>
          <a:blip r:embed="rId3"/>
          <a:stretch>
            <a:fillRect/>
          </a:stretch>
        </p:blipFill>
        <p:spPr>
          <a:xfrm>
            <a:off x="316993" y="5401056"/>
            <a:ext cx="5967999" cy="85197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71488" y="5486401"/>
            <a:ext cx="3637840" cy="680025"/>
          </a:xfrm>
          <a:prstGeom prst="rect">
            <a:avLst/>
          </a:prstGeom>
        </p:spPr>
      </p:pic>
    </p:spTree>
    <p:extLst>
      <p:ext uri="{BB962C8B-B14F-4D97-AF65-F5344CB8AC3E}">
        <p14:creationId xmlns:p14="http://schemas.microsoft.com/office/powerpoint/2010/main" val="20029582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Lightning Talks: Group 1</a:t>
            </a:r>
            <a:endParaRPr lang="en-US" dirty="0"/>
          </a:p>
        </p:txBody>
      </p:sp>
      <p:sp>
        <p:nvSpPr>
          <p:cNvPr id="3" name="Content Placeholder 2"/>
          <p:cNvSpPr>
            <a:spLocks noGrp="1"/>
          </p:cNvSpPr>
          <p:nvPr>
            <p:ph idx="1"/>
          </p:nvPr>
        </p:nvSpPr>
        <p:spPr/>
        <p:txBody>
          <a:bodyPr>
            <a:normAutofit fontScale="92500" lnSpcReduction="20000"/>
          </a:bodyPr>
          <a:lstStyle/>
          <a:p>
            <a:pPr>
              <a:spcBef>
                <a:spcPts val="600"/>
              </a:spcBef>
              <a:spcAft>
                <a:spcPts val="600"/>
              </a:spcAft>
            </a:pPr>
            <a:r>
              <a:rPr lang="en-US" sz="3000" dirty="0"/>
              <a:t>Community Content in the Cloud </a:t>
            </a:r>
            <a:br>
              <a:rPr lang="en-US" sz="3000" dirty="0"/>
            </a:br>
            <a:r>
              <a:rPr lang="en-US" sz="2600" i="1" dirty="0"/>
              <a:t>Art </a:t>
            </a:r>
            <a:r>
              <a:rPr lang="en-US" sz="2600" i="1" dirty="0" err="1"/>
              <a:t>Rhyno</a:t>
            </a:r>
            <a:r>
              <a:rPr lang="en-US" sz="2600" i="1" dirty="0"/>
              <a:t>, University of Windsor</a:t>
            </a:r>
            <a:endParaRPr lang="en-US" sz="2600" dirty="0"/>
          </a:p>
          <a:p>
            <a:pPr>
              <a:spcBef>
                <a:spcPts val="600"/>
              </a:spcBef>
              <a:spcAft>
                <a:spcPts val="600"/>
              </a:spcAft>
            </a:pPr>
            <a:r>
              <a:rPr lang="en-US" sz="3000" dirty="0"/>
              <a:t>Migrating the Canadian Opinion Research Archive (CORA) to &lt;</a:t>
            </a:r>
            <a:r>
              <a:rPr lang="en-US" sz="3000" dirty="0" err="1"/>
              <a:t>odesi</a:t>
            </a:r>
            <a:r>
              <a:rPr lang="en-US" sz="3000" dirty="0"/>
              <a:t>&gt; </a:t>
            </a:r>
            <a:br>
              <a:rPr lang="en-US" sz="3000" dirty="0"/>
            </a:br>
            <a:r>
              <a:rPr lang="en-US" sz="2600" i="1" dirty="0"/>
              <a:t>Alexandra Cooper, Queen’s University</a:t>
            </a:r>
            <a:endParaRPr lang="en-US" sz="2600" dirty="0"/>
          </a:p>
          <a:p>
            <a:pPr>
              <a:spcBef>
                <a:spcPts val="600"/>
              </a:spcBef>
              <a:spcAft>
                <a:spcPts val="600"/>
              </a:spcAft>
            </a:pPr>
            <a:r>
              <a:rPr lang="en-US" sz="3000" dirty="0" err="1"/>
              <a:t>UTransfer</a:t>
            </a:r>
            <a:r>
              <a:rPr lang="en-US" sz="3000" dirty="0"/>
              <a:t>: An </a:t>
            </a:r>
            <a:r>
              <a:rPr lang="en-US" sz="3000" dirty="0" err="1"/>
              <a:t>Owncloud</a:t>
            </a:r>
            <a:r>
              <a:rPr lang="en-US" sz="3000" dirty="0"/>
              <a:t> Success Story</a:t>
            </a:r>
            <a:r>
              <a:rPr lang="en-US" sz="3000" i="1" dirty="0"/>
              <a:t/>
            </a:r>
            <a:br>
              <a:rPr lang="en-US" sz="3000" i="1" dirty="0"/>
            </a:br>
            <a:r>
              <a:rPr lang="en-US" sz="2600" i="1" dirty="0"/>
              <a:t>Steve Marks, University of Toronto</a:t>
            </a:r>
            <a:endParaRPr lang="en-US" sz="2600" dirty="0"/>
          </a:p>
          <a:p>
            <a:pPr>
              <a:spcBef>
                <a:spcPts val="600"/>
              </a:spcBef>
              <a:spcAft>
                <a:spcPts val="600"/>
              </a:spcAft>
            </a:pPr>
            <a:r>
              <a:rPr lang="en-US" sz="3000" dirty="0"/>
              <a:t>From Historical Map to Geospatial Information: The OCUL Topo Map Digitization Project </a:t>
            </a:r>
            <a:r>
              <a:rPr lang="en-US" sz="3000" i="1" dirty="0"/>
              <a:t/>
            </a:r>
            <a:br>
              <a:rPr lang="en-US" sz="3000" i="1" dirty="0"/>
            </a:br>
            <a:r>
              <a:rPr lang="en-US" sz="2600" i="1" dirty="0"/>
              <a:t>Jay </a:t>
            </a:r>
            <a:r>
              <a:rPr lang="en-US" sz="2600" i="1" dirty="0" err="1"/>
              <a:t>Brodeur</a:t>
            </a:r>
            <a:r>
              <a:rPr lang="en-US" sz="2600" i="1" dirty="0"/>
              <a:t>, McMaster University, on behalf of the OCUL Geo Community</a:t>
            </a:r>
            <a:endParaRPr lang="en-US" sz="2600" dirty="0"/>
          </a:p>
          <a:p>
            <a:endParaRPr lang="en-US" dirty="0"/>
          </a:p>
        </p:txBody>
      </p:sp>
      <p:sp>
        <p:nvSpPr>
          <p:cNvPr id="4" name="Footer Placeholder 3"/>
          <p:cNvSpPr>
            <a:spLocks noGrp="1"/>
          </p:cNvSpPr>
          <p:nvPr>
            <p:ph type="ftr" sz="quarter" idx="11"/>
          </p:nvPr>
        </p:nvSpPr>
        <p:spPr/>
        <p:txBody>
          <a:bodyPr/>
          <a:lstStyle/>
          <a:p>
            <a:r>
              <a:rPr lang="en-US" dirty="0" smtClean="0">
                <a:solidFill>
                  <a:prstClr val="black">
                    <a:lumMod val="65000"/>
                    <a:lumOff val="35000"/>
                  </a:prstClr>
                </a:solidFill>
              </a:rPr>
              <a:t>#spday17</a:t>
            </a:r>
            <a:endParaRPr lang="en-US" dirty="0">
              <a:solidFill>
                <a:prstClr val="black">
                  <a:lumMod val="65000"/>
                  <a:lumOff val="35000"/>
                </a:prstClr>
              </a:solidFill>
            </a:endParaRPr>
          </a:p>
        </p:txBody>
      </p:sp>
    </p:spTree>
    <p:extLst>
      <p:ext uri="{BB962C8B-B14F-4D97-AF65-F5344CB8AC3E}">
        <p14:creationId xmlns:p14="http://schemas.microsoft.com/office/powerpoint/2010/main" val="1610087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30981" y="2342461"/>
            <a:ext cx="3703705" cy="647231"/>
          </a:xfrm>
        </p:spPr>
        <p:txBody>
          <a:bodyPr/>
          <a:lstStyle/>
          <a:p>
            <a:r>
              <a:rPr lang="en-US" dirty="0" smtClean="0"/>
              <a:t>Questions?</a:t>
            </a:r>
            <a:endParaRPr lang="en-US" dirty="0"/>
          </a:p>
        </p:txBody>
      </p:sp>
      <p:sp>
        <p:nvSpPr>
          <p:cNvPr id="3" name="Subtitle 2"/>
          <p:cNvSpPr>
            <a:spLocks noGrp="1"/>
          </p:cNvSpPr>
          <p:nvPr>
            <p:ph type="subTitle" idx="1"/>
          </p:nvPr>
        </p:nvSpPr>
        <p:spPr>
          <a:xfrm>
            <a:off x="352508" y="5406888"/>
            <a:ext cx="10363200" cy="1007165"/>
          </a:xfrm>
        </p:spPr>
        <p:txBody>
          <a:bodyPr>
            <a:normAutofit fontScale="70000" lnSpcReduction="20000"/>
          </a:bodyPr>
          <a:lstStyle/>
          <a:p>
            <a:r>
              <a:rPr lang="en-US" dirty="0"/>
              <a:t>Alexandra Cooper</a:t>
            </a:r>
          </a:p>
          <a:p>
            <a:r>
              <a:rPr lang="en-US" dirty="0"/>
              <a:t>Queen’s University</a:t>
            </a:r>
          </a:p>
          <a:p>
            <a:r>
              <a:rPr lang="en-US" dirty="0"/>
              <a:t>coopera@queensu.ca</a:t>
            </a:r>
          </a:p>
          <a:p>
            <a:r>
              <a:rPr lang="en-US" dirty="0"/>
              <a:t>open.scholarship.services@queensu.ca</a:t>
            </a:r>
          </a:p>
        </p:txBody>
      </p:sp>
    </p:spTree>
    <p:extLst>
      <p:ext uri="{BB962C8B-B14F-4D97-AF65-F5344CB8AC3E}">
        <p14:creationId xmlns:p14="http://schemas.microsoft.com/office/powerpoint/2010/main" val="12950424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a:t>We Did a Thing!</a:t>
            </a:r>
            <a:r>
              <a:rPr lang="en-US">
                <a:latin typeface="+mj-ea"/>
                <a:cs typeface="+mj-ea"/>
              </a:rPr>
              <a:t/>
            </a:r>
            <a:br>
              <a:rPr lang="en-US">
                <a:latin typeface="+mj-ea"/>
                <a:cs typeface="+mj-ea"/>
              </a:rPr>
            </a:br>
            <a:r>
              <a:rPr lang="en-US" err="1"/>
              <a:t>UTransfer</a:t>
            </a:r>
            <a:r>
              <a:rPr lang="en-US"/>
              <a:t>: An </a:t>
            </a:r>
            <a:r>
              <a:rPr lang="en-US" err="1"/>
              <a:t>OwnCloud</a:t>
            </a:r>
            <a:r>
              <a:rPr lang="en-US"/>
              <a:t> Success Story</a:t>
            </a:r>
          </a:p>
        </p:txBody>
      </p:sp>
      <p:sp>
        <p:nvSpPr>
          <p:cNvPr id="3" name="Subtitle 2"/>
          <p:cNvSpPr>
            <a:spLocks noGrp="1"/>
          </p:cNvSpPr>
          <p:nvPr>
            <p:ph type="subTitle" idx="1"/>
          </p:nvPr>
        </p:nvSpPr>
        <p:spPr>
          <a:xfrm>
            <a:off x="1524000" y="4848225"/>
            <a:ext cx="9144000" cy="1655762"/>
          </a:xfrm>
        </p:spPr>
        <p:txBody>
          <a:bodyPr vert="horz" lIns="91440" tIns="45720" rIns="91440" bIns="45720" rtlCol="0" anchor="t">
            <a:normAutofit/>
          </a:bodyPr>
          <a:lstStyle/>
          <a:p>
            <a:r>
              <a:rPr lang="en-US"/>
              <a:t>Steve Marks</a:t>
            </a:r>
          </a:p>
          <a:p>
            <a:r>
              <a:rPr lang="en-US"/>
              <a:t>University of Toronto Libraries</a:t>
            </a:r>
          </a:p>
          <a:p>
            <a:r>
              <a:rPr lang="en-US"/>
              <a:t>Scholars Portal Day 2017</a:t>
            </a:r>
          </a:p>
        </p:txBody>
      </p:sp>
    </p:spTree>
    <p:extLst>
      <p:ext uri="{BB962C8B-B14F-4D97-AF65-F5344CB8AC3E}">
        <p14:creationId xmlns:p14="http://schemas.microsoft.com/office/powerpoint/2010/main" val="41443153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0FCA472-D4EC-4896-A184-E47DDBD9E4F8}"/>
              </a:ext>
            </a:extLst>
          </p:cNvPr>
          <p:cNvSpPr>
            <a:spLocks noGrp="1"/>
          </p:cNvSpPr>
          <p:nvPr>
            <p:ph type="title"/>
          </p:nvPr>
        </p:nvSpPr>
        <p:spPr/>
        <p:txBody>
          <a:bodyPr/>
          <a:lstStyle/>
          <a:p>
            <a:r>
              <a:rPr lang="en-US"/>
              <a:t>The Problem</a:t>
            </a:r>
          </a:p>
        </p:txBody>
      </p:sp>
      <p:sp>
        <p:nvSpPr>
          <p:cNvPr id="3" name="Content Placeholder 2">
            <a:extLst>
              <a:ext uri="{FF2B5EF4-FFF2-40B4-BE49-F238E27FC236}">
                <a16:creationId xmlns="" xmlns:a16="http://schemas.microsoft.com/office/drawing/2014/main" id="{2BA7A058-A95C-4263-90E0-9C19A933C372}"/>
              </a:ext>
            </a:extLst>
          </p:cNvPr>
          <p:cNvSpPr>
            <a:spLocks noGrp="1"/>
          </p:cNvSpPr>
          <p:nvPr>
            <p:ph idx="1"/>
          </p:nvPr>
        </p:nvSpPr>
        <p:spPr/>
        <p:txBody>
          <a:bodyPr vert="horz" lIns="91440" tIns="45720" rIns="91440" bIns="45720" rtlCol="0" anchor="t">
            <a:normAutofit/>
          </a:bodyPr>
          <a:lstStyle/>
          <a:p>
            <a:r>
              <a:rPr lang="en-US"/>
              <a:t>Transfer of electronic archival records in a way that is:</a:t>
            </a:r>
          </a:p>
          <a:p>
            <a:endParaRPr lang="en-US"/>
          </a:p>
          <a:p>
            <a:pPr lvl="1"/>
            <a:r>
              <a:rPr lang="en-US"/>
              <a:t>(Relatively) secure</a:t>
            </a:r>
          </a:p>
          <a:p>
            <a:pPr lvl="1"/>
            <a:endParaRPr lang="en-US"/>
          </a:p>
          <a:p>
            <a:pPr lvl="1"/>
            <a:r>
              <a:rPr lang="en-US"/>
              <a:t>Easy-to-use</a:t>
            </a:r>
          </a:p>
          <a:p>
            <a:pPr lvl="1"/>
            <a:endParaRPr lang="en-US"/>
          </a:p>
          <a:p>
            <a:pPr lvl="1"/>
            <a:r>
              <a:rPr lang="en-US"/>
              <a:t>Allows for back-and-forth between the department and the records archivists</a:t>
            </a:r>
          </a:p>
          <a:p>
            <a:pPr lvl="1"/>
            <a:endParaRPr lang="en-US"/>
          </a:p>
          <a:p>
            <a:pPr lvl="1"/>
            <a:r>
              <a:rPr lang="en-US"/>
              <a:t>Easy to implement</a:t>
            </a:r>
          </a:p>
        </p:txBody>
      </p:sp>
    </p:spTree>
    <p:extLst>
      <p:ext uri="{BB962C8B-B14F-4D97-AF65-F5344CB8AC3E}">
        <p14:creationId xmlns:p14="http://schemas.microsoft.com/office/powerpoint/2010/main" val="19563105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D0B295E-AFFE-432D-A113-2BAC30CC27F7}"/>
              </a:ext>
            </a:extLst>
          </p:cNvPr>
          <p:cNvSpPr>
            <a:spLocks noGrp="1"/>
          </p:cNvSpPr>
          <p:nvPr>
            <p:ph type="title"/>
          </p:nvPr>
        </p:nvSpPr>
        <p:spPr/>
        <p:txBody>
          <a:bodyPr/>
          <a:lstStyle/>
          <a:p>
            <a:r>
              <a:rPr lang="en-US"/>
              <a:t>The AS-IS Implementation</a:t>
            </a:r>
          </a:p>
        </p:txBody>
      </p:sp>
      <p:pic>
        <p:nvPicPr>
          <p:cNvPr id="4" name="Picture 4" descr="Adidas-Yeezy-Boost-350-V2-Core-Black-Red-2017.jpg">
            <a:extLst>
              <a:ext uri="{FF2B5EF4-FFF2-40B4-BE49-F238E27FC236}">
                <a16:creationId xmlns="" xmlns:a16="http://schemas.microsoft.com/office/drawing/2014/main" id="{EF2DBA7F-76AE-489D-BA8D-34F84372F8CD}"/>
              </a:ext>
            </a:extLst>
          </p:cNvPr>
          <p:cNvPicPr>
            <a:picLocks noGrp="1" noChangeAspect="1"/>
          </p:cNvPicPr>
          <p:nvPr>
            <p:ph idx="1"/>
          </p:nvPr>
        </p:nvPicPr>
        <p:blipFill>
          <a:blip r:embed="rId2"/>
          <a:stretch>
            <a:fillRect/>
          </a:stretch>
        </p:blipFill>
        <p:spPr>
          <a:xfrm>
            <a:off x="3043957" y="1822570"/>
            <a:ext cx="6105525" cy="4362450"/>
          </a:xfrm>
          <a:prstGeom prst="rect">
            <a:avLst/>
          </a:prstGeom>
        </p:spPr>
      </p:pic>
    </p:spTree>
    <p:extLst>
      <p:ext uri="{BB962C8B-B14F-4D97-AF65-F5344CB8AC3E}">
        <p14:creationId xmlns:p14="http://schemas.microsoft.com/office/powerpoint/2010/main" val="9780934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77DDAA0-0FA7-4FDE-94B6-5376C12C20D1}"/>
              </a:ext>
            </a:extLst>
          </p:cNvPr>
          <p:cNvSpPr>
            <a:spLocks noGrp="1"/>
          </p:cNvSpPr>
          <p:nvPr>
            <p:ph type="title"/>
          </p:nvPr>
        </p:nvSpPr>
        <p:spPr/>
        <p:txBody>
          <a:bodyPr/>
          <a:lstStyle/>
          <a:p>
            <a:r>
              <a:rPr lang="en-US"/>
              <a:t>Enter: </a:t>
            </a:r>
            <a:r>
              <a:rPr lang="en-US" err="1"/>
              <a:t>OwnCloud</a:t>
            </a:r>
          </a:p>
        </p:txBody>
      </p:sp>
      <p:pic>
        <p:nvPicPr>
          <p:cNvPr id="4" name="Picture 4" descr="owncloud.png">
            <a:extLst>
              <a:ext uri="{FF2B5EF4-FFF2-40B4-BE49-F238E27FC236}">
                <a16:creationId xmlns="" xmlns:a16="http://schemas.microsoft.com/office/drawing/2014/main" id="{9DC40410-ED3F-41D7-8F20-A96E4EA85C56}"/>
              </a:ext>
            </a:extLst>
          </p:cNvPr>
          <p:cNvPicPr>
            <a:picLocks noGrp="1" noChangeAspect="1"/>
          </p:cNvPicPr>
          <p:nvPr>
            <p:ph idx="1"/>
          </p:nvPr>
        </p:nvPicPr>
        <p:blipFill>
          <a:blip r:embed="rId2"/>
          <a:stretch>
            <a:fillRect/>
          </a:stretch>
        </p:blipFill>
        <p:spPr>
          <a:xfrm>
            <a:off x="1686645" y="1822570"/>
            <a:ext cx="8820150" cy="4362450"/>
          </a:xfrm>
          <a:prstGeom prst="rect">
            <a:avLst/>
          </a:prstGeom>
        </p:spPr>
      </p:pic>
    </p:spTree>
    <p:extLst>
      <p:ext uri="{BB962C8B-B14F-4D97-AF65-F5344CB8AC3E}">
        <p14:creationId xmlns:p14="http://schemas.microsoft.com/office/powerpoint/2010/main" val="41039770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0402163-BE33-4A08-B32A-820C1D66ABF1}"/>
              </a:ext>
            </a:extLst>
          </p:cNvPr>
          <p:cNvSpPr>
            <a:spLocks noGrp="1"/>
          </p:cNvSpPr>
          <p:nvPr>
            <p:ph type="title"/>
          </p:nvPr>
        </p:nvSpPr>
        <p:spPr/>
        <p:txBody>
          <a:bodyPr/>
          <a:lstStyle/>
          <a:p>
            <a:r>
              <a:rPr lang="en-US"/>
              <a:t>The Project</a:t>
            </a:r>
          </a:p>
        </p:txBody>
      </p:sp>
      <p:sp>
        <p:nvSpPr>
          <p:cNvPr id="3" name="Content Placeholder 2">
            <a:extLst>
              <a:ext uri="{FF2B5EF4-FFF2-40B4-BE49-F238E27FC236}">
                <a16:creationId xmlns="" xmlns:a16="http://schemas.microsoft.com/office/drawing/2014/main" id="{B20F1A1E-55CE-4613-973C-559DC1316D7A}"/>
              </a:ext>
            </a:extLst>
          </p:cNvPr>
          <p:cNvSpPr>
            <a:spLocks noGrp="1"/>
          </p:cNvSpPr>
          <p:nvPr>
            <p:ph idx="1"/>
          </p:nvPr>
        </p:nvSpPr>
        <p:spPr/>
        <p:txBody>
          <a:bodyPr vert="horz" lIns="91440" tIns="45720" rIns="91440" bIns="45720" rtlCol="0" anchor="t">
            <a:normAutofit/>
          </a:bodyPr>
          <a:lstStyle/>
          <a:p>
            <a:r>
              <a:rPr lang="en-US"/>
              <a:t>Define workflows</a:t>
            </a:r>
          </a:p>
          <a:p>
            <a:endParaRPr lang="en-US"/>
          </a:p>
          <a:p>
            <a:r>
              <a:rPr lang="en-US"/>
              <a:t>Set up accounts</a:t>
            </a:r>
          </a:p>
          <a:p>
            <a:endParaRPr lang="en-US"/>
          </a:p>
          <a:p>
            <a:r>
              <a:rPr lang="en-US"/>
              <a:t>Pilot departments</a:t>
            </a:r>
          </a:p>
          <a:p>
            <a:endParaRPr lang="en-US"/>
          </a:p>
          <a:p>
            <a:r>
              <a:rPr lang="en-US"/>
              <a:t>Operationalize</a:t>
            </a:r>
          </a:p>
          <a:p>
            <a:endParaRPr lang="en-US"/>
          </a:p>
        </p:txBody>
      </p:sp>
    </p:spTree>
    <p:extLst>
      <p:ext uri="{BB962C8B-B14F-4D97-AF65-F5344CB8AC3E}">
        <p14:creationId xmlns:p14="http://schemas.microsoft.com/office/powerpoint/2010/main" val="15017137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image001.png">
            <a:extLst>
              <a:ext uri="{FF2B5EF4-FFF2-40B4-BE49-F238E27FC236}">
                <a16:creationId xmlns="" xmlns:a16="http://schemas.microsoft.com/office/drawing/2014/main" id="{F6B2892A-E44E-462E-850F-BE5FCC5A6016}"/>
              </a:ext>
            </a:extLst>
          </p:cNvPr>
          <p:cNvPicPr>
            <a:picLocks noChangeAspect="1"/>
          </p:cNvPicPr>
          <p:nvPr/>
        </p:nvPicPr>
        <p:blipFill>
          <a:blip r:embed="rId2"/>
          <a:stretch>
            <a:fillRect/>
          </a:stretch>
        </p:blipFill>
        <p:spPr>
          <a:xfrm>
            <a:off x="520700" y="285750"/>
            <a:ext cx="11267296" cy="6352265"/>
          </a:xfrm>
          <a:prstGeom prst="rect">
            <a:avLst/>
          </a:prstGeom>
        </p:spPr>
      </p:pic>
    </p:spTree>
    <p:extLst>
      <p:ext uri="{BB962C8B-B14F-4D97-AF65-F5344CB8AC3E}">
        <p14:creationId xmlns:p14="http://schemas.microsoft.com/office/powerpoint/2010/main" val="1152465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UTransfer_documentation.jpg">
            <a:extLst>
              <a:ext uri="{FF2B5EF4-FFF2-40B4-BE49-F238E27FC236}">
                <a16:creationId xmlns="" xmlns:a16="http://schemas.microsoft.com/office/drawing/2014/main" id="{72DFFBB7-D1CD-49EA-B0E3-625731D8E7F2}"/>
              </a:ext>
            </a:extLst>
          </p:cNvPr>
          <p:cNvPicPr>
            <a:picLocks noChangeAspect="1"/>
          </p:cNvPicPr>
          <p:nvPr/>
        </p:nvPicPr>
        <p:blipFill>
          <a:blip r:embed="rId2"/>
          <a:stretch>
            <a:fillRect/>
          </a:stretch>
        </p:blipFill>
        <p:spPr>
          <a:xfrm>
            <a:off x="2816225" y="169863"/>
            <a:ext cx="6657016" cy="6614453"/>
          </a:xfrm>
          <a:prstGeom prst="rect">
            <a:avLst/>
          </a:prstGeom>
        </p:spPr>
      </p:pic>
    </p:spTree>
    <p:extLst>
      <p:ext uri="{BB962C8B-B14F-4D97-AF65-F5344CB8AC3E}">
        <p14:creationId xmlns:p14="http://schemas.microsoft.com/office/powerpoint/2010/main" val="8302412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54D68FB-EF7E-4362-BF4B-C8997BBD9E6A}"/>
              </a:ext>
            </a:extLst>
          </p:cNvPr>
          <p:cNvSpPr>
            <a:spLocks noGrp="1"/>
          </p:cNvSpPr>
          <p:nvPr>
            <p:ph type="title"/>
          </p:nvPr>
        </p:nvSpPr>
        <p:spPr/>
        <p:txBody>
          <a:bodyPr/>
          <a:lstStyle/>
          <a:p>
            <a:r>
              <a:rPr lang="en-US"/>
              <a:t>The Future</a:t>
            </a:r>
          </a:p>
        </p:txBody>
      </p:sp>
      <p:sp>
        <p:nvSpPr>
          <p:cNvPr id="3" name="Content Placeholder 2">
            <a:extLst>
              <a:ext uri="{FF2B5EF4-FFF2-40B4-BE49-F238E27FC236}">
                <a16:creationId xmlns="" xmlns:a16="http://schemas.microsoft.com/office/drawing/2014/main" id="{80714748-1FE3-4A34-A2A8-25AAD2A37830}"/>
              </a:ext>
            </a:extLst>
          </p:cNvPr>
          <p:cNvSpPr>
            <a:spLocks noGrp="1"/>
          </p:cNvSpPr>
          <p:nvPr>
            <p:ph idx="1"/>
          </p:nvPr>
        </p:nvSpPr>
        <p:spPr/>
        <p:txBody>
          <a:bodyPr vert="horz" lIns="91440" tIns="45720" rIns="91440" bIns="45720" rtlCol="0" anchor="t">
            <a:normAutofit/>
          </a:bodyPr>
          <a:lstStyle/>
          <a:p>
            <a:r>
              <a:rPr lang="en-US"/>
              <a:t>Individual user logins via Shibboleth</a:t>
            </a:r>
          </a:p>
          <a:p>
            <a:endParaRPr lang="en-US"/>
          </a:p>
          <a:p>
            <a:r>
              <a:rPr lang="en-US"/>
              <a:t>Other uses – research data?</a:t>
            </a:r>
          </a:p>
          <a:p>
            <a:endParaRPr lang="en-US"/>
          </a:p>
        </p:txBody>
      </p:sp>
    </p:spTree>
    <p:extLst>
      <p:ext uri="{BB962C8B-B14F-4D97-AF65-F5344CB8AC3E}">
        <p14:creationId xmlns:p14="http://schemas.microsoft.com/office/powerpoint/2010/main" val="34170937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65E112-0AD9-428F-B5B8-D10A1FCE5FEB}"/>
              </a:ext>
            </a:extLst>
          </p:cNvPr>
          <p:cNvSpPr>
            <a:spLocks noGrp="1"/>
          </p:cNvSpPr>
          <p:nvPr>
            <p:ph type="title"/>
          </p:nvPr>
        </p:nvSpPr>
        <p:spPr/>
        <p:txBody>
          <a:bodyPr/>
          <a:lstStyle/>
          <a:p>
            <a:r>
              <a:rPr lang="en-US"/>
              <a:t>Thanks!</a:t>
            </a:r>
          </a:p>
        </p:txBody>
      </p:sp>
      <p:sp>
        <p:nvSpPr>
          <p:cNvPr id="3" name="Content Placeholder 2">
            <a:extLst>
              <a:ext uri="{FF2B5EF4-FFF2-40B4-BE49-F238E27FC236}">
                <a16:creationId xmlns="" xmlns:a16="http://schemas.microsoft.com/office/drawing/2014/main" id="{525793E0-2F59-4571-BC5E-7B190D993FA7}"/>
              </a:ext>
            </a:extLst>
          </p:cNvPr>
          <p:cNvSpPr>
            <a:spLocks noGrp="1"/>
          </p:cNvSpPr>
          <p:nvPr>
            <p:ph idx="1"/>
          </p:nvPr>
        </p:nvSpPr>
        <p:spPr>
          <a:xfrm>
            <a:off x="838200" y="2743200"/>
            <a:ext cx="4821778" cy="2173169"/>
          </a:xfrm>
        </p:spPr>
        <p:txBody>
          <a:bodyPr vert="horz" lIns="91440" tIns="45720" rIns="91440" bIns="45720" rtlCol="0" anchor="t">
            <a:normAutofit/>
          </a:bodyPr>
          <a:lstStyle/>
          <a:p>
            <a:r>
              <a:rPr lang="en-US" sz="1400">
                <a:hlinkClick r:id="rId2"/>
              </a:rPr>
              <a:t>https://utarms.library.utoronto.ca/records-management/disposing-records/digital-records-transfer</a:t>
            </a:r>
            <a:endParaRPr lang="en-US" sz="1400"/>
          </a:p>
          <a:p>
            <a:endParaRPr lang="en-US" sz="1200"/>
          </a:p>
          <a:p>
            <a:r>
              <a:rPr lang="en-US" sz="1200">
                <a:hlinkClick r:id="rId3"/>
              </a:rPr>
              <a:t>steve.marks@utoronto.ca</a:t>
            </a:r>
            <a:r>
              <a:rPr lang="en-US" sz="1200"/>
              <a:t> (that's me)</a:t>
            </a:r>
          </a:p>
          <a:p>
            <a:endParaRPr lang="en-US" sz="1200"/>
          </a:p>
          <a:p>
            <a:r>
              <a:rPr lang="en-US" sz="1200">
                <a:hlinkClick r:id="rId4"/>
              </a:rPr>
              <a:t>utarms@list.library.utoronto.ca</a:t>
            </a:r>
          </a:p>
          <a:p>
            <a:endParaRPr lang="en-US" sz="1200"/>
          </a:p>
          <a:p>
            <a:endParaRPr lang="en-US" sz="1200"/>
          </a:p>
        </p:txBody>
      </p:sp>
      <p:pic>
        <p:nvPicPr>
          <p:cNvPr id="4" name="Picture 4" descr="smiths_meat.jpg">
            <a:extLst>
              <a:ext uri="{FF2B5EF4-FFF2-40B4-BE49-F238E27FC236}">
                <a16:creationId xmlns="" xmlns:a16="http://schemas.microsoft.com/office/drawing/2014/main" id="{FAD1597D-1EDF-444A-B1D2-F99233C37C1E}"/>
              </a:ext>
            </a:extLst>
          </p:cNvPr>
          <p:cNvPicPr>
            <a:picLocks noChangeAspect="1"/>
          </p:cNvPicPr>
          <p:nvPr/>
        </p:nvPicPr>
        <p:blipFill>
          <a:blip r:embed="rId5"/>
          <a:stretch>
            <a:fillRect/>
          </a:stretch>
        </p:blipFill>
        <p:spPr>
          <a:xfrm>
            <a:off x="6038850" y="923925"/>
            <a:ext cx="5065143" cy="5033904"/>
          </a:xfrm>
          <a:prstGeom prst="rect">
            <a:avLst/>
          </a:prstGeom>
        </p:spPr>
      </p:pic>
    </p:spTree>
    <p:extLst>
      <p:ext uri="{BB962C8B-B14F-4D97-AF65-F5344CB8AC3E}">
        <p14:creationId xmlns:p14="http://schemas.microsoft.com/office/powerpoint/2010/main" val="358491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p:nvPr/>
        </p:nvSpPr>
        <p:spPr>
          <a:xfrm>
            <a:off x="83200" y="80835"/>
            <a:ext cx="11849904" cy="6560928"/>
          </a:xfrm>
          <a:prstGeom prst="cloud">
            <a:avLst/>
          </a:prstGeom>
          <a:solidFill>
            <a:srgbClr val="FFFFFF"/>
          </a:solidFill>
          <a:ln w="9525" cap="flat" cmpd="sng">
            <a:solidFill>
              <a:srgbClr val="000000"/>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55" name="Shape 55"/>
          <p:cNvSpPr txBox="1"/>
          <p:nvPr/>
        </p:nvSpPr>
        <p:spPr>
          <a:xfrm>
            <a:off x="561100" y="1078768"/>
            <a:ext cx="10363200" cy="2968800"/>
          </a:xfrm>
          <a:prstGeom prst="rect">
            <a:avLst/>
          </a:prstGeom>
          <a:noFill/>
          <a:ln>
            <a:noFill/>
          </a:ln>
        </p:spPr>
        <p:txBody>
          <a:bodyPr wrap="square" lIns="121900" tIns="121900" rIns="121900" bIns="121900" anchor="b" anchorCtr="0">
            <a:noAutofit/>
          </a:bodyPr>
          <a:lstStyle/>
          <a:p>
            <a:pPr algn="ctr"/>
            <a:r>
              <a:rPr lang="en-GB" sz="6400" b="1" kern="0">
                <a:solidFill>
                  <a:srgbClr val="000000"/>
                </a:solidFill>
                <a:cs typeface="Arial"/>
                <a:sym typeface="Arial"/>
              </a:rPr>
              <a:t>Community Content in the Cloud</a:t>
            </a:r>
          </a:p>
        </p:txBody>
      </p:sp>
      <p:sp>
        <p:nvSpPr>
          <p:cNvPr id="56" name="Shape 56"/>
          <p:cNvSpPr txBox="1"/>
          <p:nvPr/>
        </p:nvSpPr>
        <p:spPr>
          <a:xfrm>
            <a:off x="1206767" y="3928751"/>
            <a:ext cx="10363200" cy="1395200"/>
          </a:xfrm>
          <a:prstGeom prst="rect">
            <a:avLst/>
          </a:prstGeom>
          <a:noFill/>
          <a:ln>
            <a:noFill/>
          </a:ln>
        </p:spPr>
        <p:txBody>
          <a:bodyPr wrap="square" lIns="121900" tIns="121900" rIns="121900" bIns="121900" anchor="t" anchorCtr="0">
            <a:noAutofit/>
          </a:bodyPr>
          <a:lstStyle/>
          <a:p>
            <a:pPr algn="ctr"/>
            <a:r>
              <a:rPr lang="en-GB" sz="4000" kern="0">
                <a:solidFill>
                  <a:srgbClr val="666666"/>
                </a:solidFill>
                <a:ea typeface="Arial"/>
                <a:cs typeface="Arial"/>
                <a:sym typeface="Arial"/>
              </a:rPr>
              <a:t>Art Rhyno, University of Windsor</a:t>
            </a:r>
          </a:p>
        </p:txBody>
      </p:sp>
      <p:sp>
        <p:nvSpPr>
          <p:cNvPr id="57" name="Shape 57"/>
          <p:cNvSpPr txBox="1"/>
          <p:nvPr/>
        </p:nvSpPr>
        <p:spPr>
          <a:xfrm>
            <a:off x="6680800" y="6007200"/>
            <a:ext cx="5511200" cy="850800"/>
          </a:xfrm>
          <a:prstGeom prst="rect">
            <a:avLst/>
          </a:prstGeom>
          <a:noFill/>
          <a:ln>
            <a:noFill/>
          </a:ln>
        </p:spPr>
        <p:txBody>
          <a:bodyPr wrap="square" lIns="121900" tIns="121900" rIns="121900" bIns="121900" anchor="t" anchorCtr="0">
            <a:noAutofit/>
          </a:bodyPr>
          <a:lstStyle/>
          <a:p>
            <a:r>
              <a:rPr lang="en-GB" sz="1867" b="1" kern="0">
                <a:solidFill>
                  <a:srgbClr val="FFFFFF"/>
                </a:solidFill>
                <a:latin typeface="Trebuchet MS"/>
                <a:ea typeface="Trebuchet MS"/>
                <a:cs typeface="Trebuchet MS"/>
                <a:sym typeface="Trebuchet MS"/>
              </a:rPr>
              <a:t>OCUL Digital Curation Summit - Oct. 27, 2016</a:t>
            </a:r>
          </a:p>
        </p:txBody>
      </p:sp>
      <p:sp>
        <p:nvSpPr>
          <p:cNvPr id="58" name="Shape 58"/>
          <p:cNvSpPr txBox="1"/>
          <p:nvPr/>
        </p:nvSpPr>
        <p:spPr>
          <a:xfrm>
            <a:off x="8037733" y="5735000"/>
            <a:ext cx="4019200" cy="1395200"/>
          </a:xfrm>
          <a:prstGeom prst="rect">
            <a:avLst/>
          </a:prstGeom>
          <a:noFill/>
          <a:ln>
            <a:noFill/>
          </a:ln>
        </p:spPr>
        <p:txBody>
          <a:bodyPr wrap="square" lIns="121900" tIns="121900" rIns="121900" bIns="121900" anchor="t" anchorCtr="0">
            <a:noAutofit/>
          </a:bodyPr>
          <a:lstStyle/>
          <a:p>
            <a:pPr algn="ctr"/>
            <a:r>
              <a:rPr lang="en-GB" sz="3200" kern="0">
                <a:solidFill>
                  <a:srgbClr val="666666"/>
                </a:solidFill>
                <a:cs typeface="Arial"/>
                <a:sym typeface="Arial"/>
              </a:rPr>
              <a:t>Scholars Portal Day - Dec. 8, 2017</a:t>
            </a:r>
          </a:p>
        </p:txBody>
      </p:sp>
    </p:spTree>
    <p:extLst>
      <p:ext uri="{BB962C8B-B14F-4D97-AF65-F5344CB8AC3E}">
        <p14:creationId xmlns:p14="http://schemas.microsoft.com/office/powerpoint/2010/main" val="6956376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9021" y="-12899"/>
            <a:ext cx="8659091" cy="6870900"/>
          </a:xfrm>
          <a:prstGeom prst="rect">
            <a:avLst/>
          </a:prstGeom>
        </p:spPr>
      </p:pic>
      <p:sp>
        <p:nvSpPr>
          <p:cNvPr id="189" name="Shape 189"/>
          <p:cNvSpPr/>
          <p:nvPr/>
        </p:nvSpPr>
        <p:spPr>
          <a:xfrm>
            <a:off x="291901" y="-12899"/>
            <a:ext cx="7035833"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000000">
              <a:alpha val="7310"/>
            </a:srgbClr>
          </a:solidFill>
          <a:ln>
            <a:noFill/>
          </a:ln>
        </p:spPr>
      </p:sp>
      <p:sp>
        <p:nvSpPr>
          <p:cNvPr id="190" name="Shape 190"/>
          <p:cNvSpPr/>
          <p:nvPr/>
        </p:nvSpPr>
        <p:spPr>
          <a:xfrm>
            <a:off x="-12899" y="-12899"/>
            <a:ext cx="7035833"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FFFFFF"/>
          </a:solidFill>
          <a:ln>
            <a:noFill/>
          </a:ln>
        </p:spPr>
      </p:sp>
      <p:sp>
        <p:nvSpPr>
          <p:cNvPr id="191" name="Shape 191"/>
          <p:cNvSpPr txBox="1">
            <a:spLocks noGrp="1"/>
          </p:cNvSpPr>
          <p:nvPr>
            <p:ph type="ctrTitle"/>
          </p:nvPr>
        </p:nvSpPr>
        <p:spPr>
          <a:xfrm>
            <a:off x="119133" y="167167"/>
            <a:ext cx="6182400" cy="2987200"/>
          </a:xfrm>
          <a:prstGeom prst="rect">
            <a:avLst/>
          </a:prstGeom>
        </p:spPr>
        <p:txBody>
          <a:bodyPr wrap="square" lIns="121900" tIns="121900" rIns="121900" bIns="121900" anchor="b" anchorCtr="0">
            <a:noAutofit/>
          </a:bodyPr>
          <a:lstStyle/>
          <a:p>
            <a:r>
              <a:rPr lang="en-GB" sz="4667" dirty="0">
                <a:solidFill>
                  <a:schemeClr val="accent6"/>
                </a:solidFill>
              </a:rPr>
              <a:t>From Historical Maps...</a:t>
            </a:r>
            <a:br>
              <a:rPr lang="en-GB" sz="4667" dirty="0">
                <a:solidFill>
                  <a:schemeClr val="accent6"/>
                </a:solidFill>
              </a:rPr>
            </a:br>
            <a:r>
              <a:rPr lang="en-GB" sz="4667" dirty="0">
                <a:solidFill>
                  <a:schemeClr val="accent6"/>
                </a:solidFill>
              </a:rPr>
              <a:t>...to Geospatial Information</a:t>
            </a:r>
          </a:p>
        </p:txBody>
      </p:sp>
      <p:sp>
        <p:nvSpPr>
          <p:cNvPr id="192" name="Shape 192"/>
          <p:cNvSpPr txBox="1">
            <a:spLocks noGrp="1"/>
          </p:cNvSpPr>
          <p:nvPr>
            <p:ph type="ctrTitle"/>
          </p:nvPr>
        </p:nvSpPr>
        <p:spPr>
          <a:xfrm>
            <a:off x="119133" y="3306067"/>
            <a:ext cx="6535200" cy="1583200"/>
          </a:xfrm>
          <a:prstGeom prst="rect">
            <a:avLst/>
          </a:prstGeom>
        </p:spPr>
        <p:txBody>
          <a:bodyPr wrap="square" lIns="121900" tIns="121900" rIns="121900" bIns="121900" anchor="t" anchorCtr="0">
            <a:noAutofit/>
          </a:bodyPr>
          <a:lstStyle/>
          <a:p>
            <a:r>
              <a:rPr lang="en-GB" sz="3867" dirty="0">
                <a:solidFill>
                  <a:srgbClr val="666666"/>
                </a:solidFill>
                <a:latin typeface="Proxima Nova"/>
                <a:ea typeface="Proxima Nova"/>
                <a:cs typeface="Proxima Nova"/>
                <a:sym typeface="Proxima Nova"/>
              </a:rPr>
              <a:t>The OCUL </a:t>
            </a:r>
            <a:r>
              <a:rPr lang="en-GB" sz="3867" dirty="0" err="1">
                <a:solidFill>
                  <a:srgbClr val="666666"/>
                </a:solidFill>
                <a:latin typeface="Proxima Nova"/>
                <a:ea typeface="Proxima Nova"/>
                <a:cs typeface="Proxima Nova"/>
                <a:sym typeface="Proxima Nova"/>
              </a:rPr>
              <a:t>Topo</a:t>
            </a:r>
            <a:r>
              <a:rPr lang="en-GB" sz="3867" dirty="0">
                <a:solidFill>
                  <a:srgbClr val="666666"/>
                </a:solidFill>
                <a:latin typeface="Proxima Nova"/>
                <a:ea typeface="Proxima Nova"/>
                <a:cs typeface="Proxima Nova"/>
                <a:sym typeface="Proxima Nova"/>
              </a:rPr>
              <a:t> Map Digitization Project</a:t>
            </a:r>
          </a:p>
        </p:txBody>
      </p:sp>
      <p:sp>
        <p:nvSpPr>
          <p:cNvPr id="193" name="Shape 193"/>
          <p:cNvSpPr txBox="1">
            <a:spLocks noGrp="1"/>
          </p:cNvSpPr>
          <p:nvPr>
            <p:ph type="ctrTitle"/>
          </p:nvPr>
        </p:nvSpPr>
        <p:spPr>
          <a:xfrm>
            <a:off x="119133" y="5040967"/>
            <a:ext cx="7035200" cy="1782400"/>
          </a:xfrm>
          <a:prstGeom prst="rect">
            <a:avLst/>
          </a:prstGeom>
        </p:spPr>
        <p:txBody>
          <a:bodyPr wrap="square" lIns="121900" tIns="121900" rIns="121900" bIns="121900" anchor="t" anchorCtr="0">
            <a:noAutofit/>
          </a:bodyPr>
          <a:lstStyle/>
          <a:p>
            <a:r>
              <a:rPr lang="en-GB" sz="2667" dirty="0">
                <a:solidFill>
                  <a:schemeClr val="dk2"/>
                </a:solidFill>
                <a:latin typeface="Proxima Nova"/>
                <a:ea typeface="Proxima Nova"/>
                <a:cs typeface="Proxima Nova"/>
                <a:sym typeface="Proxima Nova"/>
              </a:rPr>
              <a:t>Jay Brodeur</a:t>
            </a:r>
            <a:r>
              <a:rPr lang="en-GB" sz="2667" b="0" dirty="0">
                <a:solidFill>
                  <a:schemeClr val="dk2"/>
                </a:solidFill>
                <a:latin typeface="Proxima Nova"/>
                <a:ea typeface="Proxima Nova"/>
                <a:cs typeface="Proxima Nova"/>
                <a:sym typeface="Proxima Nova"/>
              </a:rPr>
              <a:t>, McMaster University Library  </a:t>
            </a:r>
            <a:br>
              <a:rPr lang="en-GB" sz="2667" b="0" dirty="0">
                <a:solidFill>
                  <a:schemeClr val="dk2"/>
                </a:solidFill>
                <a:latin typeface="Proxima Nova"/>
                <a:ea typeface="Proxima Nova"/>
                <a:cs typeface="Proxima Nova"/>
                <a:sym typeface="Proxima Nova"/>
              </a:rPr>
            </a:br>
            <a:r>
              <a:rPr lang="en-GB" sz="2667" b="0" dirty="0">
                <a:solidFill>
                  <a:schemeClr val="dk2"/>
                </a:solidFill>
                <a:latin typeface="Proxima Nova"/>
                <a:ea typeface="Proxima Nova"/>
                <a:cs typeface="Proxima Nova"/>
                <a:sym typeface="Proxima Nova"/>
              </a:rPr>
              <a:t>	          OCUL-Geo Community</a:t>
            </a:r>
          </a:p>
          <a:p>
            <a:endParaRPr sz="2667" b="0" dirty="0">
              <a:solidFill>
                <a:schemeClr val="dk2"/>
              </a:solidFill>
              <a:latin typeface="Proxima Nova"/>
              <a:ea typeface="Proxima Nova"/>
              <a:cs typeface="Proxima Nova"/>
              <a:sym typeface="Proxima Nova"/>
            </a:endParaRPr>
          </a:p>
          <a:p>
            <a:r>
              <a:rPr lang="en-GB" sz="2533" b="0" dirty="0">
                <a:solidFill>
                  <a:schemeClr val="dk2"/>
                </a:solidFill>
                <a:latin typeface="Proxima Nova"/>
                <a:ea typeface="Proxima Nova"/>
                <a:cs typeface="Proxima Nova"/>
                <a:sym typeface="Proxima Nova"/>
              </a:rPr>
              <a:t>SP Day Lightning Talk | December 8, 2017</a:t>
            </a:r>
          </a:p>
        </p:txBody>
      </p:sp>
      <p:pic>
        <p:nvPicPr>
          <p:cNvPr id="194" name="Shape 194"/>
          <p:cNvPicPr preferRelativeResize="0"/>
          <p:nvPr/>
        </p:nvPicPr>
        <p:blipFill>
          <a:blip r:embed="rId4">
            <a:alphaModFix/>
          </a:blip>
          <a:stretch>
            <a:fillRect/>
          </a:stretch>
        </p:blipFill>
        <p:spPr>
          <a:xfrm>
            <a:off x="8218435" y="130299"/>
            <a:ext cx="3558467" cy="646467"/>
          </a:xfrm>
          <a:prstGeom prst="rect">
            <a:avLst/>
          </a:prstGeom>
          <a:noFill/>
          <a:ln>
            <a:noFill/>
          </a:ln>
        </p:spPr>
      </p:pic>
      <p:pic>
        <p:nvPicPr>
          <p:cNvPr id="195" name="Shape 195"/>
          <p:cNvPicPr preferRelativeResize="0"/>
          <p:nvPr/>
        </p:nvPicPr>
        <p:blipFill>
          <a:blip r:embed="rId5">
            <a:alphaModFix/>
          </a:blip>
          <a:stretch>
            <a:fillRect/>
          </a:stretch>
        </p:blipFill>
        <p:spPr>
          <a:xfrm>
            <a:off x="5676734" y="130302"/>
            <a:ext cx="2000725" cy="646465"/>
          </a:xfrm>
          <a:prstGeom prst="rect">
            <a:avLst/>
          </a:prstGeom>
          <a:noFill/>
          <a:ln>
            <a:noFill/>
          </a:ln>
        </p:spPr>
      </p:pic>
      <p:sp>
        <p:nvSpPr>
          <p:cNvPr id="196" name="Shape 196"/>
          <p:cNvSpPr txBox="1">
            <a:spLocks noGrp="1"/>
          </p:cNvSpPr>
          <p:nvPr>
            <p:ph type="subTitle" idx="4294967295"/>
          </p:nvPr>
        </p:nvSpPr>
        <p:spPr>
          <a:xfrm>
            <a:off x="6845167" y="6426933"/>
            <a:ext cx="5346800" cy="449600"/>
          </a:xfrm>
          <a:prstGeom prst="rect">
            <a:avLst/>
          </a:prstGeom>
          <a:solidFill>
            <a:srgbClr val="FFFFFF">
              <a:alpha val="83460"/>
            </a:srgbClr>
          </a:solidFill>
        </p:spPr>
        <p:txBody>
          <a:bodyPr wrap="square" lIns="121900" tIns="121900" rIns="121900" bIns="121900" anchor="ctr" anchorCtr="0">
            <a:noAutofit/>
          </a:bodyPr>
          <a:lstStyle/>
          <a:p>
            <a:pPr algn="ctr">
              <a:spcBef>
                <a:spcPts val="0"/>
              </a:spcBef>
              <a:buNone/>
            </a:pPr>
            <a:r>
              <a:rPr lang="en-GB">
                <a:solidFill>
                  <a:srgbClr val="434343"/>
                </a:solidFill>
              </a:rPr>
              <a:t>Toronto, 1" = 1 mile, 1909-1949</a:t>
            </a:r>
          </a:p>
        </p:txBody>
      </p:sp>
    </p:spTree>
    <p:extLst>
      <p:ext uri="{BB962C8B-B14F-4D97-AF65-F5344CB8AC3E}">
        <p14:creationId xmlns:p14="http://schemas.microsoft.com/office/powerpoint/2010/main" val="4025599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Shape 201"/>
          <p:cNvSpPr txBox="1">
            <a:spLocks noGrp="1"/>
          </p:cNvSpPr>
          <p:nvPr>
            <p:ph type="title"/>
          </p:nvPr>
        </p:nvSpPr>
        <p:spPr>
          <a:xfrm>
            <a:off x="304800" y="225933"/>
            <a:ext cx="8173600" cy="769600"/>
          </a:xfrm>
          <a:prstGeom prst="rect">
            <a:avLst/>
          </a:prstGeom>
        </p:spPr>
        <p:txBody>
          <a:bodyPr wrap="square" lIns="121900" tIns="121900" rIns="121900" bIns="121900" anchor="b" anchorCtr="0">
            <a:noAutofit/>
          </a:bodyPr>
          <a:lstStyle/>
          <a:p>
            <a:r>
              <a:rPr lang="en-GB"/>
              <a:t>The Project</a:t>
            </a:r>
          </a:p>
        </p:txBody>
      </p:sp>
      <p:sp>
        <p:nvSpPr>
          <p:cNvPr id="202" name="Shape 202"/>
          <p:cNvSpPr txBox="1">
            <a:spLocks noGrp="1"/>
          </p:cNvSpPr>
          <p:nvPr>
            <p:ph type="body" idx="1"/>
          </p:nvPr>
        </p:nvSpPr>
        <p:spPr>
          <a:xfrm>
            <a:off x="108167" y="939800"/>
            <a:ext cx="9479600" cy="5337200"/>
          </a:xfrm>
          <a:prstGeom prst="rect">
            <a:avLst/>
          </a:prstGeom>
        </p:spPr>
        <p:txBody>
          <a:bodyPr wrap="square" lIns="121900" tIns="121900" rIns="121900" bIns="121900" anchor="t" anchorCtr="0">
            <a:noAutofit/>
          </a:bodyPr>
          <a:lstStyle/>
          <a:p>
            <a:pPr>
              <a:spcAft>
                <a:spcPts val="1333"/>
              </a:spcAft>
              <a:buNone/>
            </a:pPr>
            <a:r>
              <a:rPr lang="en-GB" sz="2667"/>
              <a:t>The OCUL </a:t>
            </a:r>
            <a:r>
              <a:rPr lang="en-GB" sz="2667" b="1">
                <a:solidFill>
                  <a:srgbClr val="434343"/>
                </a:solidFill>
              </a:rPr>
              <a:t>Historical Topographic Map Digitization Project</a:t>
            </a:r>
            <a:r>
              <a:rPr lang="en-GB" sz="2667" b="1"/>
              <a:t> </a:t>
            </a:r>
            <a:r>
              <a:rPr lang="en-GB" sz="2667"/>
              <a:t>set out to</a:t>
            </a:r>
            <a:r>
              <a:rPr lang="en-GB" sz="2667" b="1"/>
              <a:t> </a:t>
            </a:r>
            <a:r>
              <a:rPr lang="en-GB" sz="2667"/>
              <a:t>inventory, digitize, georeference, and provide broad access to early topographic maps of Ontario.</a:t>
            </a:r>
          </a:p>
          <a:p>
            <a:pPr marL="609585" indent="-474121">
              <a:buSzPts val="2000"/>
            </a:pPr>
            <a:r>
              <a:rPr lang="en-GB" sz="2667"/>
              <a:t>Over 1000 maps spanning 1906 to 1977 in two series:</a:t>
            </a:r>
          </a:p>
          <a:p>
            <a:pPr>
              <a:buNone/>
            </a:pPr>
            <a:endParaRPr sz="2667"/>
          </a:p>
        </p:txBody>
      </p:sp>
      <p:pic>
        <p:nvPicPr>
          <p:cNvPr id="203" name="Shape 203"/>
          <p:cNvPicPr preferRelativeResize="0"/>
          <p:nvPr/>
        </p:nvPicPr>
        <p:blipFill>
          <a:blip r:embed="rId3">
            <a:alphaModFix/>
          </a:blip>
          <a:stretch>
            <a:fillRect/>
          </a:stretch>
        </p:blipFill>
        <p:spPr>
          <a:xfrm>
            <a:off x="6007533" y="3013034"/>
            <a:ext cx="2470867" cy="3198533"/>
          </a:xfrm>
          <a:prstGeom prst="rect">
            <a:avLst/>
          </a:prstGeom>
          <a:noFill/>
          <a:ln w="9525" cap="flat" cmpd="sng">
            <a:solidFill>
              <a:schemeClr val="dk2"/>
            </a:solidFill>
            <a:prstDash val="solid"/>
            <a:round/>
            <a:headEnd type="none" w="med" len="med"/>
            <a:tailEnd type="none" w="med" len="med"/>
          </a:ln>
        </p:spPr>
      </p:pic>
      <p:pic>
        <p:nvPicPr>
          <p:cNvPr id="204" name="Shape 204"/>
          <p:cNvPicPr preferRelativeResize="0"/>
          <p:nvPr/>
        </p:nvPicPr>
        <p:blipFill rotWithShape="1">
          <a:blip r:embed="rId4">
            <a:alphaModFix/>
          </a:blip>
          <a:srcRect l="1108" t="1395" r="755" b="1034"/>
          <a:stretch/>
        </p:blipFill>
        <p:spPr>
          <a:xfrm>
            <a:off x="508051" y="3013034"/>
            <a:ext cx="4054979" cy="3198533"/>
          </a:xfrm>
          <a:prstGeom prst="rect">
            <a:avLst/>
          </a:prstGeom>
          <a:noFill/>
          <a:ln w="9525" cap="flat" cmpd="sng">
            <a:solidFill>
              <a:schemeClr val="dk2"/>
            </a:solidFill>
            <a:prstDash val="solid"/>
            <a:round/>
            <a:headEnd type="none" w="med" len="med"/>
            <a:tailEnd type="none" w="med" len="med"/>
          </a:ln>
        </p:spPr>
      </p:pic>
      <p:sp>
        <p:nvSpPr>
          <p:cNvPr id="205" name="Shape 205"/>
          <p:cNvSpPr txBox="1"/>
          <p:nvPr/>
        </p:nvSpPr>
        <p:spPr>
          <a:xfrm>
            <a:off x="817733" y="6211567"/>
            <a:ext cx="3435600" cy="686000"/>
          </a:xfrm>
          <a:prstGeom prst="rect">
            <a:avLst/>
          </a:prstGeom>
          <a:noFill/>
          <a:ln>
            <a:noFill/>
          </a:ln>
        </p:spPr>
        <p:txBody>
          <a:bodyPr wrap="square" lIns="121900" tIns="121900" rIns="121900" bIns="121900" anchor="ctr" anchorCtr="0">
            <a:noAutofit/>
          </a:bodyPr>
          <a:lstStyle/>
          <a:p>
            <a:pPr algn="ctr"/>
            <a:r>
              <a:rPr lang="en-GB" sz="2667" b="1" kern="0">
                <a:solidFill>
                  <a:srgbClr val="434343"/>
                </a:solidFill>
                <a:latin typeface="Karla"/>
                <a:ea typeface="Karla"/>
                <a:cs typeface="Karla"/>
                <a:sym typeface="Karla"/>
              </a:rPr>
              <a:t>1:63,360</a:t>
            </a:r>
            <a:r>
              <a:rPr lang="en-GB" sz="2667" kern="0">
                <a:solidFill>
                  <a:srgbClr val="666666"/>
                </a:solidFill>
                <a:latin typeface="Karla"/>
                <a:ea typeface="Karla"/>
                <a:cs typeface="Karla"/>
                <a:sym typeface="Karla"/>
              </a:rPr>
              <a:t> (1” = 1 mile)</a:t>
            </a:r>
          </a:p>
        </p:txBody>
      </p:sp>
      <p:sp>
        <p:nvSpPr>
          <p:cNvPr id="206" name="Shape 206"/>
          <p:cNvSpPr txBox="1"/>
          <p:nvPr/>
        </p:nvSpPr>
        <p:spPr>
          <a:xfrm>
            <a:off x="6418967" y="6260967"/>
            <a:ext cx="1648000" cy="587200"/>
          </a:xfrm>
          <a:prstGeom prst="rect">
            <a:avLst/>
          </a:prstGeom>
          <a:noFill/>
          <a:ln>
            <a:noFill/>
          </a:ln>
        </p:spPr>
        <p:txBody>
          <a:bodyPr wrap="square" lIns="121900" tIns="121900" rIns="121900" bIns="121900" anchor="ctr" anchorCtr="0">
            <a:noAutofit/>
          </a:bodyPr>
          <a:lstStyle/>
          <a:p>
            <a:pPr algn="ctr"/>
            <a:r>
              <a:rPr lang="en-GB" sz="2667" b="1" kern="0">
                <a:solidFill>
                  <a:srgbClr val="434343"/>
                </a:solidFill>
                <a:latin typeface="Karla"/>
                <a:ea typeface="Karla"/>
                <a:cs typeface="Karla"/>
                <a:sym typeface="Karla"/>
              </a:rPr>
              <a:t>1:25,000</a:t>
            </a:r>
          </a:p>
        </p:txBody>
      </p:sp>
    </p:spTree>
    <p:extLst>
      <p:ext uri="{BB962C8B-B14F-4D97-AF65-F5344CB8AC3E}">
        <p14:creationId xmlns:p14="http://schemas.microsoft.com/office/powerpoint/2010/main" val="1665979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304800" y="225933"/>
            <a:ext cx="8173600" cy="769600"/>
          </a:xfrm>
          <a:prstGeom prst="rect">
            <a:avLst/>
          </a:prstGeom>
        </p:spPr>
        <p:txBody>
          <a:bodyPr wrap="square" lIns="121900" tIns="121900" rIns="121900" bIns="121900" anchor="b" anchorCtr="0">
            <a:noAutofit/>
          </a:bodyPr>
          <a:lstStyle/>
          <a:p>
            <a:r>
              <a:rPr lang="en-GB"/>
              <a:t>Why These Maps?</a:t>
            </a:r>
          </a:p>
        </p:txBody>
      </p:sp>
      <p:sp>
        <p:nvSpPr>
          <p:cNvPr id="212" name="Shape 212"/>
          <p:cNvSpPr txBox="1">
            <a:spLocks noGrp="1"/>
          </p:cNvSpPr>
          <p:nvPr>
            <p:ph type="body" idx="1"/>
          </p:nvPr>
        </p:nvSpPr>
        <p:spPr>
          <a:xfrm>
            <a:off x="0" y="995533"/>
            <a:ext cx="10030800" cy="5699200"/>
          </a:xfrm>
          <a:prstGeom prst="rect">
            <a:avLst/>
          </a:prstGeom>
        </p:spPr>
        <p:txBody>
          <a:bodyPr wrap="square" lIns="121900" tIns="121900" rIns="121900" bIns="121900" anchor="t" anchorCtr="0">
            <a:noAutofit/>
          </a:bodyPr>
          <a:lstStyle/>
          <a:p>
            <a:pPr marL="609585" indent="-474121">
              <a:buSzPts val="2000"/>
            </a:pPr>
            <a:r>
              <a:rPr lang="en-GB" sz="2667" b="1"/>
              <a:t>Value for academic, commercial, and public research</a:t>
            </a:r>
          </a:p>
          <a:p>
            <a:pPr>
              <a:buNone/>
            </a:pPr>
            <a:endParaRPr sz="2667" b="1"/>
          </a:p>
          <a:p>
            <a:pPr>
              <a:buNone/>
            </a:pPr>
            <a:endParaRPr sz="2667" b="1"/>
          </a:p>
          <a:p>
            <a:pPr>
              <a:buNone/>
            </a:pPr>
            <a:endParaRPr sz="2667" b="1"/>
          </a:p>
          <a:p>
            <a:pPr>
              <a:buNone/>
            </a:pPr>
            <a:endParaRPr sz="2667" b="1"/>
          </a:p>
          <a:p>
            <a:pPr>
              <a:buNone/>
            </a:pPr>
            <a:endParaRPr sz="2667" b="1"/>
          </a:p>
          <a:p>
            <a:pPr>
              <a:buNone/>
            </a:pPr>
            <a:endParaRPr sz="2667" b="1"/>
          </a:p>
          <a:p>
            <a:pPr>
              <a:buNone/>
            </a:pPr>
            <a:endParaRPr sz="2667" b="1"/>
          </a:p>
          <a:p>
            <a:pPr>
              <a:buNone/>
            </a:pPr>
            <a:endParaRPr sz="2667" b="1"/>
          </a:p>
          <a:p>
            <a:pPr>
              <a:buNone/>
            </a:pPr>
            <a:endParaRPr sz="2667" b="1"/>
          </a:p>
          <a:p>
            <a:pPr>
              <a:buNone/>
            </a:pPr>
            <a:endParaRPr sz="1867" b="1"/>
          </a:p>
          <a:p>
            <a:pPr marL="609585" indent="-474121">
              <a:buSzPts val="2000"/>
            </a:pPr>
            <a:r>
              <a:rPr lang="en-GB" sz="2667" b="1"/>
              <a:t>No organization/instit</a:t>
            </a:r>
            <a:r>
              <a:rPr lang="en-GB" b="1"/>
              <a:t>ution</a:t>
            </a:r>
            <a:r>
              <a:rPr lang="en-GB" sz="2667" b="1"/>
              <a:t> had access to a province-wide set of these series</a:t>
            </a:r>
          </a:p>
          <a:p>
            <a:pPr marL="1219170" lvl="1" indent="-474121"/>
            <a:r>
              <a:rPr lang="en-GB"/>
              <a:t>Opportunity to create an open, shared collection</a:t>
            </a:r>
          </a:p>
          <a:p>
            <a:pPr>
              <a:buNone/>
            </a:pPr>
            <a:endParaRPr sz="2667"/>
          </a:p>
        </p:txBody>
      </p:sp>
      <p:grpSp>
        <p:nvGrpSpPr>
          <p:cNvPr id="213" name="Shape 213"/>
          <p:cNvGrpSpPr/>
          <p:nvPr/>
        </p:nvGrpSpPr>
        <p:grpSpPr>
          <a:xfrm>
            <a:off x="207351" y="1706634"/>
            <a:ext cx="10761328" cy="3691369"/>
            <a:chOff x="536513" y="1279975"/>
            <a:chExt cx="8070996" cy="2768527"/>
          </a:xfrm>
        </p:grpSpPr>
        <p:pic>
          <p:nvPicPr>
            <p:cNvPr id="214" name="Shape 214"/>
            <p:cNvPicPr preferRelativeResize="0"/>
            <p:nvPr/>
          </p:nvPicPr>
          <p:blipFill rotWithShape="1">
            <a:blip r:embed="rId3">
              <a:alphaModFix/>
            </a:blip>
            <a:srcRect l="39266" r="2144"/>
            <a:stretch/>
          </p:blipFill>
          <p:spPr>
            <a:xfrm>
              <a:off x="536512" y="1279975"/>
              <a:ext cx="2690322" cy="2768527"/>
            </a:xfrm>
            <a:prstGeom prst="rect">
              <a:avLst/>
            </a:prstGeom>
            <a:noFill/>
            <a:ln w="19050" cap="flat" cmpd="sng">
              <a:solidFill>
                <a:schemeClr val="dk2"/>
              </a:solidFill>
              <a:prstDash val="solid"/>
              <a:round/>
              <a:headEnd type="none" w="med" len="med"/>
              <a:tailEnd type="none" w="med" len="med"/>
            </a:ln>
          </p:spPr>
        </p:pic>
        <p:pic>
          <p:nvPicPr>
            <p:cNvPr id="215" name="Shape 215"/>
            <p:cNvPicPr preferRelativeResize="0"/>
            <p:nvPr/>
          </p:nvPicPr>
          <p:blipFill rotWithShape="1">
            <a:blip r:embed="rId4">
              <a:alphaModFix/>
            </a:blip>
            <a:srcRect l="30597" r="1394"/>
            <a:stretch/>
          </p:blipFill>
          <p:spPr>
            <a:xfrm>
              <a:off x="3226838" y="1279975"/>
              <a:ext cx="2690326" cy="2768524"/>
            </a:xfrm>
            <a:prstGeom prst="rect">
              <a:avLst/>
            </a:prstGeom>
            <a:noFill/>
            <a:ln w="19050" cap="flat" cmpd="sng">
              <a:solidFill>
                <a:schemeClr val="dk2"/>
              </a:solidFill>
              <a:prstDash val="solid"/>
              <a:round/>
              <a:headEnd type="none" w="med" len="med"/>
              <a:tailEnd type="none" w="med" len="med"/>
            </a:ln>
          </p:spPr>
        </p:pic>
        <p:pic>
          <p:nvPicPr>
            <p:cNvPr id="216" name="Shape 216"/>
            <p:cNvPicPr preferRelativeResize="0"/>
            <p:nvPr/>
          </p:nvPicPr>
          <p:blipFill rotWithShape="1">
            <a:blip r:embed="rId5">
              <a:alphaModFix/>
            </a:blip>
            <a:srcRect l="1191" r="33704"/>
            <a:stretch/>
          </p:blipFill>
          <p:spPr>
            <a:xfrm>
              <a:off x="5917187" y="1279975"/>
              <a:ext cx="2690321" cy="2768525"/>
            </a:xfrm>
            <a:prstGeom prst="rect">
              <a:avLst/>
            </a:prstGeom>
            <a:noFill/>
            <a:ln w="19050" cap="flat" cmpd="sng">
              <a:solidFill>
                <a:schemeClr val="dk2"/>
              </a:solidFill>
              <a:prstDash val="solid"/>
              <a:round/>
              <a:headEnd type="none" w="med" len="med"/>
              <a:tailEnd type="none" w="med" len="med"/>
            </a:ln>
          </p:spPr>
        </p:pic>
      </p:grpSp>
    </p:spTree>
    <p:extLst>
      <p:ext uri="{BB962C8B-B14F-4D97-AF65-F5344CB8AC3E}">
        <p14:creationId xmlns:p14="http://schemas.microsoft.com/office/powerpoint/2010/main" val="465364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body" idx="4294967295"/>
          </p:nvPr>
        </p:nvSpPr>
        <p:spPr>
          <a:xfrm>
            <a:off x="359500" y="50533"/>
            <a:ext cx="8359200" cy="6530400"/>
          </a:xfrm>
          <a:prstGeom prst="rect">
            <a:avLst/>
          </a:prstGeom>
        </p:spPr>
        <p:txBody>
          <a:bodyPr wrap="square" lIns="121900" tIns="121900" rIns="121900" bIns="121900" anchor="t" anchorCtr="0">
            <a:noAutofit/>
          </a:bodyPr>
          <a:lstStyle/>
          <a:p>
            <a:pPr>
              <a:spcBef>
                <a:spcPts val="0"/>
              </a:spcBef>
              <a:buNone/>
            </a:pPr>
            <a:r>
              <a:rPr lang="en-GB" sz="2667" b="1">
                <a:solidFill>
                  <a:srgbClr val="434343"/>
                </a:solidFill>
              </a:rPr>
              <a:t>2011-2013:</a:t>
            </a:r>
            <a:r>
              <a:rPr lang="en-GB" sz="2667">
                <a:solidFill>
                  <a:srgbClr val="434343"/>
                </a:solidFill>
              </a:rPr>
              <a:t> Preliminary work</a:t>
            </a:r>
          </a:p>
          <a:p>
            <a:pPr>
              <a:spcBef>
                <a:spcPts val="0"/>
              </a:spcBef>
              <a:buNone/>
            </a:pPr>
            <a:endParaRPr sz="800">
              <a:solidFill>
                <a:srgbClr val="434343"/>
              </a:solidFill>
            </a:endParaRPr>
          </a:p>
          <a:p>
            <a:pPr>
              <a:spcBef>
                <a:spcPts val="0"/>
              </a:spcBef>
              <a:buNone/>
            </a:pPr>
            <a:r>
              <a:rPr lang="en-GB" sz="2667" b="1">
                <a:solidFill>
                  <a:srgbClr val="434343"/>
                </a:solidFill>
              </a:rPr>
              <a:t>2014-2017: </a:t>
            </a:r>
            <a:r>
              <a:rPr lang="en-GB" sz="2667">
                <a:solidFill>
                  <a:srgbClr val="434343"/>
                </a:solidFill>
              </a:rPr>
              <a:t>The funded project </a:t>
            </a:r>
          </a:p>
          <a:p>
            <a:pPr marL="609585" indent="-457189">
              <a:lnSpc>
                <a:spcPct val="115000"/>
              </a:lnSpc>
              <a:spcBef>
                <a:spcPts val="0"/>
              </a:spcBef>
              <a:buClr>
                <a:srgbClr val="434343"/>
              </a:buClr>
              <a:buSzPts val="1800"/>
            </a:pPr>
            <a:r>
              <a:rPr lang="en-GB" sz="2667" b="1" i="1">
                <a:solidFill>
                  <a:srgbClr val="434343"/>
                </a:solidFill>
              </a:rPr>
              <a:t>Inventory</a:t>
            </a:r>
            <a:r>
              <a:rPr lang="en-GB" sz="2667" b="1">
                <a:solidFill>
                  <a:srgbClr val="434343"/>
                </a:solidFill>
              </a:rPr>
              <a:t> </a:t>
            </a:r>
            <a:r>
              <a:rPr lang="en-GB" sz="2667">
                <a:solidFill>
                  <a:srgbClr val="434343"/>
                </a:solidFill>
              </a:rPr>
              <a:t>of OCUL institutions, LAC, OA, TRL</a:t>
            </a:r>
          </a:p>
          <a:p>
            <a:pPr marL="609585" indent="-457189">
              <a:lnSpc>
                <a:spcPct val="115000"/>
              </a:lnSpc>
              <a:spcBef>
                <a:spcPts val="0"/>
              </a:spcBef>
              <a:buClr>
                <a:srgbClr val="434343"/>
              </a:buClr>
              <a:buSzPts val="1800"/>
            </a:pPr>
            <a:r>
              <a:rPr lang="en-GB" sz="2667" b="1" i="1">
                <a:solidFill>
                  <a:srgbClr val="434343"/>
                </a:solidFill>
              </a:rPr>
              <a:t>Standards </a:t>
            </a:r>
            <a:r>
              <a:rPr lang="en-GB" sz="2667">
                <a:solidFill>
                  <a:srgbClr val="434343"/>
                </a:solidFill>
              </a:rPr>
              <a:t>created for scanning/georeferencing </a:t>
            </a:r>
          </a:p>
          <a:p>
            <a:pPr marL="609585" indent="-457189">
              <a:lnSpc>
                <a:spcPct val="115000"/>
              </a:lnSpc>
              <a:spcBef>
                <a:spcPts val="0"/>
              </a:spcBef>
              <a:buClr>
                <a:srgbClr val="434343"/>
              </a:buClr>
              <a:buSzPts val="1800"/>
            </a:pPr>
            <a:r>
              <a:rPr lang="en-GB" sz="2667">
                <a:solidFill>
                  <a:srgbClr val="434343"/>
                </a:solidFill>
              </a:rPr>
              <a:t>Sheets </a:t>
            </a:r>
            <a:r>
              <a:rPr lang="en-GB" sz="2667" b="1" i="1">
                <a:solidFill>
                  <a:srgbClr val="434343"/>
                </a:solidFill>
              </a:rPr>
              <a:t>digitized </a:t>
            </a:r>
            <a:r>
              <a:rPr lang="en-GB" sz="2667">
                <a:solidFill>
                  <a:srgbClr val="434343"/>
                </a:solidFill>
              </a:rPr>
              <a:t>and </a:t>
            </a:r>
            <a:r>
              <a:rPr lang="en-GB" sz="2667" b="1" i="1">
                <a:solidFill>
                  <a:srgbClr val="434343"/>
                </a:solidFill>
              </a:rPr>
              <a:t>georeferenced</a:t>
            </a:r>
          </a:p>
          <a:p>
            <a:pPr marL="609585" indent="-457189">
              <a:lnSpc>
                <a:spcPct val="115000"/>
              </a:lnSpc>
              <a:spcBef>
                <a:spcPts val="0"/>
              </a:spcBef>
              <a:buClr>
                <a:srgbClr val="434343"/>
              </a:buClr>
              <a:buSzPts val="1800"/>
            </a:pPr>
            <a:r>
              <a:rPr lang="en-GB" sz="2667" b="1" i="1">
                <a:solidFill>
                  <a:srgbClr val="434343"/>
                </a:solidFill>
              </a:rPr>
              <a:t>Derivatives </a:t>
            </a:r>
            <a:r>
              <a:rPr lang="en-GB" sz="2667">
                <a:solidFill>
                  <a:srgbClr val="434343"/>
                </a:solidFill>
              </a:rPr>
              <a:t>created (JPGs, GeoTIFFs)</a:t>
            </a:r>
          </a:p>
          <a:p>
            <a:pPr marL="609585" indent="-457189">
              <a:lnSpc>
                <a:spcPct val="115000"/>
              </a:lnSpc>
              <a:spcBef>
                <a:spcPts val="0"/>
              </a:spcBef>
              <a:buClr>
                <a:srgbClr val="434343"/>
              </a:buClr>
              <a:buSzPts val="1800"/>
            </a:pPr>
            <a:r>
              <a:rPr lang="en-GB" sz="2667" b="1" i="1">
                <a:solidFill>
                  <a:srgbClr val="434343"/>
                </a:solidFill>
              </a:rPr>
              <a:t>Metadata </a:t>
            </a:r>
            <a:r>
              <a:rPr lang="en-GB" sz="2667">
                <a:solidFill>
                  <a:srgbClr val="434343"/>
                </a:solidFill>
              </a:rPr>
              <a:t>and services created </a:t>
            </a:r>
          </a:p>
          <a:p>
            <a:pPr marL="609585" indent="-457189">
              <a:lnSpc>
                <a:spcPct val="115000"/>
              </a:lnSpc>
              <a:spcBef>
                <a:spcPts val="0"/>
              </a:spcBef>
              <a:buClr>
                <a:srgbClr val="434343"/>
              </a:buClr>
              <a:buSzPts val="1800"/>
            </a:pPr>
            <a:r>
              <a:rPr lang="en-GB" sz="2667" b="1" i="1">
                <a:solidFill>
                  <a:srgbClr val="434343"/>
                </a:solidFill>
              </a:rPr>
              <a:t>GeoPortal </a:t>
            </a:r>
            <a:r>
              <a:rPr lang="en-GB" sz="2667">
                <a:solidFill>
                  <a:srgbClr val="434343"/>
                </a:solidFill>
              </a:rPr>
              <a:t>customized</a:t>
            </a:r>
          </a:p>
          <a:p>
            <a:pPr marL="609585" indent="-457189">
              <a:lnSpc>
                <a:spcPct val="115000"/>
              </a:lnSpc>
              <a:spcBef>
                <a:spcPts val="0"/>
              </a:spcBef>
              <a:buClr>
                <a:srgbClr val="434343"/>
              </a:buClr>
              <a:buSzPts val="1800"/>
            </a:pPr>
            <a:r>
              <a:rPr lang="en-GB" sz="2667">
                <a:solidFill>
                  <a:srgbClr val="434343"/>
                </a:solidFill>
              </a:rPr>
              <a:t>Project </a:t>
            </a:r>
            <a:r>
              <a:rPr lang="en-GB" sz="2667" b="1" i="1">
                <a:solidFill>
                  <a:srgbClr val="434343"/>
                </a:solidFill>
              </a:rPr>
              <a:t>website </a:t>
            </a:r>
            <a:r>
              <a:rPr lang="en-GB" sz="2667">
                <a:solidFill>
                  <a:srgbClr val="434343"/>
                </a:solidFill>
              </a:rPr>
              <a:t>created</a:t>
            </a:r>
            <a:r>
              <a:rPr lang="en-GB" sz="2267">
                <a:solidFill>
                  <a:srgbClr val="434343"/>
                </a:solidFill>
              </a:rPr>
              <a:t/>
            </a:r>
            <a:br>
              <a:rPr lang="en-GB" sz="2267">
                <a:solidFill>
                  <a:srgbClr val="434343"/>
                </a:solidFill>
              </a:rPr>
            </a:br>
            <a:endParaRPr lang="en-GB" sz="2267">
              <a:solidFill>
                <a:srgbClr val="434343"/>
              </a:solidFill>
            </a:endParaRPr>
          </a:p>
          <a:p>
            <a:pPr>
              <a:spcBef>
                <a:spcPts val="0"/>
              </a:spcBef>
              <a:buNone/>
            </a:pPr>
            <a:endParaRPr sz="2800">
              <a:solidFill>
                <a:srgbClr val="434343"/>
              </a:solidFill>
            </a:endParaRPr>
          </a:p>
        </p:txBody>
      </p:sp>
      <p:pic>
        <p:nvPicPr>
          <p:cNvPr id="222" name="Shape 222"/>
          <p:cNvPicPr preferRelativeResize="0"/>
          <p:nvPr/>
        </p:nvPicPr>
        <p:blipFill>
          <a:blip r:embed="rId3">
            <a:alphaModFix/>
          </a:blip>
          <a:stretch>
            <a:fillRect/>
          </a:stretch>
        </p:blipFill>
        <p:spPr>
          <a:xfrm>
            <a:off x="144533" y="5031233"/>
            <a:ext cx="2788451" cy="1698600"/>
          </a:xfrm>
          <a:prstGeom prst="rect">
            <a:avLst/>
          </a:prstGeom>
          <a:noFill/>
          <a:ln w="9525" cap="flat" cmpd="sng">
            <a:solidFill>
              <a:schemeClr val="dk2"/>
            </a:solidFill>
            <a:prstDash val="solid"/>
            <a:round/>
            <a:headEnd type="none" w="med" len="med"/>
            <a:tailEnd type="none" w="med" len="med"/>
          </a:ln>
        </p:spPr>
      </p:pic>
      <p:grpSp>
        <p:nvGrpSpPr>
          <p:cNvPr id="223" name="Shape 223"/>
          <p:cNvGrpSpPr/>
          <p:nvPr/>
        </p:nvGrpSpPr>
        <p:grpSpPr>
          <a:xfrm>
            <a:off x="3500908" y="5035605"/>
            <a:ext cx="2420136" cy="1689980"/>
            <a:chOff x="7054213" y="1606224"/>
            <a:chExt cx="1559232" cy="1089372"/>
          </a:xfrm>
        </p:grpSpPr>
        <p:pic>
          <p:nvPicPr>
            <p:cNvPr id="224" name="Shape 224" descr="ColourComparison_anon.png"/>
            <p:cNvPicPr preferRelativeResize="0"/>
            <p:nvPr/>
          </p:nvPicPr>
          <p:blipFill>
            <a:blip r:embed="rId4">
              <a:alphaModFix/>
            </a:blip>
            <a:stretch>
              <a:fillRect/>
            </a:stretch>
          </p:blipFill>
          <p:spPr>
            <a:xfrm>
              <a:off x="7054213" y="1606224"/>
              <a:ext cx="1559100" cy="1089372"/>
            </a:xfrm>
            <a:prstGeom prst="rect">
              <a:avLst/>
            </a:prstGeom>
            <a:noFill/>
            <a:ln>
              <a:noFill/>
            </a:ln>
          </p:spPr>
        </p:pic>
        <p:sp>
          <p:nvSpPr>
            <p:cNvPr id="225" name="Shape 225"/>
            <p:cNvSpPr/>
            <p:nvPr/>
          </p:nvSpPr>
          <p:spPr>
            <a:xfrm>
              <a:off x="8385144" y="2408253"/>
              <a:ext cx="228300" cy="274500"/>
            </a:xfrm>
            <a:prstGeom prst="rect">
              <a:avLst/>
            </a:prstGeom>
            <a:solidFill>
              <a:schemeClr val="lt1"/>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grpSp>
      <p:pic>
        <p:nvPicPr>
          <p:cNvPr id="226" name="Shape 226"/>
          <p:cNvPicPr preferRelativeResize="0"/>
          <p:nvPr/>
        </p:nvPicPr>
        <p:blipFill rotWithShape="1">
          <a:blip r:embed="rId5">
            <a:alphaModFix/>
          </a:blip>
          <a:srcRect l="2043" r="2033"/>
          <a:stretch/>
        </p:blipFill>
        <p:spPr>
          <a:xfrm>
            <a:off x="6488968" y="5031267"/>
            <a:ext cx="2136309" cy="1698567"/>
          </a:xfrm>
          <a:prstGeom prst="rect">
            <a:avLst/>
          </a:prstGeom>
          <a:noFill/>
          <a:ln w="9525" cap="flat" cmpd="sng">
            <a:solidFill>
              <a:srgbClr val="666666"/>
            </a:solidFill>
            <a:prstDash val="solid"/>
            <a:round/>
            <a:headEnd type="none" w="med" len="med"/>
            <a:tailEnd type="none" w="med" len="med"/>
          </a:ln>
        </p:spPr>
      </p:pic>
      <p:pic>
        <p:nvPicPr>
          <p:cNvPr id="227" name="Shape 227"/>
          <p:cNvPicPr preferRelativeResize="0"/>
          <p:nvPr/>
        </p:nvPicPr>
        <p:blipFill>
          <a:blip r:embed="rId6">
            <a:alphaModFix/>
          </a:blip>
          <a:stretch>
            <a:fillRect/>
          </a:stretch>
        </p:blipFill>
        <p:spPr>
          <a:xfrm>
            <a:off x="9355701" y="3047501"/>
            <a:ext cx="2676535" cy="1642103"/>
          </a:xfrm>
          <a:prstGeom prst="rect">
            <a:avLst/>
          </a:prstGeom>
          <a:noFill/>
          <a:ln w="9525" cap="flat" cmpd="sng">
            <a:solidFill>
              <a:schemeClr val="dk2"/>
            </a:solidFill>
            <a:prstDash val="solid"/>
            <a:round/>
            <a:headEnd type="none" w="med" len="med"/>
            <a:tailEnd type="none" w="med" len="med"/>
          </a:ln>
        </p:spPr>
      </p:pic>
      <p:pic>
        <p:nvPicPr>
          <p:cNvPr id="228" name="Shape 228"/>
          <p:cNvPicPr preferRelativeResize="0"/>
          <p:nvPr/>
        </p:nvPicPr>
        <p:blipFill>
          <a:blip r:embed="rId7">
            <a:alphaModFix/>
          </a:blip>
          <a:stretch>
            <a:fillRect/>
          </a:stretch>
        </p:blipFill>
        <p:spPr>
          <a:xfrm>
            <a:off x="9381544" y="5035633"/>
            <a:ext cx="2624857" cy="1689937"/>
          </a:xfrm>
          <a:prstGeom prst="rect">
            <a:avLst/>
          </a:prstGeom>
          <a:noFill/>
          <a:ln w="9525" cap="flat" cmpd="sng">
            <a:solidFill>
              <a:schemeClr val="dk2"/>
            </a:solidFill>
            <a:prstDash val="solid"/>
            <a:round/>
            <a:headEnd type="none" w="med" len="med"/>
            <a:tailEnd type="none" w="med" len="med"/>
          </a:ln>
        </p:spPr>
      </p:pic>
      <p:sp>
        <p:nvSpPr>
          <p:cNvPr id="229" name="Shape 229"/>
          <p:cNvSpPr/>
          <p:nvPr/>
        </p:nvSpPr>
        <p:spPr>
          <a:xfrm>
            <a:off x="3007151" y="5699733"/>
            <a:ext cx="419600" cy="361600"/>
          </a:xfrm>
          <a:prstGeom prst="chevron">
            <a:avLst>
              <a:gd name="adj" fmla="val 50000"/>
            </a:avLst>
          </a:prstGeom>
          <a:solidFill>
            <a:schemeClr val="accent2"/>
          </a:solidFill>
          <a:ln w="19050" cap="flat" cmpd="sng">
            <a:solidFill>
              <a:schemeClr val="accent1"/>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230" name="Shape 230"/>
          <p:cNvSpPr/>
          <p:nvPr/>
        </p:nvSpPr>
        <p:spPr>
          <a:xfrm>
            <a:off x="5995184" y="5699800"/>
            <a:ext cx="419600" cy="361600"/>
          </a:xfrm>
          <a:prstGeom prst="chevron">
            <a:avLst>
              <a:gd name="adj" fmla="val 50000"/>
            </a:avLst>
          </a:prstGeom>
          <a:solidFill>
            <a:schemeClr val="accent2"/>
          </a:solidFill>
          <a:ln w="19050" cap="flat" cmpd="sng">
            <a:solidFill>
              <a:schemeClr val="accent1"/>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231" name="Shape 231"/>
          <p:cNvSpPr/>
          <p:nvPr/>
        </p:nvSpPr>
        <p:spPr>
          <a:xfrm>
            <a:off x="8793584" y="5699733"/>
            <a:ext cx="419600" cy="361600"/>
          </a:xfrm>
          <a:prstGeom prst="chevron">
            <a:avLst>
              <a:gd name="adj" fmla="val 50000"/>
            </a:avLst>
          </a:prstGeom>
          <a:solidFill>
            <a:schemeClr val="accent2"/>
          </a:solidFill>
          <a:ln w="19050" cap="flat" cmpd="sng">
            <a:solidFill>
              <a:schemeClr val="accent1"/>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232" name="Shape 232"/>
          <p:cNvSpPr/>
          <p:nvPr/>
        </p:nvSpPr>
        <p:spPr>
          <a:xfrm rot="-1799335">
            <a:off x="8687589" y="4701403"/>
            <a:ext cx="419340" cy="361639"/>
          </a:xfrm>
          <a:prstGeom prst="chevron">
            <a:avLst>
              <a:gd name="adj" fmla="val 50000"/>
            </a:avLst>
          </a:prstGeom>
          <a:solidFill>
            <a:schemeClr val="accent2"/>
          </a:solidFill>
          <a:ln w="19050" cap="flat" cmpd="sng">
            <a:solidFill>
              <a:schemeClr val="accent1"/>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Tree>
    <p:extLst>
      <p:ext uri="{BB962C8B-B14F-4D97-AF65-F5344CB8AC3E}">
        <p14:creationId xmlns:p14="http://schemas.microsoft.com/office/powerpoint/2010/main" val="2401722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Shape 237"/>
          <p:cNvSpPr txBox="1">
            <a:spLocks noGrp="1"/>
          </p:cNvSpPr>
          <p:nvPr>
            <p:ph type="body" idx="1"/>
          </p:nvPr>
        </p:nvSpPr>
        <p:spPr>
          <a:xfrm>
            <a:off x="359500" y="1143000"/>
            <a:ext cx="9420225" cy="5337200"/>
          </a:xfrm>
          <a:prstGeom prst="rect">
            <a:avLst/>
          </a:prstGeom>
        </p:spPr>
        <p:txBody>
          <a:bodyPr wrap="square" lIns="121900" tIns="121900" rIns="121900" bIns="121900" anchor="t" anchorCtr="0">
            <a:noAutofit/>
          </a:bodyPr>
          <a:lstStyle/>
          <a:p>
            <a:pPr>
              <a:lnSpc>
                <a:spcPct val="114000"/>
              </a:lnSpc>
              <a:buNone/>
            </a:pPr>
            <a:r>
              <a:rPr lang="en-GB" sz="6400" b="1" dirty="0"/>
              <a:t>41</a:t>
            </a:r>
            <a:r>
              <a:rPr lang="en-GB" dirty="0" smtClean="0"/>
              <a:t> </a:t>
            </a:r>
            <a:r>
              <a:rPr lang="en-GB" dirty="0"/>
              <a:t>named contributors </a:t>
            </a:r>
            <a:endParaRPr lang="en-GB" dirty="0" smtClean="0"/>
          </a:p>
          <a:p>
            <a:pPr>
              <a:lnSpc>
                <a:spcPct val="114000"/>
              </a:lnSpc>
              <a:buNone/>
            </a:pPr>
            <a:r>
              <a:rPr lang="en-GB" sz="5867" b="1" dirty="0"/>
              <a:t>   </a:t>
            </a:r>
            <a:r>
              <a:rPr lang="en-GB" sz="6400" b="1" dirty="0"/>
              <a:t>18</a:t>
            </a:r>
            <a:r>
              <a:rPr lang="en-GB" dirty="0" smtClean="0"/>
              <a:t> contributing organizations</a:t>
            </a:r>
            <a:endParaRPr dirty="0" smtClean="0"/>
          </a:p>
          <a:p>
            <a:pPr>
              <a:lnSpc>
                <a:spcPct val="114000"/>
              </a:lnSpc>
              <a:buNone/>
            </a:pPr>
            <a:r>
              <a:rPr lang="en-GB" sz="5867" b="1" dirty="0"/>
              <a:t>      </a:t>
            </a:r>
            <a:r>
              <a:rPr lang="en-GB" sz="6400" b="1" dirty="0"/>
              <a:t>1091</a:t>
            </a:r>
            <a:r>
              <a:rPr lang="en-GB" dirty="0" smtClean="0">
                <a:solidFill>
                  <a:schemeClr val="dk2"/>
                </a:solidFill>
              </a:rPr>
              <a:t> digitized map sheets</a:t>
            </a:r>
          </a:p>
          <a:p>
            <a:pPr>
              <a:lnSpc>
                <a:spcPct val="114000"/>
              </a:lnSpc>
              <a:buNone/>
            </a:pPr>
            <a:r>
              <a:rPr lang="en-GB" sz="5867" b="1" dirty="0"/>
              <a:t>         </a:t>
            </a:r>
            <a:r>
              <a:rPr lang="en-GB" sz="6400" b="1" dirty="0"/>
              <a:t>804</a:t>
            </a:r>
            <a:r>
              <a:rPr lang="en-GB" dirty="0" smtClean="0"/>
              <a:t> </a:t>
            </a:r>
            <a:r>
              <a:rPr lang="en-GB" dirty="0"/>
              <a:t>GB of raw TIFF </a:t>
            </a:r>
            <a:r>
              <a:rPr lang="en-GB" dirty="0" smtClean="0"/>
              <a:t>images</a:t>
            </a:r>
          </a:p>
          <a:p>
            <a:pPr>
              <a:lnSpc>
                <a:spcPct val="114000"/>
              </a:lnSpc>
              <a:buNone/>
            </a:pPr>
            <a:r>
              <a:rPr lang="en-GB" sz="5867" b="1" dirty="0"/>
              <a:t>            </a:t>
            </a:r>
            <a:r>
              <a:rPr lang="en-GB" sz="6400" b="1" dirty="0"/>
              <a:t>10087</a:t>
            </a:r>
            <a:r>
              <a:rPr lang="en-GB" dirty="0" smtClean="0">
                <a:solidFill>
                  <a:schemeClr val="dk2"/>
                </a:solidFill>
              </a:rPr>
              <a:t> manually registered GCPs</a:t>
            </a:r>
          </a:p>
          <a:p>
            <a:pPr>
              <a:buNone/>
            </a:pPr>
            <a:endParaRPr dirty="0"/>
          </a:p>
        </p:txBody>
      </p:sp>
      <p:sp>
        <p:nvSpPr>
          <p:cNvPr id="238" name="Shape 238"/>
          <p:cNvSpPr txBox="1">
            <a:spLocks noGrp="1"/>
          </p:cNvSpPr>
          <p:nvPr>
            <p:ph type="title"/>
          </p:nvPr>
        </p:nvSpPr>
        <p:spPr>
          <a:xfrm>
            <a:off x="304800" y="225933"/>
            <a:ext cx="8173600" cy="769600"/>
          </a:xfrm>
          <a:prstGeom prst="rect">
            <a:avLst/>
          </a:prstGeom>
        </p:spPr>
        <p:txBody>
          <a:bodyPr wrap="square" lIns="121900" tIns="121900" rIns="121900" bIns="121900" anchor="b" anchorCtr="0">
            <a:noAutofit/>
          </a:bodyPr>
          <a:lstStyle/>
          <a:p>
            <a:r>
              <a:rPr lang="en-GB"/>
              <a:t>By the numbers</a:t>
            </a:r>
          </a:p>
        </p:txBody>
      </p:sp>
    </p:spTree>
    <p:extLst>
      <p:ext uri="{BB962C8B-B14F-4D97-AF65-F5344CB8AC3E}">
        <p14:creationId xmlns:p14="http://schemas.microsoft.com/office/powerpoint/2010/main" val="2008602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Shape 243"/>
          <p:cNvSpPr/>
          <p:nvPr/>
        </p:nvSpPr>
        <p:spPr>
          <a:xfrm>
            <a:off x="0" y="-17333"/>
            <a:ext cx="12192000" cy="6858000"/>
          </a:xfrm>
          <a:prstGeom prst="rect">
            <a:avLst/>
          </a:prstGeom>
          <a:solidFill>
            <a:srgbClr val="FFFFFF"/>
          </a:solidFill>
          <a:ln w="9525" cap="flat" cmpd="sng">
            <a:solidFill>
              <a:schemeClr val="dk2"/>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244" name="Shape 244"/>
          <p:cNvSpPr txBox="1">
            <a:spLocks noGrp="1"/>
          </p:cNvSpPr>
          <p:nvPr>
            <p:ph type="title"/>
          </p:nvPr>
        </p:nvSpPr>
        <p:spPr>
          <a:xfrm>
            <a:off x="304800" y="225933"/>
            <a:ext cx="11627600" cy="769600"/>
          </a:xfrm>
          <a:prstGeom prst="rect">
            <a:avLst/>
          </a:prstGeom>
        </p:spPr>
        <p:txBody>
          <a:bodyPr wrap="square" lIns="121900" tIns="121900" rIns="121900" bIns="121900" anchor="b" anchorCtr="0">
            <a:noAutofit/>
          </a:bodyPr>
          <a:lstStyle/>
          <a:p>
            <a:pPr algn="ctr"/>
            <a:r>
              <a:rPr lang="en-GB"/>
              <a:t>Collaborators</a:t>
            </a:r>
          </a:p>
        </p:txBody>
      </p:sp>
      <p:pic>
        <p:nvPicPr>
          <p:cNvPr id="245" name="Shape 245"/>
          <p:cNvPicPr preferRelativeResize="0"/>
          <p:nvPr/>
        </p:nvPicPr>
        <p:blipFill rotWithShape="1">
          <a:blip r:embed="rId3">
            <a:alphaModFix/>
          </a:blip>
          <a:srcRect t="18240"/>
          <a:stretch/>
        </p:blipFill>
        <p:spPr>
          <a:xfrm>
            <a:off x="6396984" y="3690303"/>
            <a:ext cx="1909768" cy="945431"/>
          </a:xfrm>
          <a:prstGeom prst="rect">
            <a:avLst/>
          </a:prstGeom>
          <a:noFill/>
          <a:ln>
            <a:noFill/>
          </a:ln>
        </p:spPr>
      </p:pic>
      <p:pic>
        <p:nvPicPr>
          <p:cNvPr id="246" name="Shape 246"/>
          <p:cNvPicPr preferRelativeResize="0"/>
          <p:nvPr/>
        </p:nvPicPr>
        <p:blipFill rotWithShape="1">
          <a:blip r:embed="rId4">
            <a:alphaModFix/>
          </a:blip>
          <a:srcRect l="3245" t="7250" r="3235" b="7250"/>
          <a:stretch/>
        </p:blipFill>
        <p:spPr>
          <a:xfrm>
            <a:off x="7005343" y="1161317"/>
            <a:ext cx="2133893" cy="769600"/>
          </a:xfrm>
          <a:prstGeom prst="rect">
            <a:avLst/>
          </a:prstGeom>
          <a:noFill/>
          <a:ln>
            <a:noFill/>
          </a:ln>
        </p:spPr>
      </p:pic>
      <p:grpSp>
        <p:nvGrpSpPr>
          <p:cNvPr id="247" name="Shape 247"/>
          <p:cNvGrpSpPr/>
          <p:nvPr/>
        </p:nvGrpSpPr>
        <p:grpSpPr>
          <a:xfrm>
            <a:off x="4887456" y="5145360"/>
            <a:ext cx="2615035" cy="1550128"/>
            <a:chOff x="3055600" y="3878670"/>
            <a:chExt cx="1961276" cy="1162596"/>
          </a:xfrm>
        </p:grpSpPr>
        <p:pic>
          <p:nvPicPr>
            <p:cNvPr id="248" name="Shape 248"/>
            <p:cNvPicPr preferRelativeResize="0"/>
            <p:nvPr/>
          </p:nvPicPr>
          <p:blipFill rotWithShape="1">
            <a:blip r:embed="rId5">
              <a:alphaModFix/>
            </a:blip>
            <a:srcRect l="20031" t="37418" r="20031" b="37418"/>
            <a:stretch/>
          </p:blipFill>
          <p:spPr>
            <a:xfrm>
              <a:off x="3055600" y="3878670"/>
              <a:ext cx="1961274" cy="518985"/>
            </a:xfrm>
            <a:prstGeom prst="rect">
              <a:avLst/>
            </a:prstGeom>
            <a:noFill/>
            <a:ln>
              <a:noFill/>
            </a:ln>
          </p:spPr>
        </p:pic>
        <p:pic>
          <p:nvPicPr>
            <p:cNvPr id="249" name="Shape 249"/>
            <p:cNvPicPr preferRelativeResize="0"/>
            <p:nvPr/>
          </p:nvPicPr>
          <p:blipFill>
            <a:blip r:embed="rId6">
              <a:alphaModFix/>
            </a:blip>
            <a:stretch>
              <a:fillRect/>
            </a:stretch>
          </p:blipFill>
          <p:spPr>
            <a:xfrm>
              <a:off x="3055600" y="4506384"/>
              <a:ext cx="1961275" cy="534882"/>
            </a:xfrm>
            <a:prstGeom prst="rect">
              <a:avLst/>
            </a:prstGeom>
            <a:noFill/>
            <a:ln>
              <a:noFill/>
            </a:ln>
          </p:spPr>
        </p:pic>
      </p:grpSp>
      <p:pic>
        <p:nvPicPr>
          <p:cNvPr id="250" name="Shape 250"/>
          <p:cNvPicPr preferRelativeResize="0"/>
          <p:nvPr/>
        </p:nvPicPr>
        <p:blipFill>
          <a:blip r:embed="rId7">
            <a:alphaModFix/>
          </a:blip>
          <a:stretch>
            <a:fillRect/>
          </a:stretch>
        </p:blipFill>
        <p:spPr>
          <a:xfrm>
            <a:off x="2008862" y="1065134"/>
            <a:ext cx="1739977" cy="961933"/>
          </a:xfrm>
          <a:prstGeom prst="rect">
            <a:avLst/>
          </a:prstGeom>
          <a:noFill/>
          <a:ln>
            <a:noFill/>
          </a:ln>
        </p:spPr>
      </p:pic>
      <p:pic>
        <p:nvPicPr>
          <p:cNvPr id="251" name="Shape 251"/>
          <p:cNvPicPr preferRelativeResize="0"/>
          <p:nvPr/>
        </p:nvPicPr>
        <p:blipFill rotWithShape="1">
          <a:blip r:embed="rId8">
            <a:alphaModFix/>
          </a:blip>
          <a:srcRect l="9289" t="12885" r="9297" b="12885"/>
          <a:stretch/>
        </p:blipFill>
        <p:spPr>
          <a:xfrm>
            <a:off x="1223429" y="3644617"/>
            <a:ext cx="1495475" cy="1036800"/>
          </a:xfrm>
          <a:prstGeom prst="rect">
            <a:avLst/>
          </a:prstGeom>
          <a:noFill/>
          <a:ln>
            <a:noFill/>
          </a:ln>
        </p:spPr>
      </p:pic>
      <p:pic>
        <p:nvPicPr>
          <p:cNvPr id="252" name="Shape 252"/>
          <p:cNvPicPr preferRelativeResize="0"/>
          <p:nvPr/>
        </p:nvPicPr>
        <p:blipFill>
          <a:blip r:embed="rId9">
            <a:alphaModFix/>
          </a:blip>
          <a:stretch>
            <a:fillRect/>
          </a:stretch>
        </p:blipFill>
        <p:spPr>
          <a:xfrm>
            <a:off x="9812600" y="1075001"/>
            <a:ext cx="1946667" cy="942193"/>
          </a:xfrm>
          <a:prstGeom prst="rect">
            <a:avLst/>
          </a:prstGeom>
          <a:noFill/>
          <a:ln>
            <a:noFill/>
          </a:ln>
        </p:spPr>
      </p:pic>
      <p:pic>
        <p:nvPicPr>
          <p:cNvPr id="253" name="Shape 253"/>
          <p:cNvPicPr preferRelativeResize="0"/>
          <p:nvPr/>
        </p:nvPicPr>
        <p:blipFill>
          <a:blip r:embed="rId10">
            <a:alphaModFix/>
          </a:blip>
          <a:stretch>
            <a:fillRect/>
          </a:stretch>
        </p:blipFill>
        <p:spPr>
          <a:xfrm>
            <a:off x="902236" y="2474836"/>
            <a:ext cx="2137873" cy="769601"/>
          </a:xfrm>
          <a:prstGeom prst="rect">
            <a:avLst/>
          </a:prstGeom>
          <a:noFill/>
          <a:ln>
            <a:noFill/>
          </a:ln>
        </p:spPr>
      </p:pic>
      <p:grpSp>
        <p:nvGrpSpPr>
          <p:cNvPr id="254" name="Shape 254"/>
          <p:cNvGrpSpPr/>
          <p:nvPr/>
        </p:nvGrpSpPr>
        <p:grpSpPr>
          <a:xfrm>
            <a:off x="754212" y="5349701"/>
            <a:ext cx="2615035" cy="1307500"/>
            <a:chOff x="163484" y="3803325"/>
            <a:chExt cx="1961276" cy="980625"/>
          </a:xfrm>
        </p:grpSpPr>
        <p:pic>
          <p:nvPicPr>
            <p:cNvPr id="255" name="Shape 255"/>
            <p:cNvPicPr preferRelativeResize="0"/>
            <p:nvPr/>
          </p:nvPicPr>
          <p:blipFill>
            <a:blip r:embed="rId11">
              <a:alphaModFix/>
            </a:blip>
            <a:stretch>
              <a:fillRect/>
            </a:stretch>
          </p:blipFill>
          <p:spPr>
            <a:xfrm>
              <a:off x="163484" y="4427646"/>
              <a:ext cx="1961276" cy="356305"/>
            </a:xfrm>
            <a:prstGeom prst="rect">
              <a:avLst/>
            </a:prstGeom>
            <a:noFill/>
            <a:ln>
              <a:noFill/>
            </a:ln>
          </p:spPr>
        </p:pic>
        <p:pic>
          <p:nvPicPr>
            <p:cNvPr id="256" name="Shape 256"/>
            <p:cNvPicPr preferRelativeResize="0"/>
            <p:nvPr/>
          </p:nvPicPr>
          <p:blipFill>
            <a:blip r:embed="rId12">
              <a:alphaModFix/>
            </a:blip>
            <a:stretch>
              <a:fillRect/>
            </a:stretch>
          </p:blipFill>
          <p:spPr>
            <a:xfrm>
              <a:off x="316388" y="3803325"/>
              <a:ext cx="1655439" cy="534900"/>
            </a:xfrm>
            <a:prstGeom prst="rect">
              <a:avLst/>
            </a:prstGeom>
            <a:noFill/>
            <a:ln>
              <a:noFill/>
            </a:ln>
          </p:spPr>
        </p:pic>
      </p:grpSp>
      <p:grpSp>
        <p:nvGrpSpPr>
          <p:cNvPr id="257" name="Shape 257"/>
          <p:cNvGrpSpPr/>
          <p:nvPr/>
        </p:nvGrpSpPr>
        <p:grpSpPr>
          <a:xfrm>
            <a:off x="9020701" y="5081648"/>
            <a:ext cx="2462303" cy="1566963"/>
            <a:chOff x="5947725" y="3830886"/>
            <a:chExt cx="1846727" cy="1175222"/>
          </a:xfrm>
        </p:grpSpPr>
        <p:pic>
          <p:nvPicPr>
            <p:cNvPr id="258" name="Shape 258"/>
            <p:cNvPicPr preferRelativeResize="0"/>
            <p:nvPr/>
          </p:nvPicPr>
          <p:blipFill rotWithShape="1">
            <a:blip r:embed="rId13">
              <a:alphaModFix/>
            </a:blip>
            <a:srcRect t="24075" b="24070"/>
            <a:stretch/>
          </p:blipFill>
          <p:spPr>
            <a:xfrm>
              <a:off x="5947725" y="3830886"/>
              <a:ext cx="1846725" cy="523677"/>
            </a:xfrm>
            <a:prstGeom prst="rect">
              <a:avLst/>
            </a:prstGeom>
            <a:noFill/>
            <a:ln>
              <a:noFill/>
            </a:ln>
          </p:spPr>
        </p:pic>
        <p:pic>
          <p:nvPicPr>
            <p:cNvPr id="259" name="Shape 259"/>
            <p:cNvPicPr preferRelativeResize="0"/>
            <p:nvPr/>
          </p:nvPicPr>
          <p:blipFill>
            <a:blip r:embed="rId14">
              <a:alphaModFix/>
            </a:blip>
            <a:stretch>
              <a:fillRect/>
            </a:stretch>
          </p:blipFill>
          <p:spPr>
            <a:xfrm>
              <a:off x="5947725" y="4541538"/>
              <a:ext cx="1846726" cy="464570"/>
            </a:xfrm>
            <a:prstGeom prst="rect">
              <a:avLst/>
            </a:prstGeom>
            <a:noFill/>
            <a:ln>
              <a:noFill/>
            </a:ln>
          </p:spPr>
        </p:pic>
      </p:grpSp>
      <p:pic>
        <p:nvPicPr>
          <p:cNvPr id="260" name="Shape 260"/>
          <p:cNvPicPr preferRelativeResize="0"/>
          <p:nvPr/>
        </p:nvPicPr>
        <p:blipFill>
          <a:blip r:embed="rId15">
            <a:alphaModFix/>
          </a:blip>
          <a:stretch>
            <a:fillRect/>
          </a:stretch>
        </p:blipFill>
        <p:spPr>
          <a:xfrm>
            <a:off x="9259684" y="3830984"/>
            <a:ext cx="2142133" cy="664067"/>
          </a:xfrm>
          <a:prstGeom prst="rect">
            <a:avLst/>
          </a:prstGeom>
          <a:noFill/>
          <a:ln>
            <a:noFill/>
          </a:ln>
        </p:spPr>
      </p:pic>
      <p:pic>
        <p:nvPicPr>
          <p:cNvPr id="261" name="Shape 261"/>
          <p:cNvPicPr preferRelativeResize="0"/>
          <p:nvPr/>
        </p:nvPicPr>
        <p:blipFill>
          <a:blip r:embed="rId16">
            <a:alphaModFix/>
          </a:blip>
          <a:stretch>
            <a:fillRect/>
          </a:stretch>
        </p:blipFill>
        <p:spPr>
          <a:xfrm>
            <a:off x="3588167" y="3907621"/>
            <a:ext cx="2168500" cy="510795"/>
          </a:xfrm>
          <a:prstGeom prst="rect">
            <a:avLst/>
          </a:prstGeom>
          <a:noFill/>
          <a:ln>
            <a:noFill/>
          </a:ln>
        </p:spPr>
      </p:pic>
      <p:pic>
        <p:nvPicPr>
          <p:cNvPr id="262" name="Shape 262"/>
          <p:cNvPicPr preferRelativeResize="0"/>
          <p:nvPr/>
        </p:nvPicPr>
        <p:blipFill>
          <a:blip r:embed="rId17">
            <a:alphaModFix/>
          </a:blip>
          <a:stretch>
            <a:fillRect/>
          </a:stretch>
        </p:blipFill>
        <p:spPr>
          <a:xfrm>
            <a:off x="4422203" y="1290700"/>
            <a:ext cx="1909775" cy="510800"/>
          </a:xfrm>
          <a:prstGeom prst="rect">
            <a:avLst/>
          </a:prstGeom>
          <a:noFill/>
          <a:ln>
            <a:noFill/>
          </a:ln>
        </p:spPr>
      </p:pic>
      <p:pic>
        <p:nvPicPr>
          <p:cNvPr id="263" name="Shape 263"/>
          <p:cNvPicPr preferRelativeResize="0"/>
          <p:nvPr/>
        </p:nvPicPr>
        <p:blipFill rotWithShape="1">
          <a:blip r:embed="rId18">
            <a:alphaModFix/>
          </a:blip>
          <a:srcRect t="12164" b="12043"/>
          <a:stretch/>
        </p:blipFill>
        <p:spPr>
          <a:xfrm>
            <a:off x="9283601" y="2476611"/>
            <a:ext cx="2094332" cy="741589"/>
          </a:xfrm>
          <a:prstGeom prst="rect">
            <a:avLst/>
          </a:prstGeom>
          <a:noFill/>
          <a:ln>
            <a:noFill/>
          </a:ln>
        </p:spPr>
      </p:pic>
      <p:pic>
        <p:nvPicPr>
          <p:cNvPr id="264" name="Shape 264"/>
          <p:cNvPicPr preferRelativeResize="0"/>
          <p:nvPr/>
        </p:nvPicPr>
        <p:blipFill rotWithShape="1">
          <a:blip r:embed="rId19">
            <a:alphaModFix/>
          </a:blip>
          <a:srcRect l="15682" t="16042" r="15682" b="16036"/>
          <a:stretch/>
        </p:blipFill>
        <p:spPr>
          <a:xfrm>
            <a:off x="3924662" y="2378658"/>
            <a:ext cx="1495500" cy="961943"/>
          </a:xfrm>
          <a:prstGeom prst="rect">
            <a:avLst/>
          </a:prstGeom>
          <a:noFill/>
          <a:ln>
            <a:noFill/>
          </a:ln>
        </p:spPr>
      </p:pic>
      <p:pic>
        <p:nvPicPr>
          <p:cNvPr id="265" name="Shape 265"/>
          <p:cNvPicPr preferRelativeResize="0"/>
          <p:nvPr/>
        </p:nvPicPr>
        <p:blipFill rotWithShape="1">
          <a:blip r:embed="rId20">
            <a:alphaModFix/>
          </a:blip>
          <a:srcRect l="11999" t="10667" r="12006" b="10660"/>
          <a:stretch/>
        </p:blipFill>
        <p:spPr>
          <a:xfrm>
            <a:off x="371568" y="1005767"/>
            <a:ext cx="963929" cy="1080667"/>
          </a:xfrm>
          <a:prstGeom prst="rect">
            <a:avLst/>
          </a:prstGeom>
          <a:noFill/>
          <a:ln>
            <a:noFill/>
          </a:ln>
        </p:spPr>
      </p:pic>
      <p:pic>
        <p:nvPicPr>
          <p:cNvPr id="266" name="Shape 266"/>
          <p:cNvPicPr preferRelativeResize="0"/>
          <p:nvPr/>
        </p:nvPicPr>
        <p:blipFill>
          <a:blip r:embed="rId21">
            <a:alphaModFix/>
          </a:blip>
          <a:stretch>
            <a:fillRect/>
          </a:stretch>
        </p:blipFill>
        <p:spPr>
          <a:xfrm>
            <a:off x="6304714" y="2540379"/>
            <a:ext cx="2094333" cy="614104"/>
          </a:xfrm>
          <a:prstGeom prst="rect">
            <a:avLst/>
          </a:prstGeom>
          <a:noFill/>
          <a:ln>
            <a:noFill/>
          </a:ln>
        </p:spPr>
      </p:pic>
    </p:spTree>
    <p:extLst>
      <p:ext uri="{BB962C8B-B14F-4D97-AF65-F5344CB8AC3E}">
        <p14:creationId xmlns:p14="http://schemas.microsoft.com/office/powerpoint/2010/main" val="3454864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Shape 271"/>
          <p:cNvSpPr txBox="1">
            <a:spLocks noGrp="1"/>
          </p:cNvSpPr>
          <p:nvPr>
            <p:ph type="title"/>
          </p:nvPr>
        </p:nvSpPr>
        <p:spPr>
          <a:xfrm>
            <a:off x="304800" y="225933"/>
            <a:ext cx="8173600" cy="769600"/>
          </a:xfrm>
          <a:prstGeom prst="rect">
            <a:avLst/>
          </a:prstGeom>
        </p:spPr>
        <p:txBody>
          <a:bodyPr wrap="square" lIns="121900" tIns="121900" rIns="121900" bIns="121900" anchor="b" anchorCtr="0">
            <a:noAutofit/>
          </a:bodyPr>
          <a:lstStyle/>
          <a:p>
            <a:r>
              <a:rPr lang="en-GB"/>
              <a:t>Project Website</a:t>
            </a:r>
          </a:p>
        </p:txBody>
      </p:sp>
      <p:sp>
        <p:nvSpPr>
          <p:cNvPr id="272" name="Shape 272"/>
          <p:cNvSpPr txBox="1">
            <a:spLocks noGrp="1"/>
          </p:cNvSpPr>
          <p:nvPr>
            <p:ph type="body" idx="1"/>
          </p:nvPr>
        </p:nvSpPr>
        <p:spPr>
          <a:xfrm>
            <a:off x="473133" y="995533"/>
            <a:ext cx="8913600" cy="5337200"/>
          </a:xfrm>
          <a:prstGeom prst="rect">
            <a:avLst/>
          </a:prstGeom>
        </p:spPr>
        <p:txBody>
          <a:bodyPr wrap="square" lIns="121900" tIns="121900" rIns="121900" bIns="121900" anchor="t" anchorCtr="0">
            <a:noAutofit/>
          </a:bodyPr>
          <a:lstStyle/>
          <a:p>
            <a:pPr>
              <a:buNone/>
            </a:pPr>
            <a:r>
              <a:rPr lang="en-GB" sz="4000" b="1"/>
              <a:t>ocul.on.ca/topomaps</a:t>
            </a:r>
          </a:p>
          <a:p>
            <a:pPr>
              <a:buNone/>
            </a:pPr>
            <a:endParaRPr i="1"/>
          </a:p>
          <a:p>
            <a:pPr>
              <a:buNone/>
            </a:pPr>
            <a:endParaRPr i="1"/>
          </a:p>
        </p:txBody>
      </p:sp>
      <p:pic>
        <p:nvPicPr>
          <p:cNvPr id="273" name="Shape 273" descr="website-main page.PNG">
            <a:hlinkClick r:id="rId3"/>
          </p:cNvPr>
          <p:cNvPicPr preferRelativeResize="0"/>
          <p:nvPr/>
        </p:nvPicPr>
        <p:blipFill>
          <a:blip r:embed="rId4">
            <a:alphaModFix/>
          </a:blip>
          <a:stretch>
            <a:fillRect/>
          </a:stretch>
        </p:blipFill>
        <p:spPr>
          <a:xfrm>
            <a:off x="654267" y="1885734"/>
            <a:ext cx="7673268" cy="4777501"/>
          </a:xfrm>
          <a:prstGeom prst="rect">
            <a:avLst/>
          </a:prstGeom>
          <a:noFill/>
          <a:ln w="9525" cap="flat" cmpd="sng">
            <a:solidFill>
              <a:srgbClr val="000000"/>
            </a:solidFill>
            <a:prstDash val="solid"/>
            <a:round/>
            <a:headEnd type="none" w="med" len="med"/>
            <a:tailEnd type="none" w="med" len="med"/>
          </a:ln>
        </p:spPr>
      </p:pic>
    </p:spTree>
    <p:extLst>
      <p:ext uri="{BB962C8B-B14F-4D97-AF65-F5344CB8AC3E}">
        <p14:creationId xmlns:p14="http://schemas.microsoft.com/office/powerpoint/2010/main" val="4062438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Shape 278"/>
          <p:cNvSpPr txBox="1">
            <a:spLocks noGrp="1"/>
          </p:cNvSpPr>
          <p:nvPr>
            <p:ph type="title"/>
          </p:nvPr>
        </p:nvSpPr>
        <p:spPr>
          <a:xfrm>
            <a:off x="304800" y="225933"/>
            <a:ext cx="8173600" cy="769600"/>
          </a:xfrm>
          <a:prstGeom prst="rect">
            <a:avLst/>
          </a:prstGeom>
        </p:spPr>
        <p:txBody>
          <a:bodyPr wrap="square" lIns="121900" tIns="121900" rIns="121900" bIns="121900" anchor="b" anchorCtr="0">
            <a:noAutofit/>
          </a:bodyPr>
          <a:lstStyle/>
          <a:p>
            <a:r>
              <a:rPr lang="en-GB"/>
              <a:t>Scholars GeoPortal</a:t>
            </a:r>
          </a:p>
        </p:txBody>
      </p:sp>
      <p:sp>
        <p:nvSpPr>
          <p:cNvPr id="279" name="Shape 279"/>
          <p:cNvSpPr txBox="1">
            <a:spLocks noGrp="1"/>
          </p:cNvSpPr>
          <p:nvPr>
            <p:ph type="body" idx="1"/>
          </p:nvPr>
        </p:nvSpPr>
        <p:spPr>
          <a:xfrm>
            <a:off x="513700" y="930633"/>
            <a:ext cx="8913600" cy="5337200"/>
          </a:xfrm>
          <a:prstGeom prst="rect">
            <a:avLst/>
          </a:prstGeom>
        </p:spPr>
        <p:txBody>
          <a:bodyPr wrap="square" lIns="121900" tIns="121900" rIns="121900" bIns="121900" anchor="t" anchorCtr="0">
            <a:noAutofit/>
          </a:bodyPr>
          <a:lstStyle/>
          <a:p>
            <a:pPr>
              <a:buNone/>
            </a:pPr>
            <a:r>
              <a:rPr lang="en-GB" sz="4000" b="1"/>
              <a:t>geo.scholarsportal.info</a:t>
            </a:r>
          </a:p>
          <a:p>
            <a:pPr>
              <a:buNone/>
            </a:pPr>
            <a:endParaRPr sz="4000" b="1"/>
          </a:p>
          <a:p>
            <a:pPr>
              <a:buNone/>
            </a:pPr>
            <a:endParaRPr i="1"/>
          </a:p>
          <a:p>
            <a:pPr>
              <a:buNone/>
            </a:pPr>
            <a:endParaRPr i="1"/>
          </a:p>
        </p:txBody>
      </p:sp>
      <p:pic>
        <p:nvPicPr>
          <p:cNvPr id="280" name="Shape 280" descr="geoportal-main page.PNG">
            <a:hlinkClick r:id="rId3"/>
          </p:cNvPr>
          <p:cNvPicPr preferRelativeResize="0"/>
          <p:nvPr/>
        </p:nvPicPr>
        <p:blipFill>
          <a:blip r:embed="rId4">
            <a:alphaModFix/>
          </a:blip>
          <a:stretch>
            <a:fillRect/>
          </a:stretch>
        </p:blipFill>
        <p:spPr>
          <a:xfrm>
            <a:off x="657401" y="1778801"/>
            <a:ext cx="7879500" cy="4819500"/>
          </a:xfrm>
          <a:prstGeom prst="rect">
            <a:avLst/>
          </a:prstGeom>
          <a:noFill/>
          <a:ln w="9525" cap="flat" cmpd="sng">
            <a:solidFill>
              <a:schemeClr val="dk2"/>
            </a:solidFill>
            <a:prstDash val="solid"/>
            <a:round/>
            <a:headEnd type="none" w="med" len="med"/>
            <a:tailEnd type="none" w="med" len="med"/>
          </a:ln>
        </p:spPr>
      </p:pic>
    </p:spTree>
    <p:extLst>
      <p:ext uri="{BB962C8B-B14F-4D97-AF65-F5344CB8AC3E}">
        <p14:creationId xmlns:p14="http://schemas.microsoft.com/office/powerpoint/2010/main" val="1293512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Shape 285"/>
          <p:cNvSpPr txBox="1">
            <a:spLocks noGrp="1"/>
          </p:cNvSpPr>
          <p:nvPr>
            <p:ph type="body" idx="1"/>
          </p:nvPr>
        </p:nvSpPr>
        <p:spPr>
          <a:xfrm>
            <a:off x="359500" y="1143000"/>
            <a:ext cx="9713600" cy="5337200"/>
          </a:xfrm>
          <a:prstGeom prst="rect">
            <a:avLst/>
          </a:prstGeom>
        </p:spPr>
        <p:txBody>
          <a:bodyPr wrap="square" lIns="121900" tIns="121900" rIns="121900" bIns="121900" anchor="t" anchorCtr="0">
            <a:noAutofit/>
          </a:bodyPr>
          <a:lstStyle/>
          <a:p>
            <a:pPr>
              <a:buNone/>
            </a:pPr>
            <a:r>
              <a:rPr lang="en-GB" b="1">
                <a:solidFill>
                  <a:schemeClr val="dk2"/>
                </a:solidFill>
              </a:rPr>
              <a:t>Identify and digitize additional Ontario series</a:t>
            </a:r>
          </a:p>
          <a:p>
            <a:pPr marL="609585" indent="-491054"/>
            <a:r>
              <a:rPr lang="en-GB"/>
              <a:t>OCUL Geo Working Group</a:t>
            </a:r>
          </a:p>
          <a:p>
            <a:pPr>
              <a:buNone/>
            </a:pPr>
            <a:endParaRPr b="1"/>
          </a:p>
          <a:p>
            <a:pPr>
              <a:buNone/>
            </a:pPr>
            <a:r>
              <a:rPr lang="en-GB" b="1">
                <a:solidFill>
                  <a:schemeClr val="dk2"/>
                </a:solidFill>
              </a:rPr>
              <a:t>Explore national topo map digitization project</a:t>
            </a:r>
          </a:p>
          <a:p>
            <a:pPr marL="609585" indent="-491054"/>
            <a:r>
              <a:rPr lang="en-GB"/>
              <a:t>National Working Group</a:t>
            </a:r>
          </a:p>
          <a:p>
            <a:pPr>
              <a:buNone/>
            </a:pPr>
            <a:endParaRPr/>
          </a:p>
          <a:p>
            <a:pPr>
              <a:buNone/>
            </a:pPr>
            <a:r>
              <a:rPr lang="en-GB" b="1">
                <a:solidFill>
                  <a:schemeClr val="dk2"/>
                </a:solidFill>
              </a:rPr>
              <a:t>Long-term preservation for digital products</a:t>
            </a:r>
          </a:p>
          <a:p>
            <a:pPr marL="609585" indent="-491054"/>
            <a:r>
              <a:rPr lang="en-GB"/>
              <a:t>Scholars Portal Permafrost (Archivematica) Pilot</a:t>
            </a:r>
          </a:p>
          <a:p>
            <a:pPr>
              <a:buNone/>
            </a:pPr>
            <a:endParaRPr/>
          </a:p>
          <a:p>
            <a:pPr>
              <a:buNone/>
            </a:pPr>
            <a:r>
              <a:rPr lang="en-GB" b="1">
                <a:solidFill>
                  <a:schemeClr val="dk2"/>
                </a:solidFill>
              </a:rPr>
              <a:t>Continue to solicit feedback</a:t>
            </a:r>
          </a:p>
          <a:p>
            <a:pPr marL="609585" indent="-491054">
              <a:buClr>
                <a:schemeClr val="dk2"/>
              </a:buClr>
            </a:pPr>
            <a:r>
              <a:rPr lang="en-GB">
                <a:solidFill>
                  <a:schemeClr val="dk2"/>
                </a:solidFill>
              </a:rPr>
              <a:t>Tell us what you want &amp; think!</a:t>
            </a:r>
          </a:p>
          <a:p>
            <a:pPr>
              <a:buNone/>
            </a:pPr>
            <a:endParaRPr/>
          </a:p>
          <a:p>
            <a:pPr>
              <a:buNone/>
            </a:pPr>
            <a:endParaRPr/>
          </a:p>
        </p:txBody>
      </p:sp>
      <p:sp>
        <p:nvSpPr>
          <p:cNvPr id="286" name="Shape 286"/>
          <p:cNvSpPr txBox="1">
            <a:spLocks noGrp="1"/>
          </p:cNvSpPr>
          <p:nvPr>
            <p:ph type="title"/>
          </p:nvPr>
        </p:nvSpPr>
        <p:spPr>
          <a:xfrm>
            <a:off x="304800" y="225933"/>
            <a:ext cx="8173600" cy="769600"/>
          </a:xfrm>
          <a:prstGeom prst="rect">
            <a:avLst/>
          </a:prstGeom>
        </p:spPr>
        <p:txBody>
          <a:bodyPr wrap="square" lIns="121900" tIns="121900" rIns="121900" bIns="121900" anchor="b" anchorCtr="0">
            <a:noAutofit/>
          </a:bodyPr>
          <a:lstStyle/>
          <a:p>
            <a:r>
              <a:rPr lang="en-GB"/>
              <a:t>Next Steps</a:t>
            </a:r>
          </a:p>
        </p:txBody>
      </p:sp>
    </p:spTree>
    <p:extLst>
      <p:ext uri="{BB962C8B-B14F-4D97-AF65-F5344CB8AC3E}">
        <p14:creationId xmlns:p14="http://schemas.microsoft.com/office/powerpoint/2010/main" val="3036247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9699" y="-2477"/>
            <a:ext cx="8142301" cy="6879009"/>
          </a:xfrm>
          <a:prstGeom prst="rect">
            <a:avLst/>
          </a:prstGeom>
        </p:spPr>
      </p:pic>
      <p:sp>
        <p:nvSpPr>
          <p:cNvPr id="292" name="Shape 292"/>
          <p:cNvSpPr/>
          <p:nvPr/>
        </p:nvSpPr>
        <p:spPr>
          <a:xfrm>
            <a:off x="-12899" y="-12899"/>
            <a:ext cx="7035833"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FFFFFF"/>
          </a:solidFill>
          <a:ln>
            <a:noFill/>
          </a:ln>
        </p:spPr>
      </p:sp>
      <p:sp>
        <p:nvSpPr>
          <p:cNvPr id="293" name="Shape 293"/>
          <p:cNvSpPr txBox="1">
            <a:spLocks noGrp="1"/>
          </p:cNvSpPr>
          <p:nvPr>
            <p:ph type="subTitle" idx="1"/>
          </p:nvPr>
        </p:nvSpPr>
        <p:spPr>
          <a:xfrm>
            <a:off x="6877433" y="6426933"/>
            <a:ext cx="5314400" cy="449600"/>
          </a:xfrm>
          <a:prstGeom prst="rect">
            <a:avLst/>
          </a:prstGeom>
          <a:solidFill>
            <a:srgbClr val="FFFFFF">
              <a:alpha val="83460"/>
            </a:srgbClr>
          </a:solidFill>
        </p:spPr>
        <p:txBody>
          <a:bodyPr wrap="square" lIns="121900" tIns="121900" rIns="121900" bIns="121900" anchor="ctr" anchorCtr="0">
            <a:noAutofit/>
          </a:bodyPr>
          <a:lstStyle/>
          <a:p>
            <a:pPr algn="ctr"/>
            <a:r>
              <a:rPr lang="en-GB">
                <a:solidFill>
                  <a:srgbClr val="434343"/>
                </a:solidFill>
              </a:rPr>
              <a:t>Ottawa, 1" = 1 mile, 1906-1948</a:t>
            </a:r>
          </a:p>
        </p:txBody>
      </p:sp>
      <p:sp>
        <p:nvSpPr>
          <p:cNvPr id="294" name="Shape 294"/>
          <p:cNvSpPr txBox="1">
            <a:spLocks noGrp="1"/>
          </p:cNvSpPr>
          <p:nvPr>
            <p:ph type="title" idx="4294967295"/>
          </p:nvPr>
        </p:nvSpPr>
        <p:spPr>
          <a:xfrm>
            <a:off x="402167" y="264667"/>
            <a:ext cx="4822400" cy="2674000"/>
          </a:xfrm>
          <a:prstGeom prst="rect">
            <a:avLst/>
          </a:prstGeom>
        </p:spPr>
        <p:txBody>
          <a:bodyPr wrap="square" lIns="121900" tIns="121900" rIns="121900" bIns="121900" anchor="b" anchorCtr="0">
            <a:noAutofit/>
          </a:bodyPr>
          <a:lstStyle/>
          <a:p>
            <a:pPr algn="ctr"/>
            <a:r>
              <a:rPr lang="en-GB" sz="9066">
                <a:solidFill>
                  <a:schemeClr val="accent6"/>
                </a:solidFill>
              </a:rPr>
              <a:t>Thank</a:t>
            </a:r>
          </a:p>
          <a:p>
            <a:pPr algn="ctr"/>
            <a:r>
              <a:rPr lang="en-GB" sz="9066">
                <a:solidFill>
                  <a:schemeClr val="accent6"/>
                </a:solidFill>
              </a:rPr>
              <a:t>You</a:t>
            </a:r>
          </a:p>
        </p:txBody>
      </p:sp>
      <p:sp>
        <p:nvSpPr>
          <p:cNvPr id="295" name="Shape 295"/>
          <p:cNvSpPr txBox="1">
            <a:spLocks noGrp="1"/>
          </p:cNvSpPr>
          <p:nvPr>
            <p:ph type="body" idx="4294967295"/>
          </p:nvPr>
        </p:nvSpPr>
        <p:spPr>
          <a:xfrm>
            <a:off x="210433" y="2764767"/>
            <a:ext cx="8913600" cy="3168400"/>
          </a:xfrm>
          <a:prstGeom prst="rect">
            <a:avLst/>
          </a:prstGeom>
        </p:spPr>
        <p:txBody>
          <a:bodyPr wrap="square" lIns="121900" tIns="121900" rIns="121900" bIns="121900" anchor="t" anchorCtr="0">
            <a:noAutofit/>
          </a:bodyPr>
          <a:lstStyle/>
          <a:p>
            <a:pPr>
              <a:spcBef>
                <a:spcPts val="0"/>
              </a:spcBef>
              <a:buNone/>
            </a:pPr>
            <a:r>
              <a:rPr lang="en-GB" sz="2800" b="1" dirty="0">
                <a:solidFill>
                  <a:srgbClr val="434343"/>
                </a:solidFill>
              </a:rPr>
              <a:t>Explore more at:</a:t>
            </a:r>
          </a:p>
          <a:p>
            <a:pPr marL="609585" indent="-482588">
              <a:spcBef>
                <a:spcPts val="0"/>
              </a:spcBef>
              <a:buClr>
                <a:srgbClr val="434343"/>
              </a:buClr>
              <a:buSzPts val="2100"/>
            </a:pPr>
            <a:r>
              <a:rPr lang="en-GB" sz="2800" dirty="0">
                <a:solidFill>
                  <a:srgbClr val="434343"/>
                </a:solidFill>
              </a:rPr>
              <a:t>ocul.on.ca/</a:t>
            </a:r>
            <a:r>
              <a:rPr lang="en-GB" sz="2800" dirty="0" err="1">
                <a:solidFill>
                  <a:srgbClr val="434343"/>
                </a:solidFill>
              </a:rPr>
              <a:t>topomaps</a:t>
            </a:r>
            <a:endParaRPr lang="en-GB" sz="2800" dirty="0">
              <a:solidFill>
                <a:srgbClr val="434343"/>
              </a:solidFill>
            </a:endParaRPr>
          </a:p>
          <a:p>
            <a:pPr>
              <a:spcBef>
                <a:spcPts val="1333"/>
              </a:spcBef>
              <a:buNone/>
            </a:pPr>
            <a:r>
              <a:rPr lang="en-GB" sz="2800" b="1" dirty="0">
                <a:solidFill>
                  <a:srgbClr val="434343"/>
                </a:solidFill>
              </a:rPr>
              <a:t>E-mail us:</a:t>
            </a:r>
          </a:p>
          <a:p>
            <a:pPr marL="609585" indent="-482588">
              <a:spcBef>
                <a:spcPts val="0"/>
              </a:spcBef>
              <a:buClr>
                <a:srgbClr val="434343"/>
              </a:buClr>
              <a:buSzPts val="2100"/>
            </a:pPr>
            <a:r>
              <a:rPr lang="en-GB" sz="2800" u="sng" dirty="0">
                <a:solidFill>
                  <a:schemeClr val="hlink"/>
                </a:solidFill>
                <a:hlinkClick r:id="rId4"/>
              </a:rPr>
              <a:t>topomaps@scholarsportal.info</a:t>
            </a:r>
          </a:p>
          <a:p>
            <a:pPr>
              <a:spcBef>
                <a:spcPts val="0"/>
              </a:spcBef>
              <a:buNone/>
            </a:pPr>
            <a:endParaRPr lang="en-GB" sz="2800" b="1" dirty="0">
              <a:solidFill>
                <a:srgbClr val="434343"/>
              </a:solidFill>
            </a:endParaRPr>
          </a:p>
          <a:p>
            <a:pPr>
              <a:spcBef>
                <a:spcPts val="0"/>
              </a:spcBef>
              <a:buNone/>
            </a:pPr>
            <a:r>
              <a:rPr lang="en-GB" sz="2800" b="1" dirty="0">
                <a:solidFill>
                  <a:srgbClr val="434343"/>
                </a:solidFill>
              </a:rPr>
              <a:t>Use our stuff:</a:t>
            </a:r>
          </a:p>
          <a:p>
            <a:pPr marL="609585" indent="-440256">
              <a:spcBef>
                <a:spcPts val="0"/>
              </a:spcBef>
              <a:buClr>
                <a:srgbClr val="434343"/>
              </a:buClr>
            </a:pPr>
            <a:r>
              <a:rPr lang="en-GB" dirty="0">
                <a:solidFill>
                  <a:srgbClr val="434343"/>
                </a:solidFill>
              </a:rPr>
              <a:t>github.com/</a:t>
            </a:r>
            <a:r>
              <a:rPr lang="en-GB" dirty="0" err="1">
                <a:solidFill>
                  <a:srgbClr val="434343"/>
                </a:solidFill>
              </a:rPr>
              <a:t>scholarsportal</a:t>
            </a:r>
            <a:r>
              <a:rPr lang="en-GB" dirty="0">
                <a:solidFill>
                  <a:srgbClr val="434343"/>
                </a:solidFill>
              </a:rPr>
              <a:t>/historical-</a:t>
            </a:r>
            <a:r>
              <a:rPr lang="en-GB" dirty="0" err="1">
                <a:solidFill>
                  <a:srgbClr val="434343"/>
                </a:solidFill>
              </a:rPr>
              <a:t>topos</a:t>
            </a:r>
            <a:endParaRPr lang="en-GB" dirty="0">
              <a:solidFill>
                <a:srgbClr val="434343"/>
              </a:solidFill>
            </a:endParaRPr>
          </a:p>
          <a:p>
            <a:pPr marL="609585" indent="-440256">
              <a:spcBef>
                <a:spcPts val="0"/>
              </a:spcBef>
              <a:buClr>
                <a:srgbClr val="434343"/>
              </a:buClr>
            </a:pPr>
            <a:r>
              <a:rPr lang="en-GB" dirty="0">
                <a:solidFill>
                  <a:srgbClr val="434343"/>
                </a:solidFill>
              </a:rPr>
              <a:t>github.com/</a:t>
            </a:r>
            <a:r>
              <a:rPr lang="en-GB" dirty="0" err="1">
                <a:solidFill>
                  <a:srgbClr val="434343"/>
                </a:solidFill>
              </a:rPr>
              <a:t>jasonbrodeur</a:t>
            </a:r>
            <a:r>
              <a:rPr lang="en-GB" dirty="0">
                <a:solidFill>
                  <a:srgbClr val="434343"/>
                </a:solidFill>
              </a:rPr>
              <a:t>/OCUL_HTDP</a:t>
            </a:r>
            <a:r>
              <a:rPr lang="en-GB" sz="3067" dirty="0">
                <a:solidFill>
                  <a:srgbClr val="434343"/>
                </a:solidFill>
              </a:rPr>
              <a:t> </a:t>
            </a:r>
          </a:p>
          <a:p>
            <a:pPr>
              <a:spcBef>
                <a:spcPts val="0"/>
              </a:spcBef>
              <a:buNone/>
            </a:pPr>
            <a:endParaRPr sz="2800" dirty="0"/>
          </a:p>
          <a:p>
            <a:pPr>
              <a:spcBef>
                <a:spcPts val="0"/>
              </a:spcBef>
              <a:buNone/>
            </a:pPr>
            <a:endParaRPr sz="2800" dirty="0"/>
          </a:p>
          <a:p>
            <a:pPr algn="ctr">
              <a:spcBef>
                <a:spcPts val="0"/>
              </a:spcBef>
              <a:buNone/>
            </a:pPr>
            <a:endParaRPr sz="5467" b="1" dirty="0"/>
          </a:p>
        </p:txBody>
      </p:sp>
    </p:spTree>
    <p:extLst>
      <p:ext uri="{BB962C8B-B14F-4D97-AF65-F5344CB8AC3E}">
        <p14:creationId xmlns:p14="http://schemas.microsoft.com/office/powerpoint/2010/main" val="1086777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pic>
        <p:nvPicPr>
          <p:cNvPr id="63" name="Shape 63" descr="aaron.jpg"/>
          <p:cNvPicPr preferRelativeResize="0"/>
          <p:nvPr/>
        </p:nvPicPr>
        <p:blipFill>
          <a:blip r:embed="rId3">
            <a:alphaModFix/>
          </a:blip>
          <a:stretch>
            <a:fillRect/>
          </a:stretch>
        </p:blipFill>
        <p:spPr>
          <a:xfrm>
            <a:off x="501667" y="199634"/>
            <a:ext cx="3332468" cy="3332468"/>
          </a:xfrm>
          <a:prstGeom prst="rect">
            <a:avLst/>
          </a:prstGeom>
          <a:noFill/>
          <a:ln>
            <a:noFill/>
          </a:ln>
        </p:spPr>
      </p:pic>
      <p:pic>
        <p:nvPicPr>
          <p:cNvPr id="64" name="Shape 64" descr="ia.png"/>
          <p:cNvPicPr preferRelativeResize="0"/>
          <p:nvPr/>
        </p:nvPicPr>
        <p:blipFill>
          <a:blip r:embed="rId4">
            <a:alphaModFix/>
          </a:blip>
          <a:stretch>
            <a:fillRect/>
          </a:stretch>
        </p:blipFill>
        <p:spPr>
          <a:xfrm>
            <a:off x="4601934" y="796363"/>
            <a:ext cx="7336433" cy="5105568"/>
          </a:xfrm>
          <a:prstGeom prst="rect">
            <a:avLst/>
          </a:prstGeom>
          <a:noFill/>
          <a:ln>
            <a:noFill/>
          </a:ln>
        </p:spPr>
      </p:pic>
      <p:sp>
        <p:nvSpPr>
          <p:cNvPr id="65" name="Shape 65"/>
          <p:cNvSpPr/>
          <p:nvPr/>
        </p:nvSpPr>
        <p:spPr>
          <a:xfrm>
            <a:off x="4601951" y="772733"/>
            <a:ext cx="7336400" cy="5152800"/>
          </a:xfrm>
          <a:prstGeom prst="rect">
            <a:avLst/>
          </a:prstGeom>
          <a:noFill/>
          <a:ln w="76200" cap="flat" cmpd="sng">
            <a:solidFill>
              <a:schemeClr val="dk2"/>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66" name="Shape 66"/>
          <p:cNvSpPr txBox="1"/>
          <p:nvPr/>
        </p:nvSpPr>
        <p:spPr>
          <a:xfrm>
            <a:off x="-97900" y="3693567"/>
            <a:ext cx="4531600" cy="2425600"/>
          </a:xfrm>
          <a:prstGeom prst="rect">
            <a:avLst/>
          </a:prstGeom>
          <a:noFill/>
          <a:ln>
            <a:noFill/>
          </a:ln>
        </p:spPr>
        <p:txBody>
          <a:bodyPr wrap="square" lIns="121900" tIns="121900" rIns="121900" bIns="121900" anchor="t" anchorCtr="0">
            <a:noAutofit/>
          </a:bodyPr>
          <a:lstStyle/>
          <a:p>
            <a:pPr marL="609585" indent="-457189">
              <a:buSzPts val="1800"/>
              <a:buFontTx/>
              <a:buChar char="●"/>
            </a:pPr>
            <a:r>
              <a:rPr lang="en-GB" sz="2400" kern="0">
                <a:solidFill>
                  <a:srgbClr val="000000"/>
                </a:solidFill>
                <a:cs typeface="Arial"/>
                <a:sym typeface="Arial"/>
              </a:rPr>
              <a:t>Thanks to a suggestion from Aaron Swartz &amp; help from the Internet Archive, OurOntario/ODW began to grapple with large-scale newspaper digitization in 2007</a:t>
            </a:r>
          </a:p>
        </p:txBody>
      </p:sp>
    </p:spTree>
    <p:extLst>
      <p:ext uri="{BB962C8B-B14F-4D97-AF65-F5344CB8AC3E}">
        <p14:creationId xmlns:p14="http://schemas.microsoft.com/office/powerpoint/2010/main" val="75470856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normAutofit fontScale="92500" lnSpcReduction="20000"/>
          </a:bodyPr>
          <a:lstStyle/>
          <a:p>
            <a:pPr>
              <a:spcBef>
                <a:spcPts val="600"/>
              </a:spcBef>
              <a:spcAft>
                <a:spcPts val="600"/>
              </a:spcAft>
            </a:pPr>
            <a:r>
              <a:rPr lang="en-US" sz="3000" dirty="0"/>
              <a:t>Community Content in the Cloud </a:t>
            </a:r>
            <a:br>
              <a:rPr lang="en-US" sz="3000" dirty="0"/>
            </a:br>
            <a:r>
              <a:rPr lang="en-US" sz="2600" i="1" dirty="0"/>
              <a:t>Art </a:t>
            </a:r>
            <a:r>
              <a:rPr lang="en-US" sz="2600" i="1" dirty="0" err="1"/>
              <a:t>Rhyno</a:t>
            </a:r>
            <a:r>
              <a:rPr lang="en-US" sz="2600" i="1" dirty="0"/>
              <a:t>, University of Windsor</a:t>
            </a:r>
            <a:endParaRPr lang="en-US" sz="2600" dirty="0"/>
          </a:p>
          <a:p>
            <a:pPr>
              <a:spcBef>
                <a:spcPts val="600"/>
              </a:spcBef>
              <a:spcAft>
                <a:spcPts val="600"/>
              </a:spcAft>
            </a:pPr>
            <a:r>
              <a:rPr lang="en-US" sz="3000" dirty="0"/>
              <a:t>Migrating the Canadian Opinion Research Archive (CORA) to &lt;</a:t>
            </a:r>
            <a:r>
              <a:rPr lang="en-US" sz="3000" dirty="0" err="1"/>
              <a:t>odesi</a:t>
            </a:r>
            <a:r>
              <a:rPr lang="en-US" sz="3000" dirty="0"/>
              <a:t>&gt; </a:t>
            </a:r>
            <a:br>
              <a:rPr lang="en-US" sz="3000" dirty="0"/>
            </a:br>
            <a:r>
              <a:rPr lang="en-US" sz="2600" i="1" dirty="0"/>
              <a:t>Alexandra Cooper, Queen’s University</a:t>
            </a:r>
            <a:endParaRPr lang="en-US" sz="2600" dirty="0"/>
          </a:p>
          <a:p>
            <a:pPr>
              <a:spcBef>
                <a:spcPts val="600"/>
              </a:spcBef>
              <a:spcAft>
                <a:spcPts val="600"/>
              </a:spcAft>
            </a:pPr>
            <a:r>
              <a:rPr lang="en-US" sz="3000" dirty="0" err="1"/>
              <a:t>UTransfer</a:t>
            </a:r>
            <a:r>
              <a:rPr lang="en-US" sz="3000" dirty="0"/>
              <a:t>: An </a:t>
            </a:r>
            <a:r>
              <a:rPr lang="en-US" sz="3000" dirty="0" err="1"/>
              <a:t>Owncloud</a:t>
            </a:r>
            <a:r>
              <a:rPr lang="en-US" sz="3000" dirty="0"/>
              <a:t> Success Story</a:t>
            </a:r>
            <a:r>
              <a:rPr lang="en-US" sz="3000" i="1" dirty="0"/>
              <a:t/>
            </a:r>
            <a:br>
              <a:rPr lang="en-US" sz="3000" i="1" dirty="0"/>
            </a:br>
            <a:r>
              <a:rPr lang="en-US" sz="2600" i="1" dirty="0"/>
              <a:t>Steve Marks, University of Toronto</a:t>
            </a:r>
            <a:endParaRPr lang="en-US" sz="2600" dirty="0"/>
          </a:p>
          <a:p>
            <a:pPr>
              <a:spcBef>
                <a:spcPts val="600"/>
              </a:spcBef>
              <a:spcAft>
                <a:spcPts val="600"/>
              </a:spcAft>
            </a:pPr>
            <a:r>
              <a:rPr lang="en-US" sz="3000" dirty="0"/>
              <a:t>From Historical Map to Geospatial Information: The OCUL Topo Map Digitization Project </a:t>
            </a:r>
            <a:r>
              <a:rPr lang="en-US" sz="3000" i="1" dirty="0"/>
              <a:t/>
            </a:r>
            <a:br>
              <a:rPr lang="en-US" sz="3000" i="1" dirty="0"/>
            </a:br>
            <a:r>
              <a:rPr lang="en-US" sz="2600" i="1" dirty="0"/>
              <a:t>Jay </a:t>
            </a:r>
            <a:r>
              <a:rPr lang="en-US" sz="2600" i="1" dirty="0" err="1"/>
              <a:t>Brodeur</a:t>
            </a:r>
            <a:r>
              <a:rPr lang="en-US" sz="2600" i="1" dirty="0"/>
              <a:t>, McMaster University, on behalf of the OCUL Geo Community</a:t>
            </a:r>
            <a:endParaRPr lang="en-US" sz="2600" dirty="0"/>
          </a:p>
          <a:p>
            <a:endParaRPr lang="en-US" dirty="0"/>
          </a:p>
        </p:txBody>
      </p:sp>
      <p:sp>
        <p:nvSpPr>
          <p:cNvPr id="4" name="Footer Placeholder 3"/>
          <p:cNvSpPr>
            <a:spLocks noGrp="1"/>
          </p:cNvSpPr>
          <p:nvPr>
            <p:ph type="ftr" sz="quarter" idx="11"/>
          </p:nvPr>
        </p:nvSpPr>
        <p:spPr/>
        <p:txBody>
          <a:bodyPr/>
          <a:lstStyle/>
          <a:p>
            <a:r>
              <a:rPr lang="en-US" dirty="0" smtClean="0">
                <a:solidFill>
                  <a:prstClr val="black">
                    <a:lumMod val="65000"/>
                    <a:lumOff val="35000"/>
                  </a:prstClr>
                </a:solidFill>
              </a:rPr>
              <a:t>#spday17</a:t>
            </a:r>
            <a:endParaRPr lang="en-US" dirty="0">
              <a:solidFill>
                <a:prstClr val="black">
                  <a:lumMod val="65000"/>
                  <a:lumOff val="35000"/>
                </a:prstClr>
              </a:solidFill>
            </a:endParaRPr>
          </a:p>
        </p:txBody>
      </p:sp>
      <p:sp>
        <p:nvSpPr>
          <p:cNvPr id="5" name="TextBox 4"/>
          <p:cNvSpPr txBox="1"/>
          <p:nvPr/>
        </p:nvSpPr>
        <p:spPr>
          <a:xfrm>
            <a:off x="8895641" y="366890"/>
            <a:ext cx="2401619" cy="1200329"/>
          </a:xfrm>
          <a:prstGeom prst="rect">
            <a:avLst/>
          </a:prstGeom>
          <a:noFill/>
        </p:spPr>
        <p:txBody>
          <a:bodyPr wrap="none" rtlCol="0">
            <a:spAutoFit/>
          </a:bodyPr>
          <a:lstStyle/>
          <a:p>
            <a:r>
              <a:rPr lang="en-US" sz="3600" dirty="0">
                <a:solidFill>
                  <a:srgbClr val="FF4000"/>
                </a:solidFill>
              </a:rPr>
              <a:t>slido.com</a:t>
            </a:r>
          </a:p>
          <a:p>
            <a:r>
              <a:rPr lang="en-US" sz="3600" dirty="0">
                <a:solidFill>
                  <a:srgbClr val="FF4000"/>
                </a:solidFill>
              </a:rPr>
              <a:t>#spday17</a:t>
            </a:r>
          </a:p>
        </p:txBody>
      </p:sp>
    </p:spTree>
    <p:extLst>
      <p:ext uri="{BB962C8B-B14F-4D97-AF65-F5344CB8AC3E}">
        <p14:creationId xmlns:p14="http://schemas.microsoft.com/office/powerpoint/2010/main" val="38148559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pic>
        <p:nvPicPr>
          <p:cNvPr id="71" name="Shape 71"/>
          <p:cNvPicPr preferRelativeResize="0"/>
          <p:nvPr/>
        </p:nvPicPr>
        <p:blipFill>
          <a:blip r:embed="rId3">
            <a:alphaModFix/>
          </a:blip>
          <a:stretch>
            <a:fillRect/>
          </a:stretch>
        </p:blipFill>
        <p:spPr>
          <a:xfrm>
            <a:off x="627583" y="96765"/>
            <a:ext cx="5167367" cy="4034067"/>
          </a:xfrm>
          <a:prstGeom prst="rect">
            <a:avLst/>
          </a:prstGeom>
          <a:noFill/>
          <a:ln>
            <a:noFill/>
          </a:ln>
        </p:spPr>
      </p:pic>
      <p:pic>
        <p:nvPicPr>
          <p:cNvPr id="72" name="Shape 72"/>
          <p:cNvPicPr preferRelativeResize="0"/>
          <p:nvPr/>
        </p:nvPicPr>
        <p:blipFill>
          <a:blip r:embed="rId4">
            <a:alphaModFix/>
          </a:blip>
          <a:stretch>
            <a:fillRect/>
          </a:stretch>
        </p:blipFill>
        <p:spPr>
          <a:xfrm>
            <a:off x="6578133" y="252334"/>
            <a:ext cx="4596900" cy="6353333"/>
          </a:xfrm>
          <a:prstGeom prst="rect">
            <a:avLst/>
          </a:prstGeom>
          <a:noFill/>
          <a:ln>
            <a:noFill/>
          </a:ln>
        </p:spPr>
      </p:pic>
      <p:sp>
        <p:nvSpPr>
          <p:cNvPr id="73" name="Shape 73"/>
          <p:cNvSpPr txBox="1"/>
          <p:nvPr/>
        </p:nvSpPr>
        <p:spPr>
          <a:xfrm>
            <a:off x="8247767" y="1082267"/>
            <a:ext cx="1257600" cy="622400"/>
          </a:xfrm>
          <a:prstGeom prst="rect">
            <a:avLst/>
          </a:prstGeom>
          <a:noFill/>
          <a:ln>
            <a:noFill/>
          </a:ln>
        </p:spPr>
        <p:txBody>
          <a:bodyPr wrap="square" lIns="121900" tIns="121900" rIns="121900" bIns="121900" anchor="t" anchorCtr="0">
            <a:noAutofit/>
          </a:bodyPr>
          <a:lstStyle/>
          <a:p>
            <a:r>
              <a:rPr lang="en-GB" sz="1867" b="1" kern="0">
                <a:solidFill>
                  <a:srgbClr val="FF0000"/>
                </a:solidFill>
                <a:cs typeface="Arial"/>
                <a:sym typeface="Arial"/>
              </a:rPr>
              <a:t>BOOKS</a:t>
            </a:r>
          </a:p>
        </p:txBody>
      </p:sp>
      <p:sp>
        <p:nvSpPr>
          <p:cNvPr id="74" name="Shape 74"/>
          <p:cNvSpPr txBox="1"/>
          <p:nvPr/>
        </p:nvSpPr>
        <p:spPr>
          <a:xfrm>
            <a:off x="8037733" y="3009767"/>
            <a:ext cx="2165200" cy="622400"/>
          </a:xfrm>
          <a:prstGeom prst="rect">
            <a:avLst/>
          </a:prstGeom>
          <a:noFill/>
          <a:ln>
            <a:noFill/>
          </a:ln>
        </p:spPr>
        <p:txBody>
          <a:bodyPr wrap="square" lIns="121900" tIns="121900" rIns="121900" bIns="121900" anchor="t" anchorCtr="0">
            <a:noAutofit/>
          </a:bodyPr>
          <a:lstStyle/>
          <a:p>
            <a:r>
              <a:rPr lang="en-GB" sz="1867" b="1" kern="0">
                <a:solidFill>
                  <a:srgbClr val="FF0000"/>
                </a:solidFill>
                <a:cs typeface="Arial"/>
                <a:sym typeface="Arial"/>
              </a:rPr>
              <a:t>NEWSPAPERS</a:t>
            </a:r>
          </a:p>
        </p:txBody>
      </p:sp>
      <p:sp>
        <p:nvSpPr>
          <p:cNvPr id="75" name="Shape 75"/>
          <p:cNvSpPr txBox="1"/>
          <p:nvPr/>
        </p:nvSpPr>
        <p:spPr>
          <a:xfrm>
            <a:off x="56784" y="4130833"/>
            <a:ext cx="6205200" cy="1091600"/>
          </a:xfrm>
          <a:prstGeom prst="rect">
            <a:avLst/>
          </a:prstGeom>
          <a:noFill/>
          <a:ln>
            <a:noFill/>
          </a:ln>
        </p:spPr>
        <p:txBody>
          <a:bodyPr wrap="square" lIns="121900" tIns="121900" rIns="121900" bIns="121900" anchor="t" anchorCtr="0">
            <a:noAutofit/>
          </a:bodyPr>
          <a:lstStyle/>
          <a:p>
            <a:r>
              <a:rPr lang="en-GB" sz="3200" i="1" kern="0">
                <a:solidFill>
                  <a:srgbClr val="000000"/>
                </a:solidFill>
                <a:cs typeface="Arial"/>
                <a:sym typeface="Arial"/>
              </a:rPr>
              <a:t>The Essex Free Press</a:t>
            </a:r>
            <a:r>
              <a:rPr lang="en-GB" sz="3200" kern="0">
                <a:solidFill>
                  <a:srgbClr val="000000"/>
                </a:solidFill>
                <a:cs typeface="Arial"/>
                <a:sym typeface="Arial"/>
              </a:rPr>
              <a:t> (weekly) - 70,335 pages for 1895 - 2011</a:t>
            </a:r>
          </a:p>
        </p:txBody>
      </p:sp>
      <p:sp>
        <p:nvSpPr>
          <p:cNvPr id="76" name="Shape 76"/>
          <p:cNvSpPr txBox="1"/>
          <p:nvPr/>
        </p:nvSpPr>
        <p:spPr>
          <a:xfrm>
            <a:off x="254133" y="5430820"/>
            <a:ext cx="5432400" cy="1290800"/>
          </a:xfrm>
          <a:prstGeom prst="rect">
            <a:avLst/>
          </a:prstGeom>
          <a:noFill/>
          <a:ln>
            <a:noFill/>
          </a:ln>
        </p:spPr>
        <p:txBody>
          <a:bodyPr wrap="square" lIns="121900" tIns="121900" rIns="121900" bIns="121900" anchor="ctr" anchorCtr="0">
            <a:noAutofit/>
          </a:bodyPr>
          <a:lstStyle/>
          <a:p>
            <a:endParaRPr sz="1867" kern="0">
              <a:solidFill>
                <a:srgbClr val="000000"/>
              </a:solidFill>
              <a:cs typeface="Arial"/>
              <a:sym typeface="Arial"/>
            </a:endParaRPr>
          </a:p>
          <a:p>
            <a:endParaRPr sz="1867" kern="0">
              <a:solidFill>
                <a:srgbClr val="000000"/>
              </a:solidFill>
              <a:cs typeface="Arial"/>
              <a:sym typeface="Arial"/>
            </a:endParaRPr>
          </a:p>
          <a:p>
            <a:pPr marL="609585" indent="-507987">
              <a:lnSpc>
                <a:spcPct val="115000"/>
              </a:lnSpc>
              <a:buSzPts val="2400"/>
              <a:buFontTx/>
              <a:buChar char="●"/>
            </a:pPr>
            <a:r>
              <a:rPr lang="en-GB" sz="3200" kern="0">
                <a:solidFill>
                  <a:srgbClr val="000000"/>
                </a:solidFill>
                <a:cs typeface="Arial"/>
                <a:sym typeface="Arial"/>
              </a:rPr>
              <a:t>Microfilm: 41,073</a:t>
            </a:r>
          </a:p>
          <a:p>
            <a:pPr marL="609585" indent="-507987">
              <a:lnSpc>
                <a:spcPct val="115000"/>
              </a:lnSpc>
              <a:buSzPts val="2400"/>
              <a:buFontTx/>
              <a:buChar char="●"/>
            </a:pPr>
            <a:r>
              <a:rPr lang="en-GB" sz="3200" kern="0">
                <a:solidFill>
                  <a:srgbClr val="000000"/>
                </a:solidFill>
                <a:cs typeface="Arial"/>
                <a:sym typeface="Arial"/>
              </a:rPr>
              <a:t>Microfiche: 22,982</a:t>
            </a:r>
          </a:p>
          <a:p>
            <a:pPr marL="609585" indent="-507987">
              <a:lnSpc>
                <a:spcPct val="115000"/>
              </a:lnSpc>
              <a:buSzPts val="2400"/>
              <a:buFontTx/>
              <a:buChar char="●"/>
            </a:pPr>
            <a:r>
              <a:rPr lang="en-GB" sz="3200" kern="0">
                <a:solidFill>
                  <a:srgbClr val="000000"/>
                </a:solidFill>
                <a:cs typeface="Arial"/>
                <a:sym typeface="Arial"/>
              </a:rPr>
              <a:t>PDF: 6,280</a:t>
            </a:r>
          </a:p>
          <a:p>
            <a:pPr>
              <a:lnSpc>
                <a:spcPct val="115000"/>
              </a:lnSpc>
            </a:pPr>
            <a:endParaRPr sz="1467" kern="0">
              <a:solidFill>
                <a:srgbClr val="000000"/>
              </a:solidFill>
              <a:cs typeface="Arial"/>
              <a:sym typeface="Arial"/>
            </a:endParaRPr>
          </a:p>
          <a:p>
            <a:endParaRPr sz="1867" kern="0">
              <a:solidFill>
                <a:srgbClr val="000000"/>
              </a:solidFill>
              <a:cs typeface="Arial"/>
              <a:sym typeface="Arial"/>
            </a:endParaRPr>
          </a:p>
        </p:txBody>
      </p:sp>
    </p:spTree>
    <p:extLst>
      <p:ext uri="{BB962C8B-B14F-4D97-AF65-F5344CB8AC3E}">
        <p14:creationId xmlns:p14="http://schemas.microsoft.com/office/powerpoint/2010/main" val="5144421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p:nvPr/>
        </p:nvSpPr>
        <p:spPr>
          <a:xfrm>
            <a:off x="5525400" y="1105067"/>
            <a:ext cx="6289200" cy="4182000"/>
          </a:xfrm>
          <a:prstGeom prst="rect">
            <a:avLst/>
          </a:prstGeom>
          <a:noFill/>
          <a:ln>
            <a:noFill/>
          </a:ln>
        </p:spPr>
        <p:txBody>
          <a:bodyPr wrap="square" lIns="121900" tIns="121900" rIns="121900" bIns="121900" anchor="t" anchorCtr="0">
            <a:noAutofit/>
          </a:bodyPr>
          <a:lstStyle/>
          <a:p>
            <a:r>
              <a:rPr lang="en-GB" sz="4800" kern="0">
                <a:solidFill>
                  <a:srgbClr val="252525"/>
                </a:solidFill>
                <a:highlight>
                  <a:srgbClr val="FFFFFF"/>
                </a:highlight>
                <a:cs typeface="Arial"/>
                <a:sym typeface="Arial"/>
              </a:rPr>
              <a:t>It has been estimated that newspaper digitization can cost an organization $3 US per page *</a:t>
            </a:r>
          </a:p>
        </p:txBody>
      </p:sp>
      <p:sp>
        <p:nvSpPr>
          <p:cNvPr id="82" name="Shape 82"/>
          <p:cNvSpPr txBox="1"/>
          <p:nvPr/>
        </p:nvSpPr>
        <p:spPr>
          <a:xfrm>
            <a:off x="6142933" y="5348000"/>
            <a:ext cx="6049200" cy="1991200"/>
          </a:xfrm>
          <a:prstGeom prst="rect">
            <a:avLst/>
          </a:prstGeom>
          <a:noFill/>
          <a:ln>
            <a:noFill/>
          </a:ln>
        </p:spPr>
        <p:txBody>
          <a:bodyPr wrap="square" lIns="121900" tIns="121900" rIns="121900" bIns="121900" anchor="t" anchorCtr="0">
            <a:noAutofit/>
          </a:bodyPr>
          <a:lstStyle/>
          <a:p>
            <a:r>
              <a:rPr lang="en-GB" sz="1600" kern="0">
                <a:solidFill>
                  <a:srgbClr val="000000"/>
                </a:solidFill>
                <a:cs typeface="Arial"/>
                <a:sym typeface="Arial"/>
              </a:rPr>
              <a:t>* “Amateur Beats Gov't at Digitizing Newspapers: Tom Tryniski’s Weird, Wonderful Website” - http://reason.com/archives/2013/03/05/amateur-beats-gov-at-digitizing-newspape/1</a:t>
            </a:r>
          </a:p>
        </p:txBody>
      </p:sp>
      <p:pic>
        <p:nvPicPr>
          <p:cNvPr id="83" name="Shape 83" descr="ink-searchtile1.jpg"/>
          <p:cNvPicPr preferRelativeResize="0"/>
          <p:nvPr/>
        </p:nvPicPr>
        <p:blipFill>
          <a:blip r:embed="rId3">
            <a:alphaModFix/>
          </a:blip>
          <a:stretch>
            <a:fillRect/>
          </a:stretch>
        </p:blipFill>
        <p:spPr>
          <a:xfrm>
            <a:off x="291701" y="109468"/>
            <a:ext cx="2998433" cy="1499233"/>
          </a:xfrm>
          <a:prstGeom prst="rect">
            <a:avLst/>
          </a:prstGeom>
          <a:noFill/>
          <a:ln>
            <a:noFill/>
          </a:ln>
        </p:spPr>
      </p:pic>
      <p:pic>
        <p:nvPicPr>
          <p:cNvPr id="84" name="Shape 84" descr="ink.png"/>
          <p:cNvPicPr preferRelativeResize="0"/>
          <p:nvPr/>
        </p:nvPicPr>
        <p:blipFill>
          <a:blip r:embed="rId4">
            <a:alphaModFix/>
          </a:blip>
          <a:stretch>
            <a:fillRect/>
          </a:stretch>
        </p:blipFill>
        <p:spPr>
          <a:xfrm>
            <a:off x="291700" y="1701306"/>
            <a:ext cx="4510800" cy="4842495"/>
          </a:xfrm>
          <a:prstGeom prst="rect">
            <a:avLst/>
          </a:prstGeom>
          <a:noFill/>
          <a:ln>
            <a:noFill/>
          </a:ln>
        </p:spPr>
      </p:pic>
      <p:sp>
        <p:nvSpPr>
          <p:cNvPr id="85" name="Shape 85"/>
          <p:cNvSpPr txBox="1"/>
          <p:nvPr/>
        </p:nvSpPr>
        <p:spPr>
          <a:xfrm>
            <a:off x="3369400" y="495084"/>
            <a:ext cx="6240400" cy="728000"/>
          </a:xfrm>
          <a:prstGeom prst="rect">
            <a:avLst/>
          </a:prstGeom>
          <a:noFill/>
          <a:ln>
            <a:noFill/>
          </a:ln>
        </p:spPr>
        <p:txBody>
          <a:bodyPr wrap="square" lIns="121900" tIns="121900" rIns="121900" bIns="121900" anchor="t" anchorCtr="0">
            <a:noAutofit/>
          </a:bodyPr>
          <a:lstStyle/>
          <a:p>
            <a:pPr marL="609585" indent="-457189">
              <a:buSzPts val="1800"/>
              <a:buFontTx/>
              <a:buChar char="-"/>
            </a:pPr>
            <a:r>
              <a:rPr lang="en-GB" sz="2400" kern="0">
                <a:solidFill>
                  <a:srgbClr val="000000"/>
                </a:solidFill>
                <a:cs typeface="Arial"/>
                <a:sym typeface="Arial"/>
              </a:rPr>
              <a:t>ink.ourdigitalworld.org</a:t>
            </a:r>
          </a:p>
        </p:txBody>
      </p:sp>
    </p:spTree>
    <p:extLst>
      <p:ext uri="{BB962C8B-B14F-4D97-AF65-F5344CB8AC3E}">
        <p14:creationId xmlns:p14="http://schemas.microsoft.com/office/powerpoint/2010/main" val="13069782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pic>
        <p:nvPicPr>
          <p:cNvPr id="90" name="Shape 90"/>
          <p:cNvPicPr preferRelativeResize="0"/>
          <p:nvPr/>
        </p:nvPicPr>
        <p:blipFill>
          <a:blip r:embed="rId3">
            <a:alphaModFix/>
          </a:blip>
          <a:stretch>
            <a:fillRect/>
          </a:stretch>
        </p:blipFill>
        <p:spPr>
          <a:xfrm>
            <a:off x="6344800" y="2661100"/>
            <a:ext cx="5224933" cy="3754533"/>
          </a:xfrm>
          <a:prstGeom prst="rect">
            <a:avLst/>
          </a:prstGeom>
          <a:noFill/>
          <a:ln>
            <a:noFill/>
          </a:ln>
        </p:spPr>
      </p:pic>
      <p:sp>
        <p:nvSpPr>
          <p:cNvPr id="91" name="Shape 91"/>
          <p:cNvSpPr txBox="1"/>
          <p:nvPr/>
        </p:nvSpPr>
        <p:spPr>
          <a:xfrm>
            <a:off x="6740733" y="431800"/>
            <a:ext cx="5224800" cy="1803200"/>
          </a:xfrm>
          <a:prstGeom prst="rect">
            <a:avLst/>
          </a:prstGeom>
          <a:noFill/>
          <a:ln>
            <a:noFill/>
          </a:ln>
        </p:spPr>
        <p:txBody>
          <a:bodyPr wrap="square" lIns="121900" tIns="121900" rIns="121900" bIns="121900" anchor="t" anchorCtr="0">
            <a:noAutofit/>
          </a:bodyPr>
          <a:lstStyle/>
          <a:p>
            <a:r>
              <a:rPr lang="en-GB" sz="4800" kern="0">
                <a:solidFill>
                  <a:srgbClr val="000000"/>
                </a:solidFill>
                <a:cs typeface="Arial"/>
                <a:sym typeface="Arial"/>
              </a:rPr>
              <a:t>Small Sources of Big Data</a:t>
            </a:r>
          </a:p>
        </p:txBody>
      </p:sp>
      <p:graphicFrame>
        <p:nvGraphicFramePr>
          <p:cNvPr id="92" name="Shape 92"/>
          <p:cNvGraphicFramePr/>
          <p:nvPr/>
        </p:nvGraphicFramePr>
        <p:xfrm>
          <a:off x="54167" y="31867"/>
          <a:ext cx="5872167" cy="6753119"/>
        </p:xfrm>
        <a:graphic>
          <a:graphicData uri="http://schemas.openxmlformats.org/drawingml/2006/table">
            <a:tbl>
              <a:tblPr>
                <a:noFill/>
              </a:tblPr>
              <a:tblGrid>
                <a:gridCol w="3574667"/>
                <a:gridCol w="1079433"/>
                <a:gridCol w="1218067"/>
              </a:tblGrid>
              <a:tr h="214376">
                <a:tc>
                  <a:txBody>
                    <a:bodyPr/>
                    <a:lstStyle/>
                    <a:p>
                      <a:pPr marL="0" lvl="0" indent="0" rtl="0">
                        <a:lnSpc>
                          <a:spcPct val="115000"/>
                        </a:lnSpc>
                        <a:spcBef>
                          <a:spcPts val="0"/>
                        </a:spcBef>
                        <a:buNone/>
                      </a:pPr>
                      <a:r>
                        <a:rPr lang="en-GB" sz="900" b="1"/>
                        <a:t>Title</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BDBDBD"/>
                    </a:solidFill>
                  </a:tcPr>
                </a:tc>
                <a:tc>
                  <a:txBody>
                    <a:bodyPr/>
                    <a:lstStyle/>
                    <a:p>
                      <a:pPr marL="0" lvl="0" indent="0" rtl="0">
                        <a:lnSpc>
                          <a:spcPct val="115000"/>
                        </a:lnSpc>
                        <a:spcBef>
                          <a:spcPts val="0"/>
                        </a:spcBef>
                        <a:buNone/>
                      </a:pPr>
                      <a:r>
                        <a:rPr lang="en-GB" sz="900" b="1"/>
                        <a:t>Coverage</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BDBDBD"/>
                    </a:solidFill>
                  </a:tcPr>
                </a:tc>
                <a:tc>
                  <a:txBody>
                    <a:bodyPr/>
                    <a:lstStyle/>
                    <a:p>
                      <a:pPr marL="0" lvl="0" indent="0" rtl="0">
                        <a:lnSpc>
                          <a:spcPct val="115000"/>
                        </a:lnSpc>
                        <a:spcBef>
                          <a:spcPts val="0"/>
                        </a:spcBef>
                        <a:buNone/>
                      </a:pPr>
                      <a:r>
                        <a:rPr lang="en-GB" sz="900" b="1"/>
                        <a:t>Pages</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BDBDBD"/>
                    </a:solidFill>
                  </a:tcPr>
                </a:tc>
              </a:tr>
              <a:tr h="214376">
                <a:tc>
                  <a:txBody>
                    <a:bodyPr/>
                    <a:lstStyle/>
                    <a:p>
                      <a:pPr marL="0" lvl="0" indent="0" rtl="0">
                        <a:lnSpc>
                          <a:spcPct val="115000"/>
                        </a:lnSpc>
                        <a:spcBef>
                          <a:spcPts val="0"/>
                        </a:spcBef>
                        <a:buNone/>
                      </a:pPr>
                      <a:r>
                        <a:rPr lang="en-GB" sz="900"/>
                        <a:t>The Amherstburg Courier</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900"/>
                        <a:t>1849-1850</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900"/>
                        <a:t>183</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14376">
                <a:tc>
                  <a:txBody>
                    <a:bodyPr/>
                    <a:lstStyle/>
                    <a:p>
                      <a:pPr marL="0" lvl="0" indent="0" rtl="0">
                        <a:lnSpc>
                          <a:spcPct val="115000"/>
                        </a:lnSpc>
                        <a:spcBef>
                          <a:spcPts val="0"/>
                        </a:spcBef>
                        <a:buNone/>
                      </a:pPr>
                      <a:r>
                        <a:rPr lang="en-GB" sz="900"/>
                        <a:t>The Amherstburg Echo</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900"/>
                        <a:t>1874-1982</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900"/>
                        <a:t>46,024</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14376">
                <a:tc>
                  <a:txBody>
                    <a:bodyPr/>
                    <a:lstStyle/>
                    <a:p>
                      <a:pPr marL="0" lvl="0" indent="0" rtl="0">
                        <a:lnSpc>
                          <a:spcPct val="115000"/>
                        </a:lnSpc>
                        <a:spcBef>
                          <a:spcPts val="0"/>
                        </a:spcBef>
                        <a:buNone/>
                      </a:pPr>
                      <a:r>
                        <a:rPr lang="en-GB" sz="900"/>
                        <a:t>The Border Cities Star (Windsor)</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900"/>
                        <a:t>1918-1935</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900"/>
                        <a:t>144,965</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359000">
                <a:tc>
                  <a:txBody>
                    <a:bodyPr/>
                    <a:lstStyle/>
                    <a:p>
                      <a:pPr marL="0" lvl="0" indent="0" rtl="0">
                        <a:lnSpc>
                          <a:spcPct val="115000"/>
                        </a:lnSpc>
                        <a:spcBef>
                          <a:spcPts val="0"/>
                        </a:spcBef>
                        <a:buNone/>
                      </a:pPr>
                      <a:r>
                        <a:rPr lang="en-GB" sz="900"/>
                        <a:t>Canadian Emigrant And Western District Advertiser (Windsor)</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900"/>
                        <a:t>1831-1836</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900"/>
                        <a:t>365</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14376">
                <a:tc>
                  <a:txBody>
                    <a:bodyPr/>
                    <a:lstStyle/>
                    <a:p>
                      <a:pPr marL="0" lvl="0" indent="0" rtl="0">
                        <a:lnSpc>
                          <a:spcPct val="115000"/>
                        </a:lnSpc>
                        <a:spcBef>
                          <a:spcPts val="0"/>
                        </a:spcBef>
                        <a:buNone/>
                      </a:pPr>
                      <a:r>
                        <a:rPr lang="en-GB" sz="900"/>
                        <a:t>Le Canadien (Windsor)</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900"/>
                        <a:t>1891</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900"/>
                        <a:t>3</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14376">
                <a:tc>
                  <a:txBody>
                    <a:bodyPr/>
                    <a:lstStyle/>
                    <a:p>
                      <a:pPr marL="0" lvl="0" indent="0" rtl="0">
                        <a:lnSpc>
                          <a:spcPct val="115000"/>
                        </a:lnSpc>
                        <a:spcBef>
                          <a:spcPts val="0"/>
                        </a:spcBef>
                        <a:buNone/>
                      </a:pPr>
                      <a:r>
                        <a:rPr lang="en-GB" sz="900"/>
                        <a:t>The Comber Herald</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900"/>
                        <a:t>1892-1917</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900"/>
                        <a:t>5,768</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14376">
                <a:tc>
                  <a:txBody>
                    <a:bodyPr/>
                    <a:lstStyle/>
                    <a:p>
                      <a:pPr marL="0" lvl="0" indent="0" rtl="0">
                        <a:lnSpc>
                          <a:spcPct val="115000"/>
                        </a:lnSpc>
                        <a:spcBef>
                          <a:spcPts val="0"/>
                        </a:spcBef>
                        <a:buNone/>
                      </a:pPr>
                      <a:r>
                        <a:rPr lang="en-GB" sz="900"/>
                        <a:t>Commonwealth (Windsor)</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900"/>
                        <a:t>1857</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900"/>
                        <a:t>8</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359000">
                <a:tc>
                  <a:txBody>
                    <a:bodyPr/>
                    <a:lstStyle/>
                    <a:p>
                      <a:pPr marL="0" lvl="0" indent="0" rtl="0">
                        <a:lnSpc>
                          <a:spcPct val="115000"/>
                        </a:lnSpc>
                        <a:spcBef>
                          <a:spcPts val="0"/>
                        </a:spcBef>
                        <a:buNone/>
                      </a:pPr>
                      <a:r>
                        <a:rPr lang="en-GB" sz="900"/>
                        <a:t>Le Courrier and Le Courrier De L'Ouest (Windsor)</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900"/>
                        <a:t>1883 - 1909</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900"/>
                        <a:t>34</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14376">
                <a:tc>
                  <a:txBody>
                    <a:bodyPr/>
                    <a:lstStyle/>
                    <a:p>
                      <a:pPr marL="0" lvl="0" indent="0" rtl="0">
                        <a:lnSpc>
                          <a:spcPct val="115000"/>
                        </a:lnSpc>
                        <a:spcBef>
                          <a:spcPts val="0"/>
                        </a:spcBef>
                        <a:buNone/>
                      </a:pPr>
                      <a:r>
                        <a:rPr lang="en-GB" sz="900"/>
                        <a:t>Courrier D'Essex</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900"/>
                        <a:t>1884-1885</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900"/>
                        <a:t>11</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14376">
                <a:tc>
                  <a:txBody>
                    <a:bodyPr/>
                    <a:lstStyle/>
                    <a:p>
                      <a:pPr marL="0" lvl="0" indent="0" rtl="0">
                        <a:lnSpc>
                          <a:spcPct val="115000"/>
                        </a:lnSpc>
                        <a:spcBef>
                          <a:spcPts val="0"/>
                        </a:spcBef>
                        <a:buNone/>
                      </a:pPr>
                      <a:r>
                        <a:rPr lang="en-GB" sz="900"/>
                        <a:t>La Defense (Windsor)</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900"/>
                        <a:t>1918</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900"/>
                        <a:t>5</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14376">
                <a:tc>
                  <a:txBody>
                    <a:bodyPr/>
                    <a:lstStyle/>
                    <a:p>
                      <a:pPr marL="0" lvl="0" indent="0" rtl="0">
                        <a:lnSpc>
                          <a:spcPct val="115000"/>
                        </a:lnSpc>
                        <a:spcBef>
                          <a:spcPts val="0"/>
                        </a:spcBef>
                        <a:buNone/>
                      </a:pPr>
                      <a:r>
                        <a:rPr lang="en-GB" sz="900"/>
                        <a:t>The Essex Free Press</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900"/>
                        <a:t>1895-2011</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900"/>
                        <a:t>70,335</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14376">
                <a:tc>
                  <a:txBody>
                    <a:bodyPr/>
                    <a:lstStyle/>
                    <a:p>
                      <a:pPr marL="0" lvl="0" indent="0" rtl="0">
                        <a:lnSpc>
                          <a:spcPct val="115000"/>
                        </a:lnSpc>
                        <a:spcBef>
                          <a:spcPts val="0"/>
                        </a:spcBef>
                        <a:buNone/>
                      </a:pPr>
                      <a:r>
                        <a:rPr lang="en-GB" sz="900"/>
                        <a:t>The Essex Record</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900"/>
                        <a:t>1871-1882</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900"/>
                        <a:t>1,987</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14376">
                <a:tc>
                  <a:txBody>
                    <a:bodyPr/>
                    <a:lstStyle/>
                    <a:p>
                      <a:pPr marL="0" lvl="0" indent="0" rtl="0">
                        <a:lnSpc>
                          <a:spcPct val="115000"/>
                        </a:lnSpc>
                        <a:spcBef>
                          <a:spcPts val="0"/>
                        </a:spcBef>
                        <a:buNone/>
                      </a:pPr>
                      <a:r>
                        <a:rPr lang="en-GB" sz="900"/>
                        <a:t>The Harrow News</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900"/>
                        <a:t>1950-2011</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900"/>
                        <a:t>31,495</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14376">
                <a:tc>
                  <a:txBody>
                    <a:bodyPr/>
                    <a:lstStyle/>
                    <a:p>
                      <a:pPr marL="0" lvl="0" indent="0" rtl="0">
                        <a:lnSpc>
                          <a:spcPct val="115000"/>
                        </a:lnSpc>
                        <a:spcBef>
                          <a:spcPts val="0"/>
                        </a:spcBef>
                        <a:buNone/>
                      </a:pPr>
                      <a:r>
                        <a:rPr lang="en-GB" sz="900"/>
                        <a:t>L'Independent Du Canada (Windsor)</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900"/>
                        <a:t>1892</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900"/>
                        <a:t>4</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14376">
                <a:tc>
                  <a:txBody>
                    <a:bodyPr/>
                    <a:lstStyle/>
                    <a:p>
                      <a:pPr marL="0" lvl="0" indent="0" rtl="0">
                        <a:lnSpc>
                          <a:spcPct val="115000"/>
                        </a:lnSpc>
                        <a:spcBef>
                          <a:spcPts val="0"/>
                        </a:spcBef>
                        <a:buNone/>
                      </a:pPr>
                      <a:r>
                        <a:rPr lang="en-GB" sz="900"/>
                        <a:t>The Kingsville Reporter</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900"/>
                        <a:t>1893 - 2001</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900"/>
                        <a:t>78,237</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14376">
                <a:tc>
                  <a:txBody>
                    <a:bodyPr/>
                    <a:lstStyle/>
                    <a:p>
                      <a:pPr marL="0" lvl="0" indent="0" rtl="0">
                        <a:lnSpc>
                          <a:spcPct val="115000"/>
                        </a:lnSpc>
                        <a:spcBef>
                          <a:spcPts val="0"/>
                        </a:spcBef>
                        <a:buNone/>
                      </a:pPr>
                      <a:r>
                        <a:rPr lang="en-GB" sz="900"/>
                        <a:t>LaSalle Silhouette</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900"/>
                        <a:t>1990-2011</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900"/>
                        <a:t>46,982</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14376">
                <a:tc>
                  <a:txBody>
                    <a:bodyPr/>
                    <a:lstStyle/>
                    <a:p>
                      <a:pPr marL="0" lvl="0" indent="0" rtl="0">
                        <a:lnSpc>
                          <a:spcPct val="115000"/>
                        </a:lnSpc>
                        <a:spcBef>
                          <a:spcPts val="0"/>
                        </a:spcBef>
                        <a:buNone/>
                      </a:pPr>
                      <a:r>
                        <a:rPr lang="en-GB" sz="900"/>
                        <a:t>The Leamington Post</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900"/>
                        <a:t>1907 - 1995</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900"/>
                        <a:t>104,165</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14376">
                <a:tc>
                  <a:txBody>
                    <a:bodyPr/>
                    <a:lstStyle/>
                    <a:p>
                      <a:pPr marL="0" lvl="0" indent="0" rtl="0">
                        <a:lnSpc>
                          <a:spcPct val="115000"/>
                        </a:lnSpc>
                        <a:spcBef>
                          <a:spcPts val="0"/>
                        </a:spcBef>
                        <a:buNone/>
                      </a:pPr>
                      <a:r>
                        <a:rPr lang="en-GB" sz="900"/>
                        <a:t>The Provincial Freeman</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900"/>
                        <a:t>1853 - 1857</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900"/>
                        <a:t>278</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14376">
                <a:tc>
                  <a:txBody>
                    <a:bodyPr/>
                    <a:lstStyle/>
                    <a:p>
                      <a:pPr marL="0" lvl="0" indent="0" rtl="0">
                        <a:lnSpc>
                          <a:spcPct val="115000"/>
                        </a:lnSpc>
                        <a:spcBef>
                          <a:spcPts val="0"/>
                        </a:spcBef>
                        <a:buNone/>
                      </a:pPr>
                      <a:r>
                        <a:rPr lang="en-GB" sz="900"/>
                        <a:t>The Tecumseh Maple Leaf</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900"/>
                        <a:t>1931-1958</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900"/>
                        <a:t>10,685</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14376">
                <a:tc>
                  <a:txBody>
                    <a:bodyPr/>
                    <a:lstStyle/>
                    <a:p>
                      <a:pPr marL="0" lvl="0" indent="0" rtl="0">
                        <a:lnSpc>
                          <a:spcPct val="115000"/>
                        </a:lnSpc>
                        <a:spcBef>
                          <a:spcPts val="0"/>
                        </a:spcBef>
                        <a:buNone/>
                      </a:pPr>
                      <a:r>
                        <a:rPr lang="en-GB" sz="900"/>
                        <a:t>The Tecumseh Tribune</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900"/>
                        <a:t>1959-2010</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900"/>
                        <a:t>11,127</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14376">
                <a:tc>
                  <a:txBody>
                    <a:bodyPr/>
                    <a:lstStyle/>
                    <a:p>
                      <a:pPr marL="0" lvl="0" indent="0" rtl="0">
                        <a:lnSpc>
                          <a:spcPct val="115000"/>
                        </a:lnSpc>
                        <a:spcBef>
                          <a:spcPts val="0"/>
                        </a:spcBef>
                        <a:buNone/>
                      </a:pPr>
                      <a:r>
                        <a:rPr lang="en-GB" sz="900"/>
                        <a:t>True Royalist (Windsor)</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900"/>
                        <a:t>1860 - 1861</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900"/>
                        <a:t>25</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14376">
                <a:tc>
                  <a:txBody>
                    <a:bodyPr/>
                    <a:lstStyle/>
                    <a:p>
                      <a:pPr marL="0" lvl="0" indent="0" rtl="0">
                        <a:lnSpc>
                          <a:spcPct val="115000"/>
                        </a:lnSpc>
                        <a:spcBef>
                          <a:spcPts val="0"/>
                        </a:spcBef>
                        <a:buNone/>
                      </a:pPr>
                      <a:r>
                        <a:rPr lang="en-GB" sz="900"/>
                        <a:t>The Voice of the Fugitive</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900"/>
                        <a:t>1851 - 1852</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900"/>
                        <a:t>131</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14376">
                <a:tc>
                  <a:txBody>
                    <a:bodyPr/>
                    <a:lstStyle/>
                    <a:p>
                      <a:pPr marL="0" lvl="0" indent="0" rtl="0">
                        <a:lnSpc>
                          <a:spcPct val="115000"/>
                        </a:lnSpc>
                        <a:spcBef>
                          <a:spcPts val="0"/>
                        </a:spcBef>
                        <a:buNone/>
                      </a:pPr>
                      <a:r>
                        <a:rPr lang="en-GB" sz="900"/>
                        <a:t>The Walkerville Mercury</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900"/>
                        <a:t>1890 - 1891</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900"/>
                        <a:t>206</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14376">
                <a:tc>
                  <a:txBody>
                    <a:bodyPr/>
                    <a:lstStyle/>
                    <a:p>
                      <a:pPr marL="0" lvl="0" indent="0" rtl="0">
                        <a:lnSpc>
                          <a:spcPct val="115000"/>
                        </a:lnSpc>
                        <a:spcBef>
                          <a:spcPts val="0"/>
                        </a:spcBef>
                        <a:buNone/>
                      </a:pPr>
                      <a:r>
                        <a:rPr lang="en-GB" sz="900"/>
                        <a:t>The Walkerville News</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900"/>
                        <a:t>1934 - 1936</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900"/>
                        <a:t>477</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14376">
                <a:tc>
                  <a:txBody>
                    <a:bodyPr/>
                    <a:lstStyle/>
                    <a:p>
                      <a:pPr marL="0" lvl="0" indent="0" rtl="0">
                        <a:lnSpc>
                          <a:spcPct val="115000"/>
                        </a:lnSpc>
                        <a:spcBef>
                          <a:spcPts val="0"/>
                        </a:spcBef>
                        <a:buNone/>
                      </a:pPr>
                      <a:r>
                        <a:rPr lang="en-GB" sz="900"/>
                        <a:t>The Walkerville Times</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900"/>
                        <a:t>1999-2016</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900"/>
                        <a:t>1,613</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14376">
                <a:tc>
                  <a:txBody>
                    <a:bodyPr/>
                    <a:lstStyle/>
                    <a:p>
                      <a:pPr marL="0" lvl="0" indent="0" rtl="0">
                        <a:lnSpc>
                          <a:spcPct val="115000"/>
                        </a:lnSpc>
                        <a:spcBef>
                          <a:spcPts val="0"/>
                        </a:spcBef>
                        <a:buNone/>
                      </a:pPr>
                      <a:r>
                        <a:rPr lang="en-GB" sz="900"/>
                        <a:t>The Western Herald (Windsor)</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900"/>
                        <a:t>1838 - 1842</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900"/>
                        <a:t>755</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14376">
                <a:tc>
                  <a:txBody>
                    <a:bodyPr/>
                    <a:lstStyle/>
                    <a:p>
                      <a:pPr marL="0" lvl="0" indent="0" rtl="0">
                        <a:lnSpc>
                          <a:spcPct val="115000"/>
                        </a:lnSpc>
                        <a:spcBef>
                          <a:spcPts val="0"/>
                        </a:spcBef>
                        <a:buNone/>
                      </a:pPr>
                      <a:r>
                        <a:rPr lang="en-GB" sz="900"/>
                        <a:t>The Windsor Evening Record</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900"/>
                        <a:t>1893 -1918</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900"/>
                        <a:t>71,789</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14376">
                <a:tc>
                  <a:txBody>
                    <a:bodyPr/>
                    <a:lstStyle/>
                    <a:p>
                      <a:pPr marL="0" lvl="0" indent="0" rtl="0">
                        <a:lnSpc>
                          <a:spcPct val="115000"/>
                        </a:lnSpc>
                        <a:spcBef>
                          <a:spcPts val="0"/>
                        </a:spcBef>
                        <a:buNone/>
                      </a:pPr>
                      <a:r>
                        <a:rPr lang="en-GB" sz="900"/>
                        <a:t>The Windsor Herald</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900"/>
                        <a:t>1855 - 1856</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900"/>
                        <a:t>420</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46967">
                <a:tc>
                  <a:txBody>
                    <a:bodyPr/>
                    <a:lstStyle/>
                    <a:p>
                      <a:pPr marL="0" lvl="0" indent="0" rtl="0">
                        <a:spcBef>
                          <a:spcPts val="0"/>
                        </a:spcBef>
                        <a:buNone/>
                      </a:pPr>
                      <a:endParaRPr sz="900"/>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spcBef>
                          <a:spcPts val="0"/>
                        </a:spcBef>
                        <a:buNone/>
                      </a:pPr>
                      <a:endParaRPr sz="900"/>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900"/>
                        <a:t>628,077</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6118392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pic>
        <p:nvPicPr>
          <p:cNvPr id="97" name="Shape 97" descr="locations.jpg"/>
          <p:cNvPicPr preferRelativeResize="0"/>
          <p:nvPr/>
        </p:nvPicPr>
        <p:blipFill>
          <a:blip r:embed="rId3">
            <a:alphaModFix/>
          </a:blip>
          <a:stretch>
            <a:fillRect/>
          </a:stretch>
        </p:blipFill>
        <p:spPr>
          <a:xfrm>
            <a:off x="6943400" y="4001267"/>
            <a:ext cx="4737235" cy="2801400"/>
          </a:xfrm>
          <a:prstGeom prst="rect">
            <a:avLst/>
          </a:prstGeom>
          <a:noFill/>
          <a:ln>
            <a:noFill/>
          </a:ln>
        </p:spPr>
      </p:pic>
      <p:graphicFrame>
        <p:nvGraphicFramePr>
          <p:cNvPr id="98" name="Shape 98"/>
          <p:cNvGraphicFramePr/>
          <p:nvPr/>
        </p:nvGraphicFramePr>
        <p:xfrm>
          <a:off x="84567" y="1486667"/>
          <a:ext cx="6375400" cy="4909820"/>
        </p:xfrm>
        <a:graphic>
          <a:graphicData uri="http://schemas.openxmlformats.org/drawingml/2006/table">
            <a:tbl>
              <a:tblPr>
                <a:noFill/>
              </a:tblPr>
              <a:tblGrid>
                <a:gridCol w="736600"/>
                <a:gridCol w="3098800"/>
                <a:gridCol w="1270000"/>
                <a:gridCol w="1270000"/>
              </a:tblGrid>
              <a:tr h="284480">
                <a:tc>
                  <a:txBody>
                    <a:bodyPr/>
                    <a:lstStyle/>
                    <a:p>
                      <a:pPr marL="0" lvl="0" indent="0" algn="r" rtl="0">
                        <a:lnSpc>
                          <a:spcPct val="115000"/>
                        </a:lnSpc>
                        <a:spcBef>
                          <a:spcPts val="0"/>
                        </a:spcBef>
                        <a:buNone/>
                      </a:pPr>
                      <a:r>
                        <a:rPr lang="en-GB" sz="1300"/>
                        <a:t>95.</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1300"/>
                        <a:t>The Weekly Post (Lindsay)</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1300"/>
                        <a:t>1900-1907</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1300"/>
                        <a:t>4,780</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84480">
                <a:tc>
                  <a:txBody>
                    <a:bodyPr/>
                    <a:lstStyle/>
                    <a:p>
                      <a:pPr marL="0" lvl="0" indent="0" algn="r" rtl="0">
                        <a:lnSpc>
                          <a:spcPct val="115000"/>
                        </a:lnSpc>
                        <a:spcBef>
                          <a:spcPts val="0"/>
                        </a:spcBef>
                        <a:buNone/>
                      </a:pPr>
                      <a:r>
                        <a:rPr lang="en-GB" sz="1300"/>
                        <a:t>96.</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1300"/>
                        <a:t>Weekly Sun (Toronto)</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1300"/>
                        <a:t>1895-1896</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1300"/>
                        <a:t>5,472</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84480">
                <a:tc>
                  <a:txBody>
                    <a:bodyPr/>
                    <a:lstStyle/>
                    <a:p>
                      <a:pPr marL="0" lvl="0" indent="0" algn="r" rtl="0">
                        <a:lnSpc>
                          <a:spcPct val="115000"/>
                        </a:lnSpc>
                        <a:spcBef>
                          <a:spcPts val="0"/>
                        </a:spcBef>
                        <a:buNone/>
                      </a:pPr>
                      <a:r>
                        <a:rPr lang="en-GB" sz="1300"/>
                        <a:t>97.</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1300"/>
                        <a:t>The Welland Canal</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1300"/>
                        <a:t>1835</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1300"/>
                        <a:t>12</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84480">
                <a:tc>
                  <a:txBody>
                    <a:bodyPr/>
                    <a:lstStyle/>
                    <a:p>
                      <a:pPr marL="0" lvl="0" indent="0" algn="r" rtl="0">
                        <a:lnSpc>
                          <a:spcPct val="115000"/>
                        </a:lnSpc>
                        <a:spcBef>
                          <a:spcPts val="0"/>
                        </a:spcBef>
                        <a:buNone/>
                      </a:pPr>
                      <a:r>
                        <a:rPr lang="en-GB" sz="1300"/>
                        <a:t>98.</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1300"/>
                        <a:t>Western Dispatches (Michigan)</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1300"/>
                        <a:t>1817-1854</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1300"/>
                        <a:t>4,823</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84480">
                <a:tc>
                  <a:txBody>
                    <a:bodyPr/>
                    <a:lstStyle/>
                    <a:p>
                      <a:pPr marL="0" lvl="0" indent="0" algn="r" rtl="0">
                        <a:lnSpc>
                          <a:spcPct val="115000"/>
                        </a:lnSpc>
                        <a:spcBef>
                          <a:spcPts val="0"/>
                        </a:spcBef>
                        <a:buNone/>
                      </a:pPr>
                      <a:r>
                        <a:rPr lang="en-GB" sz="1300"/>
                        <a:t>99.</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1300"/>
                        <a:t>The Western Herald (Windsor)</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1300"/>
                        <a:t>1838 - 1842</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1300"/>
                        <a:t>755</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84480">
                <a:tc>
                  <a:txBody>
                    <a:bodyPr/>
                    <a:lstStyle/>
                    <a:p>
                      <a:pPr marL="0" lvl="0" indent="0" algn="r" rtl="0">
                        <a:lnSpc>
                          <a:spcPct val="115000"/>
                        </a:lnSpc>
                        <a:spcBef>
                          <a:spcPts val="0"/>
                        </a:spcBef>
                        <a:buNone/>
                      </a:pPr>
                      <a:r>
                        <a:rPr lang="en-GB" sz="1300"/>
                        <a:t>100.</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1300"/>
                        <a:t>Western planet (Chatham)</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1300"/>
                        <a:t>1853-1856</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1300"/>
                        <a:t>1,240</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84480">
                <a:tc>
                  <a:txBody>
                    <a:bodyPr/>
                    <a:lstStyle/>
                    <a:p>
                      <a:pPr marL="0" lvl="0" indent="0" algn="r" rtl="0">
                        <a:lnSpc>
                          <a:spcPct val="115000"/>
                        </a:lnSpc>
                        <a:spcBef>
                          <a:spcPts val="0"/>
                        </a:spcBef>
                        <a:buNone/>
                      </a:pPr>
                      <a:r>
                        <a:rPr lang="en-GB" sz="1300"/>
                        <a:t>101.</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1300"/>
                        <a:t>The Western Sentinel (Chatham)</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1300"/>
                        <a:t>1847</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1300"/>
                        <a:t>320</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84480">
                <a:tc>
                  <a:txBody>
                    <a:bodyPr/>
                    <a:lstStyle/>
                    <a:p>
                      <a:pPr marL="0" lvl="0" indent="0" algn="r" rtl="0">
                        <a:lnSpc>
                          <a:spcPct val="115000"/>
                        </a:lnSpc>
                        <a:spcBef>
                          <a:spcPts val="0"/>
                        </a:spcBef>
                        <a:buNone/>
                      </a:pPr>
                      <a:r>
                        <a:rPr lang="en-GB" sz="1300"/>
                        <a:t>102.</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1300"/>
                        <a:t>The Whitby Free Press</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1300"/>
                        <a:t>1971-1996</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1300"/>
                        <a:t>34,422</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84480">
                <a:tc>
                  <a:txBody>
                    <a:bodyPr/>
                    <a:lstStyle/>
                    <a:p>
                      <a:pPr marL="0" lvl="0" indent="0" algn="r" rtl="0">
                        <a:lnSpc>
                          <a:spcPct val="115000"/>
                        </a:lnSpc>
                        <a:spcBef>
                          <a:spcPts val="0"/>
                        </a:spcBef>
                        <a:buNone/>
                      </a:pPr>
                      <a:r>
                        <a:rPr lang="en-GB" sz="1300"/>
                        <a:t>103.</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1300"/>
                        <a:t>The Whitby Gazette and Chronicle</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1300"/>
                        <a:t>1912-1941</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1300"/>
                        <a:t>2,795</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84480">
                <a:tc>
                  <a:txBody>
                    <a:bodyPr/>
                    <a:lstStyle/>
                    <a:p>
                      <a:pPr marL="0" lvl="0" indent="0" algn="r" rtl="0">
                        <a:lnSpc>
                          <a:spcPct val="115000"/>
                        </a:lnSpc>
                        <a:spcBef>
                          <a:spcPts val="0"/>
                        </a:spcBef>
                        <a:buNone/>
                      </a:pPr>
                      <a:r>
                        <a:rPr lang="en-GB" sz="1300"/>
                        <a:t>104.</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1300"/>
                        <a:t>Wilmette Life</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1300"/>
                        <a:t>1923-1966</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1300"/>
                        <a:t>45,831</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84480">
                <a:tc>
                  <a:txBody>
                    <a:bodyPr/>
                    <a:lstStyle/>
                    <a:p>
                      <a:pPr marL="0" lvl="0" indent="0" algn="r" rtl="0">
                        <a:lnSpc>
                          <a:spcPct val="115000"/>
                        </a:lnSpc>
                        <a:spcBef>
                          <a:spcPts val="0"/>
                        </a:spcBef>
                        <a:buNone/>
                      </a:pPr>
                      <a:r>
                        <a:rPr lang="en-GB" sz="1300"/>
                        <a:t>105.</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1300"/>
                        <a:t>The Windsor Evening Record</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1300"/>
                        <a:t>1893 -1918</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1300"/>
                        <a:t>71,789</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84480">
                <a:tc>
                  <a:txBody>
                    <a:bodyPr/>
                    <a:lstStyle/>
                    <a:p>
                      <a:pPr marL="0" lvl="0" indent="0" algn="r" rtl="0">
                        <a:lnSpc>
                          <a:spcPct val="115000"/>
                        </a:lnSpc>
                        <a:spcBef>
                          <a:spcPts val="0"/>
                        </a:spcBef>
                        <a:buNone/>
                      </a:pPr>
                      <a:r>
                        <a:rPr lang="en-GB" sz="1300"/>
                        <a:t>106.</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1300"/>
                        <a:t>The Windsor Herald</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1300"/>
                        <a:t>1855 - 1856</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1300"/>
                        <a:t>420</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284480">
                <a:tc>
                  <a:txBody>
                    <a:bodyPr/>
                    <a:lstStyle/>
                    <a:p>
                      <a:pPr marL="0" lvl="0" indent="0" algn="r" rtl="0">
                        <a:lnSpc>
                          <a:spcPct val="115000"/>
                        </a:lnSpc>
                        <a:spcBef>
                          <a:spcPts val="0"/>
                        </a:spcBef>
                        <a:buNone/>
                      </a:pPr>
                      <a:r>
                        <a:rPr lang="en-GB" sz="1300"/>
                        <a:t>107.</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1300"/>
                        <a:t>The York Commonwealth</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1300"/>
                        <a:t>1858-1963</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1300"/>
                        <a:t>997</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84480">
                <a:tc>
                  <a:txBody>
                    <a:bodyPr/>
                    <a:lstStyle/>
                    <a:p>
                      <a:pPr marL="0" lvl="0" indent="0" algn="r" rtl="0">
                        <a:lnSpc>
                          <a:spcPct val="115000"/>
                        </a:lnSpc>
                        <a:spcBef>
                          <a:spcPts val="0"/>
                        </a:spcBef>
                        <a:buNone/>
                      </a:pPr>
                      <a:r>
                        <a:rPr lang="en-GB" sz="1300"/>
                        <a:t>108.</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1300"/>
                        <a:t>The York Herald</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1300"/>
                        <a:t>1859-1890</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1300"/>
                        <a:t>946</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r h="923375">
                <a:tc>
                  <a:txBody>
                    <a:bodyPr/>
                    <a:lstStyle/>
                    <a:p>
                      <a:pPr marL="0" lvl="0" indent="0" rtl="0">
                        <a:spcBef>
                          <a:spcPts val="0"/>
                        </a:spcBef>
                        <a:buNone/>
                      </a:pPr>
                      <a:endParaRPr sz="2500"/>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spcBef>
                          <a:spcPts val="0"/>
                        </a:spcBef>
                        <a:buNone/>
                      </a:pPr>
                      <a:endParaRPr sz="2500"/>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spcBef>
                          <a:spcPts val="0"/>
                        </a:spcBef>
                        <a:buNone/>
                      </a:pPr>
                      <a:endParaRPr sz="2500"/>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2500"/>
                        <a:t>1,716,934</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bl>
          </a:graphicData>
        </a:graphic>
      </p:graphicFrame>
      <p:graphicFrame>
        <p:nvGraphicFramePr>
          <p:cNvPr id="99" name="Shape 99"/>
          <p:cNvGraphicFramePr/>
          <p:nvPr/>
        </p:nvGraphicFramePr>
        <p:xfrm>
          <a:off x="84567" y="203200"/>
          <a:ext cx="6375400" cy="853440"/>
        </p:xfrm>
        <a:graphic>
          <a:graphicData uri="http://schemas.openxmlformats.org/drawingml/2006/table">
            <a:tbl>
              <a:tblPr>
                <a:noFill/>
              </a:tblPr>
              <a:tblGrid>
                <a:gridCol w="736600"/>
                <a:gridCol w="3098800"/>
                <a:gridCol w="1270000"/>
                <a:gridCol w="1270000"/>
              </a:tblGrid>
              <a:tr h="284480">
                <a:tc>
                  <a:txBody>
                    <a:bodyPr/>
                    <a:lstStyle/>
                    <a:p>
                      <a:pPr marL="0" lvl="0" indent="0" algn="r" rtl="0">
                        <a:lnSpc>
                          <a:spcPct val="115000"/>
                        </a:lnSpc>
                        <a:spcBef>
                          <a:spcPts val="0"/>
                        </a:spcBef>
                        <a:buNone/>
                      </a:pPr>
                      <a:r>
                        <a:rPr lang="en-GB" sz="1300" b="1"/>
                        <a:t>No.</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BDBDBD"/>
                    </a:solidFill>
                  </a:tcPr>
                </a:tc>
                <a:tc>
                  <a:txBody>
                    <a:bodyPr/>
                    <a:lstStyle/>
                    <a:p>
                      <a:pPr marL="0" lvl="0" indent="0" rtl="0">
                        <a:lnSpc>
                          <a:spcPct val="115000"/>
                        </a:lnSpc>
                        <a:spcBef>
                          <a:spcPts val="0"/>
                        </a:spcBef>
                        <a:buNone/>
                      </a:pPr>
                      <a:r>
                        <a:rPr lang="en-GB" sz="1300" b="1"/>
                        <a:t>Title</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BDBDBD"/>
                    </a:solidFill>
                  </a:tcPr>
                </a:tc>
                <a:tc>
                  <a:txBody>
                    <a:bodyPr/>
                    <a:lstStyle/>
                    <a:p>
                      <a:pPr marL="0" lvl="0" indent="0" rtl="0">
                        <a:lnSpc>
                          <a:spcPct val="115000"/>
                        </a:lnSpc>
                        <a:spcBef>
                          <a:spcPts val="0"/>
                        </a:spcBef>
                        <a:buNone/>
                      </a:pPr>
                      <a:r>
                        <a:rPr lang="en-GB" sz="1300" b="1"/>
                        <a:t>Coverage</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BDBDBD"/>
                    </a:solidFill>
                  </a:tcPr>
                </a:tc>
                <a:tc>
                  <a:txBody>
                    <a:bodyPr/>
                    <a:lstStyle/>
                    <a:p>
                      <a:pPr marL="0" lvl="0" indent="0" rtl="0">
                        <a:lnSpc>
                          <a:spcPct val="115000"/>
                        </a:lnSpc>
                        <a:spcBef>
                          <a:spcPts val="0"/>
                        </a:spcBef>
                        <a:buNone/>
                      </a:pPr>
                      <a:r>
                        <a:rPr lang="en-GB" sz="1300" b="1"/>
                        <a:t>Pages</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BDBDBD"/>
                    </a:solidFill>
                  </a:tcPr>
                </a:tc>
              </a:tr>
              <a:tr h="284480">
                <a:tc>
                  <a:txBody>
                    <a:bodyPr/>
                    <a:lstStyle/>
                    <a:p>
                      <a:pPr marL="0" lvl="0" indent="0" algn="r" rtl="0">
                        <a:lnSpc>
                          <a:spcPct val="115000"/>
                        </a:lnSpc>
                        <a:spcBef>
                          <a:spcPts val="0"/>
                        </a:spcBef>
                        <a:buNone/>
                      </a:pPr>
                      <a:r>
                        <a:rPr lang="en-GB" sz="1300"/>
                        <a:t>1.</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1300"/>
                        <a:t>The Acton Free Press</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rtl="0">
                        <a:lnSpc>
                          <a:spcPct val="115000"/>
                        </a:lnSpc>
                        <a:spcBef>
                          <a:spcPts val="0"/>
                        </a:spcBef>
                        <a:buNone/>
                      </a:pPr>
                      <a:r>
                        <a:rPr lang="en-GB" sz="1300"/>
                        <a:t>1875-1984</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c>
                  <a:txBody>
                    <a:bodyPr/>
                    <a:lstStyle/>
                    <a:p>
                      <a:pPr marL="0" lvl="0" indent="0" algn="r" rtl="0">
                        <a:lnSpc>
                          <a:spcPct val="115000"/>
                        </a:lnSpc>
                        <a:spcBef>
                          <a:spcPts val="0"/>
                        </a:spcBef>
                        <a:buNone/>
                      </a:pPr>
                      <a:r>
                        <a:rPr lang="en-GB" sz="1300"/>
                        <a:t>33,643</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FFFFF"/>
                    </a:solidFill>
                  </a:tcPr>
                </a:tc>
              </a:tr>
              <a:tr h="284480">
                <a:tc>
                  <a:txBody>
                    <a:bodyPr/>
                    <a:lstStyle/>
                    <a:p>
                      <a:pPr marL="0" lvl="0" indent="0" algn="r" rtl="0">
                        <a:lnSpc>
                          <a:spcPct val="115000"/>
                        </a:lnSpc>
                        <a:spcBef>
                          <a:spcPts val="0"/>
                        </a:spcBef>
                        <a:buNone/>
                      </a:pPr>
                      <a:r>
                        <a:rPr lang="en-GB" sz="1300"/>
                        <a:t>2.</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1300"/>
                        <a:t>The Acton Tanner</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rtl="0">
                        <a:lnSpc>
                          <a:spcPct val="115000"/>
                        </a:lnSpc>
                        <a:spcBef>
                          <a:spcPts val="0"/>
                        </a:spcBef>
                        <a:buNone/>
                      </a:pPr>
                      <a:r>
                        <a:rPr lang="en-GB" sz="1300"/>
                        <a:t>1992-2001</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c>
                  <a:txBody>
                    <a:bodyPr/>
                    <a:lstStyle/>
                    <a:p>
                      <a:pPr marL="0" lvl="0" indent="0" algn="r" rtl="0">
                        <a:lnSpc>
                          <a:spcPct val="115000"/>
                        </a:lnSpc>
                        <a:spcBef>
                          <a:spcPts val="0"/>
                        </a:spcBef>
                        <a:buNone/>
                      </a:pPr>
                      <a:r>
                        <a:rPr lang="en-GB" sz="1300"/>
                        <a:t>3,154</a:t>
                      </a:r>
                    </a:p>
                  </a:txBody>
                  <a:tcPr marL="38100" marR="38100" marT="25400" marB="25400" anchor="b">
                    <a:lnL w="9525" cap="flat" cmpd="sng">
                      <a:solidFill>
                        <a:srgbClr val="CCCCCC"/>
                      </a:solidFill>
                      <a:prstDash val="solid"/>
                      <a:round/>
                      <a:headEnd type="none" w="med" len="med"/>
                      <a:tailEnd type="none" w="med" len="med"/>
                    </a:lnL>
                    <a:lnR w="9525" cap="flat" cmpd="sng">
                      <a:solidFill>
                        <a:srgbClr val="CCCCCC"/>
                      </a:solidFill>
                      <a:prstDash val="solid"/>
                      <a:round/>
                      <a:headEnd type="none" w="med" len="med"/>
                      <a:tailEnd type="none" w="med" len="med"/>
                    </a:lnR>
                    <a:lnT w="9525" cap="flat" cmpd="sng">
                      <a:solidFill>
                        <a:srgbClr val="CCCCCC"/>
                      </a:solidFill>
                      <a:prstDash val="solid"/>
                      <a:round/>
                      <a:headEnd type="none" w="med" len="med"/>
                      <a:tailEnd type="none" w="med" len="med"/>
                    </a:lnT>
                    <a:lnB w="9525" cap="flat" cmpd="sng">
                      <a:solidFill>
                        <a:srgbClr val="CCCCCC"/>
                      </a:solidFill>
                      <a:prstDash val="solid"/>
                      <a:round/>
                      <a:headEnd type="none" w="med" len="med"/>
                      <a:tailEnd type="none" w="med" len="med"/>
                    </a:lnB>
                    <a:solidFill>
                      <a:srgbClr val="F3F3F3"/>
                    </a:solidFill>
                  </a:tcPr>
                </a:tc>
              </a:tr>
            </a:tbl>
          </a:graphicData>
        </a:graphic>
      </p:graphicFrame>
      <p:sp>
        <p:nvSpPr>
          <p:cNvPr id="100" name="Shape 100"/>
          <p:cNvSpPr txBox="1"/>
          <p:nvPr/>
        </p:nvSpPr>
        <p:spPr>
          <a:xfrm>
            <a:off x="623167" y="67800"/>
            <a:ext cx="3642800" cy="973600"/>
          </a:xfrm>
          <a:prstGeom prst="rect">
            <a:avLst/>
          </a:prstGeom>
          <a:noFill/>
          <a:ln>
            <a:noFill/>
          </a:ln>
        </p:spPr>
        <p:txBody>
          <a:bodyPr wrap="square" lIns="121900" tIns="121900" rIns="121900" bIns="121900" anchor="t" anchorCtr="0">
            <a:noAutofit/>
          </a:bodyPr>
          <a:lstStyle/>
          <a:p>
            <a:r>
              <a:rPr lang="en-GB" sz="9600" b="1" kern="0">
                <a:solidFill>
                  <a:srgbClr val="000000"/>
                </a:solidFill>
                <a:cs typeface="Arial"/>
                <a:sym typeface="Arial"/>
              </a:rPr>
              <a:t>...</a:t>
            </a:r>
          </a:p>
        </p:txBody>
      </p:sp>
      <p:pic>
        <p:nvPicPr>
          <p:cNvPr id="101" name="Shape 101" descr="olrc.png"/>
          <p:cNvPicPr preferRelativeResize="0"/>
          <p:nvPr/>
        </p:nvPicPr>
        <p:blipFill>
          <a:blip r:embed="rId4">
            <a:alphaModFix/>
          </a:blip>
          <a:stretch>
            <a:fillRect/>
          </a:stretch>
        </p:blipFill>
        <p:spPr>
          <a:xfrm>
            <a:off x="6546868" y="203200"/>
            <a:ext cx="5575065" cy="4636267"/>
          </a:xfrm>
          <a:prstGeom prst="rect">
            <a:avLst/>
          </a:prstGeom>
          <a:noFill/>
          <a:ln>
            <a:noFill/>
          </a:ln>
        </p:spPr>
      </p:pic>
      <p:sp>
        <p:nvSpPr>
          <p:cNvPr id="102" name="Shape 102"/>
          <p:cNvSpPr txBox="1"/>
          <p:nvPr/>
        </p:nvSpPr>
        <p:spPr>
          <a:xfrm>
            <a:off x="535567" y="5947933"/>
            <a:ext cx="5924400" cy="557600"/>
          </a:xfrm>
          <a:prstGeom prst="rect">
            <a:avLst/>
          </a:prstGeom>
          <a:noFill/>
          <a:ln>
            <a:noFill/>
          </a:ln>
        </p:spPr>
        <p:txBody>
          <a:bodyPr wrap="square" lIns="121900" tIns="121900" rIns="121900" bIns="121900" anchor="t" anchorCtr="0">
            <a:noAutofit/>
          </a:bodyPr>
          <a:lstStyle/>
          <a:p>
            <a:r>
              <a:rPr lang="en-GB" sz="4000" kern="0">
                <a:solidFill>
                  <a:srgbClr val="000000"/>
                </a:solidFill>
                <a:cs typeface="Arial"/>
                <a:sym typeface="Arial"/>
              </a:rPr>
              <a:t>Ready to load...</a:t>
            </a:r>
          </a:p>
        </p:txBody>
      </p:sp>
    </p:spTree>
    <p:extLst>
      <p:ext uri="{BB962C8B-B14F-4D97-AF65-F5344CB8AC3E}">
        <p14:creationId xmlns:p14="http://schemas.microsoft.com/office/powerpoint/2010/main" val="89062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body" idx="1"/>
          </p:nvPr>
        </p:nvSpPr>
        <p:spPr>
          <a:xfrm>
            <a:off x="7623633" y="369867"/>
            <a:ext cx="2488400" cy="1092400"/>
          </a:xfrm>
          <a:prstGeom prst="rect">
            <a:avLst/>
          </a:prstGeom>
        </p:spPr>
        <p:txBody>
          <a:bodyPr wrap="square" lIns="121900" tIns="121900" rIns="121900" bIns="121900" anchor="t" anchorCtr="0">
            <a:noAutofit/>
          </a:bodyPr>
          <a:lstStyle/>
          <a:p>
            <a:pPr indent="-93131">
              <a:spcAft>
                <a:spcPts val="0"/>
              </a:spcAft>
              <a:buClr>
                <a:schemeClr val="dk1"/>
              </a:buClr>
              <a:buSzPts val="1100"/>
              <a:buNone/>
            </a:pPr>
            <a:r>
              <a:rPr lang="en-GB" sz="1867">
                <a:solidFill>
                  <a:schemeClr val="dk1"/>
                </a:solidFill>
              </a:rPr>
              <a:t>real    </a:t>
            </a:r>
            <a:r>
              <a:rPr lang="en-GB" sz="1867" b="1">
                <a:solidFill>
                  <a:schemeClr val="dk1"/>
                </a:solidFill>
              </a:rPr>
              <a:t>24m41.785s</a:t>
            </a:r>
          </a:p>
          <a:p>
            <a:pPr indent="-93131">
              <a:spcAft>
                <a:spcPts val="0"/>
              </a:spcAft>
              <a:buClr>
                <a:schemeClr val="dk1"/>
              </a:buClr>
              <a:buSzPts val="1100"/>
              <a:buNone/>
            </a:pPr>
            <a:r>
              <a:rPr lang="en-GB" sz="1867">
                <a:solidFill>
                  <a:schemeClr val="dk1"/>
                </a:solidFill>
              </a:rPr>
              <a:t>user    9m17.944s</a:t>
            </a:r>
          </a:p>
          <a:p>
            <a:pPr indent="-93131">
              <a:spcAft>
                <a:spcPts val="0"/>
              </a:spcAft>
              <a:buClr>
                <a:schemeClr val="dk1"/>
              </a:buClr>
              <a:buSzPts val="1100"/>
              <a:buNone/>
            </a:pPr>
            <a:r>
              <a:rPr lang="en-GB" sz="1867">
                <a:solidFill>
                  <a:schemeClr val="dk1"/>
                </a:solidFill>
              </a:rPr>
              <a:t>sys     1m8.796s</a:t>
            </a:r>
          </a:p>
        </p:txBody>
      </p:sp>
      <p:sp>
        <p:nvSpPr>
          <p:cNvPr id="108" name="Shape 108"/>
          <p:cNvSpPr txBox="1"/>
          <p:nvPr/>
        </p:nvSpPr>
        <p:spPr>
          <a:xfrm>
            <a:off x="492567" y="2086833"/>
            <a:ext cx="7040000" cy="842800"/>
          </a:xfrm>
          <a:prstGeom prst="rect">
            <a:avLst/>
          </a:prstGeom>
          <a:noFill/>
          <a:ln>
            <a:noFill/>
          </a:ln>
        </p:spPr>
        <p:txBody>
          <a:bodyPr wrap="square" lIns="121900" tIns="121900" rIns="121900" bIns="121900" anchor="t" anchorCtr="0">
            <a:noAutofit/>
          </a:bodyPr>
          <a:lstStyle/>
          <a:p>
            <a:pPr indent="-93131">
              <a:lnSpc>
                <a:spcPct val="115000"/>
              </a:lnSpc>
              <a:buClr>
                <a:srgbClr val="000000"/>
              </a:buClr>
              <a:buSzPts val="1100"/>
            </a:pPr>
            <a:r>
              <a:rPr lang="en-GB" sz="2400" kern="0">
                <a:solidFill>
                  <a:srgbClr val="000000"/>
                </a:solidFill>
                <a:cs typeface="Arial"/>
                <a:sym typeface="Arial"/>
              </a:rPr>
              <a:t>ink_efp/efp/1895_01/odw/00012/tiles/512/00012_x512_y5632.jpg</a:t>
            </a:r>
          </a:p>
        </p:txBody>
      </p:sp>
      <p:sp>
        <p:nvSpPr>
          <p:cNvPr id="109" name="Shape 109"/>
          <p:cNvSpPr txBox="1"/>
          <p:nvPr/>
        </p:nvSpPr>
        <p:spPr>
          <a:xfrm>
            <a:off x="7532567" y="1482833"/>
            <a:ext cx="3759600" cy="661200"/>
          </a:xfrm>
          <a:prstGeom prst="rect">
            <a:avLst/>
          </a:prstGeom>
          <a:noFill/>
          <a:ln>
            <a:noFill/>
          </a:ln>
        </p:spPr>
        <p:txBody>
          <a:bodyPr wrap="square" lIns="121900" tIns="121900" rIns="121900" bIns="121900" anchor="t" anchorCtr="0">
            <a:noAutofit/>
          </a:bodyPr>
          <a:lstStyle/>
          <a:p>
            <a:r>
              <a:rPr lang="en-GB" sz="1867" kern="0">
                <a:solidFill>
                  <a:srgbClr val="000000"/>
                </a:solidFill>
                <a:cs typeface="Arial"/>
                <a:sym typeface="Arial"/>
              </a:rPr>
              <a:t>2M * 25 minutes = 50M Minutes</a:t>
            </a:r>
          </a:p>
        </p:txBody>
      </p:sp>
      <p:sp>
        <p:nvSpPr>
          <p:cNvPr id="110" name="Shape 110"/>
          <p:cNvSpPr txBox="1"/>
          <p:nvPr/>
        </p:nvSpPr>
        <p:spPr>
          <a:xfrm>
            <a:off x="7675500" y="1918300"/>
            <a:ext cx="2826000" cy="1529600"/>
          </a:xfrm>
          <a:prstGeom prst="rect">
            <a:avLst/>
          </a:prstGeom>
          <a:noFill/>
          <a:ln>
            <a:noFill/>
          </a:ln>
        </p:spPr>
        <p:txBody>
          <a:bodyPr wrap="square" lIns="121900" tIns="121900" rIns="121900" bIns="121900" anchor="t" anchorCtr="0">
            <a:noAutofit/>
          </a:bodyPr>
          <a:lstStyle/>
          <a:p>
            <a:pPr marL="609585" indent="-423323">
              <a:buSzPts val="1400"/>
              <a:buFontTx/>
              <a:buChar char="●"/>
            </a:pPr>
            <a:r>
              <a:rPr lang="en-GB" sz="1867" kern="0">
                <a:solidFill>
                  <a:srgbClr val="000000"/>
                </a:solidFill>
                <a:cs typeface="Arial"/>
                <a:sym typeface="Arial"/>
              </a:rPr>
              <a:t>833,333.33333…</a:t>
            </a:r>
            <a:br>
              <a:rPr lang="en-GB" sz="1867" kern="0">
                <a:solidFill>
                  <a:srgbClr val="000000"/>
                </a:solidFill>
                <a:cs typeface="Arial"/>
                <a:sym typeface="Arial"/>
              </a:rPr>
            </a:br>
            <a:r>
              <a:rPr lang="en-GB" sz="1867" kern="0">
                <a:solidFill>
                  <a:srgbClr val="000000"/>
                </a:solidFill>
                <a:cs typeface="Arial"/>
                <a:sym typeface="Arial"/>
              </a:rPr>
              <a:t>Hours</a:t>
            </a:r>
          </a:p>
          <a:p>
            <a:pPr marL="609585" indent="-423323">
              <a:buSzPts val="1400"/>
              <a:buFontTx/>
              <a:buChar char="●"/>
            </a:pPr>
            <a:r>
              <a:rPr lang="en-GB" sz="1867" kern="0">
                <a:solidFill>
                  <a:srgbClr val="000000"/>
                </a:solidFill>
                <a:cs typeface="Arial"/>
                <a:sym typeface="Arial"/>
              </a:rPr>
              <a:t>34,722.22222…</a:t>
            </a:r>
            <a:br>
              <a:rPr lang="en-GB" sz="1867" kern="0">
                <a:solidFill>
                  <a:srgbClr val="000000"/>
                </a:solidFill>
                <a:cs typeface="Arial"/>
                <a:sym typeface="Arial"/>
              </a:rPr>
            </a:br>
            <a:r>
              <a:rPr lang="en-GB" sz="1867" kern="0">
                <a:solidFill>
                  <a:srgbClr val="000000"/>
                </a:solidFill>
                <a:cs typeface="Arial"/>
                <a:sym typeface="Arial"/>
              </a:rPr>
              <a:t>Days</a:t>
            </a:r>
          </a:p>
          <a:p>
            <a:pPr marL="609585" indent="-423323">
              <a:buSzPts val="1400"/>
              <a:buFontTx/>
              <a:buChar char="●"/>
            </a:pPr>
            <a:r>
              <a:rPr lang="en-GB" sz="1867" kern="0">
                <a:solidFill>
                  <a:srgbClr val="000000"/>
                </a:solidFill>
                <a:cs typeface="Arial"/>
                <a:sym typeface="Arial"/>
              </a:rPr>
              <a:t>95+ Years</a:t>
            </a:r>
          </a:p>
        </p:txBody>
      </p:sp>
      <p:pic>
        <p:nvPicPr>
          <p:cNvPr id="111" name="Shape 111"/>
          <p:cNvPicPr preferRelativeResize="0"/>
          <p:nvPr/>
        </p:nvPicPr>
        <p:blipFill>
          <a:blip r:embed="rId3">
            <a:alphaModFix/>
          </a:blip>
          <a:stretch>
            <a:fillRect/>
          </a:stretch>
        </p:blipFill>
        <p:spPr>
          <a:xfrm>
            <a:off x="635767" y="317100"/>
            <a:ext cx="4775200" cy="1701800"/>
          </a:xfrm>
          <a:prstGeom prst="rect">
            <a:avLst/>
          </a:prstGeom>
          <a:noFill/>
          <a:ln>
            <a:noFill/>
          </a:ln>
        </p:spPr>
      </p:pic>
      <p:pic>
        <p:nvPicPr>
          <p:cNvPr id="112" name="Shape 112"/>
          <p:cNvPicPr preferRelativeResize="0"/>
          <p:nvPr/>
        </p:nvPicPr>
        <p:blipFill>
          <a:blip r:embed="rId4">
            <a:alphaModFix/>
          </a:blip>
          <a:stretch>
            <a:fillRect/>
          </a:stretch>
        </p:blipFill>
        <p:spPr>
          <a:xfrm>
            <a:off x="492567" y="3140200"/>
            <a:ext cx="3810000" cy="1905000"/>
          </a:xfrm>
          <a:prstGeom prst="rect">
            <a:avLst/>
          </a:prstGeom>
          <a:noFill/>
          <a:ln>
            <a:noFill/>
          </a:ln>
        </p:spPr>
      </p:pic>
      <p:sp>
        <p:nvSpPr>
          <p:cNvPr id="113" name="Shape 113"/>
          <p:cNvSpPr txBox="1">
            <a:spLocks noGrp="1"/>
          </p:cNvSpPr>
          <p:nvPr>
            <p:ph type="body" idx="1"/>
          </p:nvPr>
        </p:nvSpPr>
        <p:spPr>
          <a:xfrm>
            <a:off x="7623633" y="3618017"/>
            <a:ext cx="3179600" cy="1092400"/>
          </a:xfrm>
          <a:prstGeom prst="rect">
            <a:avLst/>
          </a:prstGeom>
        </p:spPr>
        <p:txBody>
          <a:bodyPr wrap="square" lIns="121900" tIns="121900" rIns="121900" bIns="121900" anchor="t" anchorCtr="0">
            <a:noAutofit/>
          </a:bodyPr>
          <a:lstStyle/>
          <a:p>
            <a:pPr>
              <a:spcAft>
                <a:spcPts val="0"/>
              </a:spcAft>
              <a:buNone/>
            </a:pPr>
            <a:r>
              <a:rPr lang="en-GB" sz="1867">
                <a:solidFill>
                  <a:schemeClr val="dk1"/>
                </a:solidFill>
              </a:rPr>
              <a:t>real    </a:t>
            </a:r>
            <a:r>
              <a:rPr lang="en-GB" sz="1867" b="1">
                <a:solidFill>
                  <a:schemeClr val="dk1"/>
                </a:solidFill>
              </a:rPr>
              <a:t>1m4.501s</a:t>
            </a:r>
          </a:p>
          <a:p>
            <a:pPr>
              <a:spcAft>
                <a:spcPts val="0"/>
              </a:spcAft>
              <a:buNone/>
            </a:pPr>
            <a:r>
              <a:rPr lang="en-GB" sz="1867">
                <a:solidFill>
                  <a:schemeClr val="dk1"/>
                </a:solidFill>
              </a:rPr>
              <a:t>user    0m9.028s</a:t>
            </a:r>
          </a:p>
          <a:p>
            <a:pPr>
              <a:spcAft>
                <a:spcPts val="0"/>
              </a:spcAft>
              <a:buNone/>
            </a:pPr>
            <a:r>
              <a:rPr lang="en-GB" sz="1867">
                <a:solidFill>
                  <a:schemeClr val="dk1"/>
                </a:solidFill>
              </a:rPr>
              <a:t>sys     0m1.164s</a:t>
            </a:r>
          </a:p>
          <a:p>
            <a:pPr>
              <a:spcAft>
                <a:spcPts val="0"/>
              </a:spcAft>
              <a:buNone/>
            </a:pPr>
            <a:endParaRPr sz="1867">
              <a:solidFill>
                <a:schemeClr val="dk1"/>
              </a:solidFill>
            </a:endParaRPr>
          </a:p>
        </p:txBody>
      </p:sp>
      <p:sp>
        <p:nvSpPr>
          <p:cNvPr id="114" name="Shape 114"/>
          <p:cNvSpPr txBox="1"/>
          <p:nvPr/>
        </p:nvSpPr>
        <p:spPr>
          <a:xfrm>
            <a:off x="246333" y="5408200"/>
            <a:ext cx="7105200" cy="752000"/>
          </a:xfrm>
          <a:prstGeom prst="rect">
            <a:avLst/>
          </a:prstGeom>
          <a:noFill/>
          <a:ln>
            <a:noFill/>
          </a:ln>
        </p:spPr>
        <p:txBody>
          <a:bodyPr wrap="square" lIns="121900" tIns="121900" rIns="121900" bIns="121900" anchor="t" anchorCtr="0">
            <a:noAutofit/>
          </a:bodyPr>
          <a:lstStyle/>
          <a:p>
            <a:pPr indent="-93131">
              <a:buClr>
                <a:srgbClr val="000000"/>
              </a:buClr>
              <a:buSzPts val="1100"/>
            </a:pPr>
            <a:r>
              <a:rPr lang="en-GB" sz="1867" kern="0">
                <a:solidFill>
                  <a:srgbClr val="000000"/>
                </a:solidFill>
                <a:cs typeface="Arial"/>
                <a:sym typeface="Arial"/>
              </a:rPr>
              <a:t>PUT /v1/AUTH_myaccount/my_backups/?</a:t>
            </a:r>
            <a:r>
              <a:rPr lang="en-GB" sz="1867" b="1" kern="0">
                <a:solidFill>
                  <a:srgbClr val="000000"/>
                </a:solidFill>
                <a:cs typeface="Arial"/>
                <a:sym typeface="Arial"/>
              </a:rPr>
              <a:t>extract-archive=tar.gz</a:t>
            </a:r>
          </a:p>
          <a:p>
            <a:pPr indent="-93131">
              <a:buClr>
                <a:srgbClr val="000000"/>
              </a:buClr>
              <a:buSzPts val="1100"/>
            </a:pPr>
            <a:endParaRPr sz="1867" kern="0">
              <a:solidFill>
                <a:srgbClr val="000000"/>
              </a:solidFill>
              <a:cs typeface="Arial"/>
              <a:sym typeface="Arial"/>
            </a:endParaRPr>
          </a:p>
          <a:p>
            <a:endParaRPr sz="1867" kern="0">
              <a:solidFill>
                <a:srgbClr val="000000"/>
              </a:solidFill>
              <a:cs typeface="Arial"/>
              <a:sym typeface="Arial"/>
            </a:endParaRPr>
          </a:p>
        </p:txBody>
      </p:sp>
      <p:pic>
        <p:nvPicPr>
          <p:cNvPr id="115" name="Shape 115"/>
          <p:cNvPicPr preferRelativeResize="0"/>
          <p:nvPr/>
        </p:nvPicPr>
        <p:blipFill>
          <a:blip r:embed="rId5">
            <a:alphaModFix/>
          </a:blip>
          <a:stretch>
            <a:fillRect/>
          </a:stretch>
        </p:blipFill>
        <p:spPr>
          <a:xfrm>
            <a:off x="4744987" y="2884660"/>
            <a:ext cx="2300672" cy="2416067"/>
          </a:xfrm>
          <a:prstGeom prst="rect">
            <a:avLst/>
          </a:prstGeom>
          <a:noFill/>
          <a:ln>
            <a:noFill/>
          </a:ln>
        </p:spPr>
      </p:pic>
      <p:sp>
        <p:nvSpPr>
          <p:cNvPr id="116" name="Shape 116"/>
          <p:cNvSpPr txBox="1"/>
          <p:nvPr/>
        </p:nvSpPr>
        <p:spPr>
          <a:xfrm>
            <a:off x="7623633" y="4802733"/>
            <a:ext cx="3759600" cy="661200"/>
          </a:xfrm>
          <a:prstGeom prst="rect">
            <a:avLst/>
          </a:prstGeom>
          <a:noFill/>
          <a:ln>
            <a:noFill/>
          </a:ln>
        </p:spPr>
        <p:txBody>
          <a:bodyPr wrap="square" lIns="121900" tIns="121900" rIns="121900" bIns="121900" anchor="t" anchorCtr="0">
            <a:noAutofit/>
          </a:bodyPr>
          <a:lstStyle/>
          <a:p>
            <a:r>
              <a:rPr lang="en-GB" sz="1867" kern="0">
                <a:solidFill>
                  <a:srgbClr val="000000"/>
                </a:solidFill>
                <a:cs typeface="Arial"/>
                <a:sym typeface="Arial"/>
              </a:rPr>
              <a:t>2M * 1 minute = 2M Minutes</a:t>
            </a:r>
          </a:p>
        </p:txBody>
      </p:sp>
      <p:sp>
        <p:nvSpPr>
          <p:cNvPr id="117" name="Shape 117"/>
          <p:cNvSpPr txBox="1"/>
          <p:nvPr/>
        </p:nvSpPr>
        <p:spPr>
          <a:xfrm>
            <a:off x="7999367" y="5245867"/>
            <a:ext cx="2826000" cy="1529600"/>
          </a:xfrm>
          <a:prstGeom prst="rect">
            <a:avLst/>
          </a:prstGeom>
          <a:noFill/>
          <a:ln>
            <a:noFill/>
          </a:ln>
        </p:spPr>
        <p:txBody>
          <a:bodyPr wrap="square" lIns="121900" tIns="121900" rIns="121900" bIns="121900" anchor="t" anchorCtr="0">
            <a:noAutofit/>
          </a:bodyPr>
          <a:lstStyle/>
          <a:p>
            <a:pPr marL="609585" indent="-423323">
              <a:buSzPts val="1400"/>
              <a:buFontTx/>
              <a:buChar char="●"/>
            </a:pPr>
            <a:r>
              <a:rPr lang="en-GB" sz="1867" kern="0">
                <a:solidFill>
                  <a:srgbClr val="000000"/>
                </a:solidFill>
                <a:cs typeface="Arial"/>
                <a:sym typeface="Arial"/>
              </a:rPr>
              <a:t>33,333.3333…</a:t>
            </a:r>
            <a:br>
              <a:rPr lang="en-GB" sz="1867" kern="0">
                <a:solidFill>
                  <a:srgbClr val="000000"/>
                </a:solidFill>
                <a:cs typeface="Arial"/>
                <a:sym typeface="Arial"/>
              </a:rPr>
            </a:br>
            <a:r>
              <a:rPr lang="en-GB" sz="1867" kern="0">
                <a:solidFill>
                  <a:srgbClr val="000000"/>
                </a:solidFill>
                <a:cs typeface="Arial"/>
                <a:sym typeface="Arial"/>
              </a:rPr>
              <a:t>Hours</a:t>
            </a:r>
          </a:p>
          <a:p>
            <a:pPr marL="609585" indent="-423323">
              <a:buSzPts val="1400"/>
              <a:buFontTx/>
              <a:buChar char="●"/>
            </a:pPr>
            <a:r>
              <a:rPr lang="en-GB" sz="1867" kern="0">
                <a:solidFill>
                  <a:srgbClr val="000000"/>
                </a:solidFill>
                <a:cs typeface="Arial"/>
                <a:sym typeface="Arial"/>
              </a:rPr>
              <a:t>138.88888… </a:t>
            </a:r>
            <a:br>
              <a:rPr lang="en-GB" sz="1867" kern="0">
                <a:solidFill>
                  <a:srgbClr val="000000"/>
                </a:solidFill>
                <a:cs typeface="Arial"/>
                <a:sym typeface="Arial"/>
              </a:rPr>
            </a:br>
            <a:r>
              <a:rPr lang="en-GB" sz="1867" kern="0">
                <a:solidFill>
                  <a:srgbClr val="000000"/>
                </a:solidFill>
                <a:cs typeface="Arial"/>
                <a:sym typeface="Arial"/>
              </a:rPr>
              <a:t>Days</a:t>
            </a:r>
          </a:p>
          <a:p>
            <a:pPr marL="609585" indent="-423323">
              <a:buSzPts val="1400"/>
              <a:buFontTx/>
              <a:buChar char="●"/>
            </a:pPr>
            <a:r>
              <a:rPr lang="en-GB" sz="1867" kern="0">
                <a:solidFill>
                  <a:srgbClr val="000000"/>
                </a:solidFill>
                <a:cs typeface="Arial"/>
                <a:sym typeface="Arial"/>
              </a:rPr>
              <a:t>3.8+ Years</a:t>
            </a:r>
          </a:p>
        </p:txBody>
      </p:sp>
      <p:sp>
        <p:nvSpPr>
          <p:cNvPr id="118" name="Shape 118"/>
          <p:cNvSpPr/>
          <p:nvPr/>
        </p:nvSpPr>
        <p:spPr>
          <a:xfrm>
            <a:off x="7052467" y="5753467"/>
            <a:ext cx="946800" cy="907600"/>
          </a:xfrm>
          <a:prstGeom prst="heart">
            <a:avLst/>
          </a:prstGeom>
          <a:solidFill>
            <a:srgbClr val="FF0000"/>
          </a:solidFill>
          <a:ln w="9525" cap="flat" cmpd="sng">
            <a:solidFill>
              <a:schemeClr val="dk2"/>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119" name="Shape 119"/>
          <p:cNvSpPr/>
          <p:nvPr/>
        </p:nvSpPr>
        <p:spPr>
          <a:xfrm>
            <a:off x="82900" y="1975233"/>
            <a:ext cx="7540800" cy="1268000"/>
          </a:xfrm>
          <a:prstGeom prst="ellipse">
            <a:avLst/>
          </a:prstGeom>
          <a:noFill/>
          <a:ln w="28575" cap="flat" cmpd="sng">
            <a:solidFill>
              <a:srgbClr val="FF0000"/>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120" name="Shape 120"/>
          <p:cNvSpPr/>
          <p:nvPr/>
        </p:nvSpPr>
        <p:spPr>
          <a:xfrm>
            <a:off x="7049000" y="332433"/>
            <a:ext cx="3315200" cy="1268000"/>
          </a:xfrm>
          <a:prstGeom prst="ellipse">
            <a:avLst/>
          </a:prstGeom>
          <a:noFill/>
          <a:ln w="28575" cap="flat" cmpd="sng">
            <a:solidFill>
              <a:srgbClr val="FF0000"/>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121" name="Shape 121"/>
          <p:cNvSpPr/>
          <p:nvPr/>
        </p:nvSpPr>
        <p:spPr>
          <a:xfrm>
            <a:off x="8125367" y="3083600"/>
            <a:ext cx="1504400" cy="534400"/>
          </a:xfrm>
          <a:prstGeom prst="ellipse">
            <a:avLst/>
          </a:prstGeom>
          <a:noFill/>
          <a:ln w="28575" cap="flat" cmpd="sng">
            <a:solidFill>
              <a:srgbClr val="FF0000"/>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122" name="Shape 122"/>
          <p:cNvSpPr/>
          <p:nvPr/>
        </p:nvSpPr>
        <p:spPr>
          <a:xfrm>
            <a:off x="82900" y="5097600"/>
            <a:ext cx="7105200" cy="1529600"/>
          </a:xfrm>
          <a:prstGeom prst="ellipse">
            <a:avLst/>
          </a:prstGeom>
          <a:noFill/>
          <a:ln w="28575" cap="flat" cmpd="sng">
            <a:solidFill>
              <a:srgbClr val="FF0000"/>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123" name="Shape 123"/>
          <p:cNvSpPr/>
          <p:nvPr/>
        </p:nvSpPr>
        <p:spPr>
          <a:xfrm>
            <a:off x="7372100" y="3534567"/>
            <a:ext cx="2826000" cy="1268000"/>
          </a:xfrm>
          <a:prstGeom prst="ellipse">
            <a:avLst/>
          </a:prstGeom>
          <a:noFill/>
          <a:ln w="28575" cap="flat" cmpd="sng">
            <a:solidFill>
              <a:srgbClr val="FF0000"/>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124" name="Shape 124"/>
          <p:cNvSpPr/>
          <p:nvPr/>
        </p:nvSpPr>
        <p:spPr>
          <a:xfrm>
            <a:off x="8539933" y="6436333"/>
            <a:ext cx="1572000" cy="357200"/>
          </a:xfrm>
          <a:prstGeom prst="ellipse">
            <a:avLst/>
          </a:prstGeom>
          <a:noFill/>
          <a:ln w="28575" cap="flat" cmpd="sng">
            <a:solidFill>
              <a:srgbClr val="FF0000"/>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Tree>
    <p:extLst>
      <p:ext uri="{BB962C8B-B14F-4D97-AF65-F5344CB8AC3E}">
        <p14:creationId xmlns:p14="http://schemas.microsoft.com/office/powerpoint/2010/main" val="2472225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fade">
                                      <p:cBhvr>
                                        <p:cTn id="7" dur="1000"/>
                                        <p:tgtEl>
                                          <p:spTgt spid="1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0"/>
                                        </p:tgtEl>
                                        <p:attrNameLst>
                                          <p:attrName>style.visibility</p:attrName>
                                        </p:attrNameLst>
                                      </p:cBhvr>
                                      <p:to>
                                        <p:strVal val="visible"/>
                                      </p:to>
                                    </p:set>
                                    <p:animEffect transition="in" filter="fade">
                                      <p:cBhvr>
                                        <p:cTn id="12" dur="1000"/>
                                        <p:tgtEl>
                                          <p:spTgt spid="1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1"/>
                                        </p:tgtEl>
                                        <p:attrNameLst>
                                          <p:attrName>style.visibility</p:attrName>
                                        </p:attrNameLst>
                                      </p:cBhvr>
                                      <p:to>
                                        <p:strVal val="visible"/>
                                      </p:to>
                                    </p:set>
                                    <p:animEffect transition="in" filter="fade">
                                      <p:cBhvr>
                                        <p:cTn id="17" dur="1000"/>
                                        <p:tgtEl>
                                          <p:spTgt spid="12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2"/>
                                        </p:tgtEl>
                                        <p:attrNameLst>
                                          <p:attrName>style.visibility</p:attrName>
                                        </p:attrNameLst>
                                      </p:cBhvr>
                                      <p:to>
                                        <p:strVal val="visible"/>
                                      </p:to>
                                    </p:set>
                                    <p:animEffect transition="in" filter="fade">
                                      <p:cBhvr>
                                        <p:cTn id="22" dur="1000"/>
                                        <p:tgtEl>
                                          <p:spTgt spid="12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8"/>
                                        </p:tgtEl>
                                        <p:attrNameLst>
                                          <p:attrName>style.visibility</p:attrName>
                                        </p:attrNameLst>
                                      </p:cBhvr>
                                      <p:to>
                                        <p:strVal val="visible"/>
                                      </p:to>
                                    </p:set>
                                    <p:animEffect transition="in" filter="fade">
                                      <p:cBhvr>
                                        <p:cTn id="27" dur="1000"/>
                                        <p:tgtEl>
                                          <p:spTgt spid="11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23"/>
                                        </p:tgtEl>
                                        <p:attrNameLst>
                                          <p:attrName>style.visibility</p:attrName>
                                        </p:attrNameLst>
                                      </p:cBhvr>
                                      <p:to>
                                        <p:strVal val="visible"/>
                                      </p:to>
                                    </p:set>
                                    <p:animEffect transition="in" filter="fade">
                                      <p:cBhvr>
                                        <p:cTn id="32" dur="1000"/>
                                        <p:tgtEl>
                                          <p:spTgt spid="12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24"/>
                                        </p:tgtEl>
                                        <p:attrNameLst>
                                          <p:attrName>style.visibility</p:attrName>
                                        </p:attrNameLst>
                                      </p:cBhvr>
                                      <p:to>
                                        <p:strVal val="visible"/>
                                      </p:to>
                                    </p:set>
                                    <p:animEffect transition="in" filter="fade">
                                      <p:cBhvr>
                                        <p:cTn id="37" dur="10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8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Queen's PPT template 2011">
  <a:themeElements>
    <a:clrScheme name="Queen's triclour">
      <a:dk1>
        <a:sysClr val="windowText" lastClr="000000"/>
      </a:dk1>
      <a:lt1>
        <a:sysClr val="window" lastClr="FFFFFF"/>
      </a:lt1>
      <a:dk2>
        <a:srgbClr val="061D38"/>
      </a:dk2>
      <a:lt2>
        <a:srgbClr val="FFFFFF"/>
      </a:lt2>
      <a:accent1>
        <a:srgbClr val="910A29"/>
      </a:accent1>
      <a:accent2>
        <a:srgbClr val="F1AB1F"/>
      </a:accent2>
      <a:accent3>
        <a:srgbClr val="061D38"/>
      </a:accent3>
      <a:accent4>
        <a:srgbClr val="CDCDCD"/>
      </a:accent4>
      <a:accent5>
        <a:srgbClr val="7E7E7E"/>
      </a:accent5>
      <a:accent6>
        <a:srgbClr val="0000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5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adwal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Cadwal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2111</Words>
  <Application>Microsoft Office PowerPoint</Application>
  <PresentationFormat>Widescreen</PresentationFormat>
  <Paragraphs>433</Paragraphs>
  <Slides>40</Slides>
  <Notes>29</Notes>
  <HiddenSlides>0</HiddenSlides>
  <MMClips>0</MMClips>
  <ScaleCrop>false</ScaleCrop>
  <HeadingPairs>
    <vt:vector size="6" baseType="variant">
      <vt:variant>
        <vt:lpstr>Fonts Used</vt:lpstr>
      </vt:variant>
      <vt:variant>
        <vt:i4>12</vt:i4>
      </vt:variant>
      <vt:variant>
        <vt:lpstr>Theme</vt:lpstr>
      </vt:variant>
      <vt:variant>
        <vt:i4>6</vt:i4>
      </vt:variant>
      <vt:variant>
        <vt:lpstr>Slide Titles</vt:lpstr>
      </vt:variant>
      <vt:variant>
        <vt:i4>40</vt:i4>
      </vt:variant>
    </vt:vector>
  </HeadingPairs>
  <TitlesOfParts>
    <vt:vector size="58" baseType="lpstr">
      <vt:lpstr>Gulim</vt:lpstr>
      <vt:lpstr>Arial</vt:lpstr>
      <vt:lpstr>Calibri</vt:lpstr>
      <vt:lpstr>Calibri Light</vt:lpstr>
      <vt:lpstr>Century Gothic</vt:lpstr>
      <vt:lpstr>Karla</vt:lpstr>
      <vt:lpstr>Khmer UI</vt:lpstr>
      <vt:lpstr>Montserrat</vt:lpstr>
      <vt:lpstr>Open Sans</vt:lpstr>
      <vt:lpstr>Palatino Linotype</vt:lpstr>
      <vt:lpstr>Proxima Nova</vt:lpstr>
      <vt:lpstr>Trebuchet MS</vt:lpstr>
      <vt:lpstr>8_Office Theme</vt:lpstr>
      <vt:lpstr>Simple Light</vt:lpstr>
      <vt:lpstr>Queen's PPT template 2011</vt:lpstr>
      <vt:lpstr>5_office theme</vt:lpstr>
      <vt:lpstr>Cadwal template</vt:lpstr>
      <vt:lpstr>1_Cadwal template</vt:lpstr>
      <vt:lpstr>PowerPoint Presentation</vt:lpstr>
      <vt:lpstr>Lightning Talks: Group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Migrating the   Canadian Opinion Research Archive (CORA)   to &lt;odesi&gt;</vt:lpstr>
      <vt:lpstr>PowerPoint Presentation</vt:lpstr>
      <vt:lpstr>PowerPoint Presentation</vt:lpstr>
      <vt:lpstr>PowerPoint Presentation</vt:lpstr>
      <vt:lpstr>PowerPoint Presentation</vt:lpstr>
      <vt:lpstr>PowerPoint Presentation</vt:lpstr>
      <vt:lpstr>PowerPoint Presentation</vt:lpstr>
      <vt:lpstr>Questions?</vt:lpstr>
      <vt:lpstr>We Did a Thing! UTransfer: An OwnCloud Success Story</vt:lpstr>
      <vt:lpstr>The Problem</vt:lpstr>
      <vt:lpstr>The AS-IS Implementation</vt:lpstr>
      <vt:lpstr>Enter: OwnCloud</vt:lpstr>
      <vt:lpstr>The Project</vt:lpstr>
      <vt:lpstr>PowerPoint Presentation</vt:lpstr>
      <vt:lpstr>PowerPoint Presentation</vt:lpstr>
      <vt:lpstr>The Future</vt:lpstr>
      <vt:lpstr>Thanks!</vt:lpstr>
      <vt:lpstr>From Historical Maps... ...to Geospatial Information</vt:lpstr>
      <vt:lpstr>The Project</vt:lpstr>
      <vt:lpstr>Why These Maps?</vt:lpstr>
      <vt:lpstr>PowerPoint Presentation</vt:lpstr>
      <vt:lpstr>By the numbers</vt:lpstr>
      <vt:lpstr>Collaborators</vt:lpstr>
      <vt:lpstr>Project Website</vt:lpstr>
      <vt:lpstr>Scholars GeoPortal</vt:lpstr>
      <vt:lpstr>Next Steps</vt:lpstr>
      <vt:lpstr>Thank You</vt:lpstr>
      <vt:lpstr>Questions?</vt:lpstr>
    </vt:vector>
  </TitlesOfParts>
  <Company>University of Toronto Libraries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Sabina Pagotto</dc:creator>
  <cp:lastModifiedBy>Sabina Pagotto</cp:lastModifiedBy>
  <cp:revision>1</cp:revision>
  <dcterms:created xsi:type="dcterms:W3CDTF">2018-03-13T18:22:09Z</dcterms:created>
  <dcterms:modified xsi:type="dcterms:W3CDTF">2018-03-13T18:22:23Z</dcterms:modified>
</cp:coreProperties>
</file>